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Lobster Two"/>
      <p:regular r:id="rId47"/>
      <p:bold r:id="rId48"/>
      <p:italic r:id="rId49"/>
      <p:boldItalic r:id="rId50"/>
    </p:embeddedFont>
    <p:embeddedFont>
      <p:font typeface="Figtree"/>
      <p:regular r:id="rId51"/>
      <p:bold r:id="rId52"/>
      <p:italic r:id="rId53"/>
      <p:boldItalic r:id="rId54"/>
    </p:embeddedFont>
    <p:embeddedFont>
      <p:font typeface="Inter"/>
      <p:regular r:id="rId55"/>
      <p:bold r:id="rId56"/>
    </p:embeddedFont>
    <p:embeddedFont>
      <p:font typeface="Anaheim"/>
      <p:regular r:id="rId57"/>
    </p:embeddedFont>
    <p:embeddedFont>
      <p:font typeface="Bebas Neue"/>
      <p:regular r:id="rId58"/>
    </p:embeddedFont>
    <p:embeddedFont>
      <p:font typeface="DM Sans"/>
      <p:regular r:id="rId59"/>
      <p:bold r:id="rId60"/>
      <p:italic r:id="rId61"/>
      <p:boldItalic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15DBEC6-2384-4D28-B4C6-0077D409CE37}">
  <a:tblStyle styleId="{215DBEC6-2384-4D28-B4C6-0077D409CE3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19DB1112-1E8F-4C0F-9C37-6A2184768E1D}"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LobsterTwo-bold.fntdata"/><Relationship Id="rId47" Type="http://schemas.openxmlformats.org/officeDocument/2006/relationships/font" Target="fonts/LobsterTwo-regular.fntdata"/><Relationship Id="rId49" Type="http://schemas.openxmlformats.org/officeDocument/2006/relationships/font" Target="fonts/LobsterTwo-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DMSans-boldItalic.fntdata"/><Relationship Id="rId61" Type="http://schemas.openxmlformats.org/officeDocument/2006/relationships/font" Target="fonts/DMSans-italic.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DMSans-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Figtree-regular.fntdata"/><Relationship Id="rId50" Type="http://schemas.openxmlformats.org/officeDocument/2006/relationships/font" Target="fonts/LobsterTwo-boldItalic.fntdata"/><Relationship Id="rId53" Type="http://schemas.openxmlformats.org/officeDocument/2006/relationships/font" Target="fonts/Figtree-italic.fntdata"/><Relationship Id="rId52" Type="http://schemas.openxmlformats.org/officeDocument/2006/relationships/font" Target="fonts/Figtree-bold.fntdata"/><Relationship Id="rId11" Type="http://schemas.openxmlformats.org/officeDocument/2006/relationships/slide" Target="slides/slide5.xml"/><Relationship Id="rId55" Type="http://schemas.openxmlformats.org/officeDocument/2006/relationships/font" Target="fonts/Inter-regular.fntdata"/><Relationship Id="rId10" Type="http://schemas.openxmlformats.org/officeDocument/2006/relationships/slide" Target="slides/slide4.xml"/><Relationship Id="rId54" Type="http://schemas.openxmlformats.org/officeDocument/2006/relationships/font" Target="fonts/Figtree-boldItalic.fntdata"/><Relationship Id="rId13" Type="http://schemas.openxmlformats.org/officeDocument/2006/relationships/slide" Target="slides/slide7.xml"/><Relationship Id="rId57" Type="http://schemas.openxmlformats.org/officeDocument/2006/relationships/font" Target="fonts/Anaheim-regular.fntdata"/><Relationship Id="rId12" Type="http://schemas.openxmlformats.org/officeDocument/2006/relationships/slide" Target="slides/slide6.xml"/><Relationship Id="rId56" Type="http://schemas.openxmlformats.org/officeDocument/2006/relationships/font" Target="fonts/Inter-bold.fntdata"/><Relationship Id="rId15" Type="http://schemas.openxmlformats.org/officeDocument/2006/relationships/slide" Target="slides/slide9.xml"/><Relationship Id="rId59" Type="http://schemas.openxmlformats.org/officeDocument/2006/relationships/font" Target="fonts/DMSans-regular.fntdata"/><Relationship Id="rId14" Type="http://schemas.openxmlformats.org/officeDocument/2006/relationships/slide" Target="slides/slide8.xml"/><Relationship Id="rId58" Type="http://schemas.openxmlformats.org/officeDocument/2006/relationships/font" Target="fonts/BebasNeue-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7" name="Shape 3567"/>
        <p:cNvGrpSpPr/>
        <p:nvPr/>
      </p:nvGrpSpPr>
      <p:grpSpPr>
        <a:xfrm>
          <a:off x="0" y="0"/>
          <a:ext cx="0" cy="0"/>
          <a:chOff x="0" y="0"/>
          <a:chExt cx="0" cy="0"/>
        </a:xfrm>
      </p:grpSpPr>
      <p:sp>
        <p:nvSpPr>
          <p:cNvPr id="3568" name="Google Shape;3568;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9" name="Google Shape;3569;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3" name="Shape 3723"/>
        <p:cNvGrpSpPr/>
        <p:nvPr/>
      </p:nvGrpSpPr>
      <p:grpSpPr>
        <a:xfrm>
          <a:off x="0" y="0"/>
          <a:ext cx="0" cy="0"/>
          <a:chOff x="0" y="0"/>
          <a:chExt cx="0" cy="0"/>
        </a:xfrm>
      </p:grpSpPr>
      <p:sp>
        <p:nvSpPr>
          <p:cNvPr id="3724" name="Google Shape;3724;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5" name="Google Shape;3725;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7" name="Shape 3747"/>
        <p:cNvGrpSpPr/>
        <p:nvPr/>
      </p:nvGrpSpPr>
      <p:grpSpPr>
        <a:xfrm>
          <a:off x="0" y="0"/>
          <a:ext cx="0" cy="0"/>
          <a:chOff x="0" y="0"/>
          <a:chExt cx="0" cy="0"/>
        </a:xfrm>
      </p:grpSpPr>
      <p:sp>
        <p:nvSpPr>
          <p:cNvPr id="3748" name="Google Shape;3748;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9" name="Google Shape;3749;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0" name="Shape 3770"/>
        <p:cNvGrpSpPr/>
        <p:nvPr/>
      </p:nvGrpSpPr>
      <p:grpSpPr>
        <a:xfrm>
          <a:off x="0" y="0"/>
          <a:ext cx="0" cy="0"/>
          <a:chOff x="0" y="0"/>
          <a:chExt cx="0" cy="0"/>
        </a:xfrm>
      </p:grpSpPr>
      <p:sp>
        <p:nvSpPr>
          <p:cNvPr id="3771" name="Google Shape;3771;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2" name="Google Shape;3772;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1" name="Shape 4071"/>
        <p:cNvGrpSpPr/>
        <p:nvPr/>
      </p:nvGrpSpPr>
      <p:grpSpPr>
        <a:xfrm>
          <a:off x="0" y="0"/>
          <a:ext cx="0" cy="0"/>
          <a:chOff x="0" y="0"/>
          <a:chExt cx="0" cy="0"/>
        </a:xfrm>
      </p:grpSpPr>
      <p:sp>
        <p:nvSpPr>
          <p:cNvPr id="4072" name="Google Shape;4072;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3" name="Google Shape;4073;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7" name="Shape 4107"/>
        <p:cNvGrpSpPr/>
        <p:nvPr/>
      </p:nvGrpSpPr>
      <p:grpSpPr>
        <a:xfrm>
          <a:off x="0" y="0"/>
          <a:ext cx="0" cy="0"/>
          <a:chOff x="0" y="0"/>
          <a:chExt cx="0" cy="0"/>
        </a:xfrm>
      </p:grpSpPr>
      <p:sp>
        <p:nvSpPr>
          <p:cNvPr id="4108" name="Google Shape;4108;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9" name="Google Shape;4109;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1" name="Shape 4281"/>
        <p:cNvGrpSpPr/>
        <p:nvPr/>
      </p:nvGrpSpPr>
      <p:grpSpPr>
        <a:xfrm>
          <a:off x="0" y="0"/>
          <a:ext cx="0" cy="0"/>
          <a:chOff x="0" y="0"/>
          <a:chExt cx="0" cy="0"/>
        </a:xfrm>
      </p:grpSpPr>
      <p:sp>
        <p:nvSpPr>
          <p:cNvPr id="4282" name="Google Shape;428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3" name="Google Shape;428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6" name="Shape 4326"/>
        <p:cNvGrpSpPr/>
        <p:nvPr/>
      </p:nvGrpSpPr>
      <p:grpSpPr>
        <a:xfrm>
          <a:off x="0" y="0"/>
          <a:ext cx="0" cy="0"/>
          <a:chOff x="0" y="0"/>
          <a:chExt cx="0" cy="0"/>
        </a:xfrm>
      </p:grpSpPr>
      <p:sp>
        <p:nvSpPr>
          <p:cNvPr id="4327" name="Google Shape;4327;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28" name="Google Shape;4328;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1" name="Shape 4511"/>
        <p:cNvGrpSpPr/>
        <p:nvPr/>
      </p:nvGrpSpPr>
      <p:grpSpPr>
        <a:xfrm>
          <a:off x="0" y="0"/>
          <a:ext cx="0" cy="0"/>
          <a:chOff x="0" y="0"/>
          <a:chExt cx="0" cy="0"/>
        </a:xfrm>
      </p:grpSpPr>
      <p:sp>
        <p:nvSpPr>
          <p:cNvPr id="4512" name="Google Shape;4512;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3" name="Google Shape;4513;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4" name="Shape 4524"/>
        <p:cNvGrpSpPr/>
        <p:nvPr/>
      </p:nvGrpSpPr>
      <p:grpSpPr>
        <a:xfrm>
          <a:off x="0" y="0"/>
          <a:ext cx="0" cy="0"/>
          <a:chOff x="0" y="0"/>
          <a:chExt cx="0" cy="0"/>
        </a:xfrm>
      </p:grpSpPr>
      <p:sp>
        <p:nvSpPr>
          <p:cNvPr id="4525" name="Google Shape;4525;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6" name="Google Shape;4526;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8" name="Shape 4788"/>
        <p:cNvGrpSpPr/>
        <p:nvPr/>
      </p:nvGrpSpPr>
      <p:grpSpPr>
        <a:xfrm>
          <a:off x="0" y="0"/>
          <a:ext cx="0" cy="0"/>
          <a:chOff x="0" y="0"/>
          <a:chExt cx="0" cy="0"/>
        </a:xfrm>
      </p:grpSpPr>
      <p:sp>
        <p:nvSpPr>
          <p:cNvPr id="4789" name="Google Shape;4789;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0" name="Google Shape;4790;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6" name="Shape 4966"/>
        <p:cNvGrpSpPr/>
        <p:nvPr/>
      </p:nvGrpSpPr>
      <p:grpSpPr>
        <a:xfrm>
          <a:off x="0" y="0"/>
          <a:ext cx="0" cy="0"/>
          <a:chOff x="0" y="0"/>
          <a:chExt cx="0" cy="0"/>
        </a:xfrm>
      </p:grpSpPr>
      <p:sp>
        <p:nvSpPr>
          <p:cNvPr id="4967" name="Google Shape;4967;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8" name="Google Shape;4968;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6" name="Shape 5276"/>
        <p:cNvGrpSpPr/>
        <p:nvPr/>
      </p:nvGrpSpPr>
      <p:grpSpPr>
        <a:xfrm>
          <a:off x="0" y="0"/>
          <a:ext cx="0" cy="0"/>
          <a:chOff x="0" y="0"/>
          <a:chExt cx="0" cy="0"/>
        </a:xfrm>
      </p:grpSpPr>
      <p:sp>
        <p:nvSpPr>
          <p:cNvPr id="5277" name="Google Shape;5277;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8" name="Google Shape;5278;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6" name="Shape 5296"/>
        <p:cNvGrpSpPr/>
        <p:nvPr/>
      </p:nvGrpSpPr>
      <p:grpSpPr>
        <a:xfrm>
          <a:off x="0" y="0"/>
          <a:ext cx="0" cy="0"/>
          <a:chOff x="0" y="0"/>
          <a:chExt cx="0" cy="0"/>
        </a:xfrm>
      </p:grpSpPr>
      <p:sp>
        <p:nvSpPr>
          <p:cNvPr id="5297" name="Google Shape;5297;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8" name="Google Shape;5298;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0" name="Shape 5390"/>
        <p:cNvGrpSpPr/>
        <p:nvPr/>
      </p:nvGrpSpPr>
      <p:grpSpPr>
        <a:xfrm>
          <a:off x="0" y="0"/>
          <a:ext cx="0" cy="0"/>
          <a:chOff x="0" y="0"/>
          <a:chExt cx="0" cy="0"/>
        </a:xfrm>
      </p:grpSpPr>
      <p:sp>
        <p:nvSpPr>
          <p:cNvPr id="5391" name="Google Shape;5391;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2" name="Google Shape;5392;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3" name="Shape 5463"/>
        <p:cNvGrpSpPr/>
        <p:nvPr/>
      </p:nvGrpSpPr>
      <p:grpSpPr>
        <a:xfrm>
          <a:off x="0" y="0"/>
          <a:ext cx="0" cy="0"/>
          <a:chOff x="0" y="0"/>
          <a:chExt cx="0" cy="0"/>
        </a:xfrm>
      </p:grpSpPr>
      <p:sp>
        <p:nvSpPr>
          <p:cNvPr id="5464" name="Google Shape;5464;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5" name="Google Shape;5465;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1" name="Shape 5501"/>
        <p:cNvGrpSpPr/>
        <p:nvPr/>
      </p:nvGrpSpPr>
      <p:grpSpPr>
        <a:xfrm>
          <a:off x="0" y="0"/>
          <a:ext cx="0" cy="0"/>
          <a:chOff x="0" y="0"/>
          <a:chExt cx="0" cy="0"/>
        </a:xfrm>
      </p:grpSpPr>
      <p:sp>
        <p:nvSpPr>
          <p:cNvPr id="5502" name="Google Shape;5502;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3" name="Google Shape;5503;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5" name="Shape 5645"/>
        <p:cNvGrpSpPr/>
        <p:nvPr/>
      </p:nvGrpSpPr>
      <p:grpSpPr>
        <a:xfrm>
          <a:off x="0" y="0"/>
          <a:ext cx="0" cy="0"/>
          <a:chOff x="0" y="0"/>
          <a:chExt cx="0" cy="0"/>
        </a:xfrm>
      </p:grpSpPr>
      <p:sp>
        <p:nvSpPr>
          <p:cNvPr id="5646" name="Google Shape;5646;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7" name="Google Shape;5647;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0" name="Google Shape;5690;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3" name="Shape 5703"/>
        <p:cNvGrpSpPr/>
        <p:nvPr/>
      </p:nvGrpSpPr>
      <p:grpSpPr>
        <a:xfrm>
          <a:off x="0" y="0"/>
          <a:ext cx="0" cy="0"/>
          <a:chOff x="0" y="0"/>
          <a:chExt cx="0" cy="0"/>
        </a:xfrm>
      </p:grpSpPr>
      <p:sp>
        <p:nvSpPr>
          <p:cNvPr id="5704" name="Google Shape;5704;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5" name="Google Shape;5705;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7" name="Shape 5977"/>
        <p:cNvGrpSpPr/>
        <p:nvPr/>
      </p:nvGrpSpPr>
      <p:grpSpPr>
        <a:xfrm>
          <a:off x="0" y="0"/>
          <a:ext cx="0" cy="0"/>
          <a:chOff x="0" y="0"/>
          <a:chExt cx="0" cy="0"/>
        </a:xfrm>
      </p:grpSpPr>
      <p:sp>
        <p:nvSpPr>
          <p:cNvPr id="5978" name="Google Shape;5978;g2de736f2dfd_0_9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9" name="Google Shape;5979;g2de736f2dfd_0_9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5" name="Shape 6055"/>
        <p:cNvGrpSpPr/>
        <p:nvPr/>
      </p:nvGrpSpPr>
      <p:grpSpPr>
        <a:xfrm>
          <a:off x="0" y="0"/>
          <a:ext cx="0" cy="0"/>
          <a:chOff x="0" y="0"/>
          <a:chExt cx="0" cy="0"/>
        </a:xfrm>
      </p:grpSpPr>
      <p:sp>
        <p:nvSpPr>
          <p:cNvPr id="6056" name="Google Shape;6056;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7" name="Google Shape;6057;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1" name="Shape 6061"/>
        <p:cNvGrpSpPr/>
        <p:nvPr/>
      </p:nvGrpSpPr>
      <p:grpSpPr>
        <a:xfrm>
          <a:off x="0" y="0"/>
          <a:ext cx="0" cy="0"/>
          <a:chOff x="0" y="0"/>
          <a:chExt cx="0" cy="0"/>
        </a:xfrm>
      </p:grpSpPr>
      <p:sp>
        <p:nvSpPr>
          <p:cNvPr id="6062" name="Google Shape;6062;g2de736f2dfd_4_63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3" name="Google Shape;6063;g2de736f2dfd_4_63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7" name="Shape 6107"/>
        <p:cNvGrpSpPr/>
        <p:nvPr/>
      </p:nvGrpSpPr>
      <p:grpSpPr>
        <a:xfrm>
          <a:off x="0" y="0"/>
          <a:ext cx="0" cy="0"/>
          <a:chOff x="0" y="0"/>
          <a:chExt cx="0" cy="0"/>
        </a:xfrm>
      </p:grpSpPr>
      <p:sp>
        <p:nvSpPr>
          <p:cNvPr id="6108" name="Google Shape;6108;g2de736f2dfd_4_64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9" name="Google Shape;6109;g2de736f2dfd_4_6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1" name="Shape 6161"/>
        <p:cNvGrpSpPr/>
        <p:nvPr/>
      </p:nvGrpSpPr>
      <p:grpSpPr>
        <a:xfrm>
          <a:off x="0" y="0"/>
          <a:ext cx="0" cy="0"/>
          <a:chOff x="0" y="0"/>
          <a:chExt cx="0" cy="0"/>
        </a:xfrm>
      </p:grpSpPr>
      <p:sp>
        <p:nvSpPr>
          <p:cNvPr id="6162" name="Google Shape;6162;g2de736f2dfd_4_6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3" name="Google Shape;6163;g2de736f2dfd_4_6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4" name="Shape 6204"/>
        <p:cNvGrpSpPr/>
        <p:nvPr/>
      </p:nvGrpSpPr>
      <p:grpSpPr>
        <a:xfrm>
          <a:off x="0" y="0"/>
          <a:ext cx="0" cy="0"/>
          <a:chOff x="0" y="0"/>
          <a:chExt cx="0" cy="0"/>
        </a:xfrm>
      </p:grpSpPr>
      <p:sp>
        <p:nvSpPr>
          <p:cNvPr id="6205" name="Google Shape;6205;g2de736f2dfd_4_64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6" name="Google Shape;6206;g2de736f2dfd_4_64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6" name="Shape 6216"/>
        <p:cNvGrpSpPr/>
        <p:nvPr/>
      </p:nvGrpSpPr>
      <p:grpSpPr>
        <a:xfrm>
          <a:off x="0" y="0"/>
          <a:ext cx="0" cy="0"/>
          <a:chOff x="0" y="0"/>
          <a:chExt cx="0" cy="0"/>
        </a:xfrm>
      </p:grpSpPr>
      <p:sp>
        <p:nvSpPr>
          <p:cNvPr id="6217" name="Google Shape;6217;g2de736f2dfd_4_6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8" name="Google Shape;6218;g2de736f2dfd_4_6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5" name="Shape 6355"/>
        <p:cNvGrpSpPr/>
        <p:nvPr/>
      </p:nvGrpSpPr>
      <p:grpSpPr>
        <a:xfrm>
          <a:off x="0" y="0"/>
          <a:ext cx="0" cy="0"/>
          <a:chOff x="0" y="0"/>
          <a:chExt cx="0" cy="0"/>
        </a:xfrm>
      </p:grpSpPr>
      <p:sp>
        <p:nvSpPr>
          <p:cNvPr id="6356" name="Google Shape;6356;g2de736f2dfd_4_6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7" name="Google Shape;6357;g2de736f2dfd_4_66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6" name="Shape 6866"/>
        <p:cNvGrpSpPr/>
        <p:nvPr/>
      </p:nvGrpSpPr>
      <p:grpSpPr>
        <a:xfrm>
          <a:off x="0" y="0"/>
          <a:ext cx="0" cy="0"/>
          <a:chOff x="0" y="0"/>
          <a:chExt cx="0" cy="0"/>
        </a:xfrm>
      </p:grpSpPr>
      <p:sp>
        <p:nvSpPr>
          <p:cNvPr id="6867" name="Google Shape;6867;g2de736f2dfd_4_7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8" name="Google Shape;6868;g2de736f2dfd_4_7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8" name="Shape 7178"/>
        <p:cNvGrpSpPr/>
        <p:nvPr/>
      </p:nvGrpSpPr>
      <p:grpSpPr>
        <a:xfrm>
          <a:off x="0" y="0"/>
          <a:ext cx="0" cy="0"/>
          <a:chOff x="0" y="0"/>
          <a:chExt cx="0" cy="0"/>
        </a:xfrm>
      </p:grpSpPr>
      <p:sp>
        <p:nvSpPr>
          <p:cNvPr id="7179" name="Google Shape;7179;g2de736f2dfd_4_7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0" name="Google Shape;7180;g2de736f2dfd_4_7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3" name="Shape 7213"/>
        <p:cNvGrpSpPr/>
        <p:nvPr/>
      </p:nvGrpSpPr>
      <p:grpSpPr>
        <a:xfrm>
          <a:off x="0" y="0"/>
          <a:ext cx="0" cy="0"/>
          <a:chOff x="0" y="0"/>
          <a:chExt cx="0" cy="0"/>
        </a:xfrm>
      </p:grpSpPr>
      <p:sp>
        <p:nvSpPr>
          <p:cNvPr id="7214" name="Google Shape;7214;g2de736f2dfd_4_7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5" name="Google Shape;7215;g2de736f2dfd_4_7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6" name="Shape 7446"/>
        <p:cNvGrpSpPr/>
        <p:nvPr/>
      </p:nvGrpSpPr>
      <p:grpSpPr>
        <a:xfrm>
          <a:off x="0" y="0"/>
          <a:ext cx="0" cy="0"/>
          <a:chOff x="0" y="0"/>
          <a:chExt cx="0" cy="0"/>
        </a:xfrm>
      </p:grpSpPr>
      <p:sp>
        <p:nvSpPr>
          <p:cNvPr id="7447" name="Google Shape;7447;g2de736f2dfd_4_77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8" name="Google Shape;7448;g2de736f2dfd_4_77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5" name="Shape 7605"/>
        <p:cNvGrpSpPr/>
        <p:nvPr/>
      </p:nvGrpSpPr>
      <p:grpSpPr>
        <a:xfrm>
          <a:off x="0" y="0"/>
          <a:ext cx="0" cy="0"/>
          <a:chOff x="0" y="0"/>
          <a:chExt cx="0" cy="0"/>
        </a:xfrm>
      </p:grpSpPr>
      <p:sp>
        <p:nvSpPr>
          <p:cNvPr id="7606" name="Google Shape;7606;g2de736f2dfd_4_78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7" name="Google Shape;7607;g2de736f2dfd_4_78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5" name="Shape 8035"/>
        <p:cNvGrpSpPr/>
        <p:nvPr/>
      </p:nvGrpSpPr>
      <p:grpSpPr>
        <a:xfrm>
          <a:off x="0" y="0"/>
          <a:ext cx="0" cy="0"/>
          <a:chOff x="0" y="0"/>
          <a:chExt cx="0" cy="0"/>
        </a:xfrm>
      </p:grpSpPr>
      <p:sp>
        <p:nvSpPr>
          <p:cNvPr id="8036" name="Google Shape;8036;g2de736f2dfd_4_83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7" name="Google Shape;8037;g2de736f2dfd_4_83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6" name="Shape 8396"/>
        <p:cNvGrpSpPr/>
        <p:nvPr/>
      </p:nvGrpSpPr>
      <p:grpSpPr>
        <a:xfrm>
          <a:off x="0" y="0"/>
          <a:ext cx="0" cy="0"/>
          <a:chOff x="0" y="0"/>
          <a:chExt cx="0" cy="0"/>
        </a:xfrm>
      </p:grpSpPr>
      <p:sp>
        <p:nvSpPr>
          <p:cNvPr id="8397" name="Google Shape;8397;g2de736f2dfd_4_86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8" name="Google Shape;8398;g2de736f2dfd_4_86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6" name="Shape 8906"/>
        <p:cNvGrpSpPr/>
        <p:nvPr/>
      </p:nvGrpSpPr>
      <p:grpSpPr>
        <a:xfrm>
          <a:off x="0" y="0"/>
          <a:ext cx="0" cy="0"/>
          <a:chOff x="0" y="0"/>
          <a:chExt cx="0" cy="0"/>
        </a:xfrm>
      </p:grpSpPr>
      <p:sp>
        <p:nvSpPr>
          <p:cNvPr id="8907" name="Google Shape;8907;g2de736f2dfd_4_9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8" name="Google Shape;8908;g2de736f2dfd_4_9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6" name="Shape 9526"/>
        <p:cNvGrpSpPr/>
        <p:nvPr/>
      </p:nvGrpSpPr>
      <p:grpSpPr>
        <a:xfrm>
          <a:off x="0" y="0"/>
          <a:ext cx="0" cy="0"/>
          <a:chOff x="0" y="0"/>
          <a:chExt cx="0" cy="0"/>
        </a:xfrm>
      </p:grpSpPr>
      <p:sp>
        <p:nvSpPr>
          <p:cNvPr id="9527" name="Google Shape;9527;g2de736f2dfd_4_9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28" name="Google Shape;9528;g2de736f2dfd_4_9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0" name="Shape 10120"/>
        <p:cNvGrpSpPr/>
        <p:nvPr/>
      </p:nvGrpSpPr>
      <p:grpSpPr>
        <a:xfrm>
          <a:off x="0" y="0"/>
          <a:ext cx="0" cy="0"/>
          <a:chOff x="0" y="0"/>
          <a:chExt cx="0" cy="0"/>
        </a:xfrm>
      </p:grpSpPr>
      <p:sp>
        <p:nvSpPr>
          <p:cNvPr id="10121" name="Google Shape;10121;g2de736f2dfd_4_10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2" name="Google Shape;10122;g2de736f2dfd_4_10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1" name="Shape 10441"/>
        <p:cNvGrpSpPr/>
        <p:nvPr/>
      </p:nvGrpSpPr>
      <p:grpSpPr>
        <a:xfrm>
          <a:off x="0" y="0"/>
          <a:ext cx="0" cy="0"/>
          <a:chOff x="0" y="0"/>
          <a:chExt cx="0" cy="0"/>
        </a:xfrm>
      </p:grpSpPr>
      <p:sp>
        <p:nvSpPr>
          <p:cNvPr id="10442" name="Google Shape;10442;g2de736f2dfd_4_10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3" name="Google Shape;10443;g2de736f2dfd_4_10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1" name="Shape 10751"/>
        <p:cNvGrpSpPr/>
        <p:nvPr/>
      </p:nvGrpSpPr>
      <p:grpSpPr>
        <a:xfrm>
          <a:off x="0" y="0"/>
          <a:ext cx="0" cy="0"/>
          <a:chOff x="0" y="0"/>
          <a:chExt cx="0" cy="0"/>
        </a:xfrm>
      </p:grpSpPr>
      <p:sp>
        <p:nvSpPr>
          <p:cNvPr id="10752" name="Google Shape;10752;g2de736f2dfd_4_126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53" name="Google Shape;10753;g2de736f2dfd_4_126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1486077" y="-877419"/>
            <a:ext cx="11538128" cy="7113515"/>
            <a:chOff x="-1486077" y="-877419"/>
            <a:chExt cx="11538128" cy="7113515"/>
          </a:xfrm>
        </p:grpSpPr>
        <p:grpSp>
          <p:nvGrpSpPr>
            <p:cNvPr id="10" name="Google Shape;10;p2"/>
            <p:cNvGrpSpPr/>
            <p:nvPr/>
          </p:nvGrpSpPr>
          <p:grpSpPr>
            <a:xfrm>
              <a:off x="-1486077" y="-877419"/>
              <a:ext cx="11538128" cy="7113515"/>
              <a:chOff x="-1486077" y="-877419"/>
              <a:chExt cx="11538128" cy="7113515"/>
            </a:xfrm>
          </p:grpSpPr>
          <p:grpSp>
            <p:nvGrpSpPr>
              <p:cNvPr id="11" name="Google Shape;11;p2"/>
              <p:cNvGrpSpPr/>
              <p:nvPr/>
            </p:nvGrpSpPr>
            <p:grpSpPr>
              <a:xfrm>
                <a:off x="-1486077" y="-877419"/>
                <a:ext cx="11473901" cy="6977018"/>
                <a:chOff x="-1486077" y="-877419"/>
                <a:chExt cx="11473901" cy="6977018"/>
              </a:xfrm>
            </p:grpSpPr>
            <p:grpSp>
              <p:nvGrpSpPr>
                <p:cNvPr id="12" name="Google Shape;12;p2"/>
                <p:cNvGrpSpPr/>
                <p:nvPr/>
              </p:nvGrpSpPr>
              <p:grpSpPr>
                <a:xfrm rot="10800000">
                  <a:off x="-1486077" y="-877419"/>
                  <a:ext cx="4356880" cy="2591524"/>
                  <a:chOff x="3055976" y="1996743"/>
                  <a:chExt cx="7843168" cy="4665209"/>
                </a:xfrm>
              </p:grpSpPr>
              <p:sp>
                <p:nvSpPr>
                  <p:cNvPr id="13" name="Google Shape;13;p2"/>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 name="Google Shape;14;p2"/>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5" name="Google Shape;15;p2"/>
                <p:cNvGrpSpPr/>
                <p:nvPr/>
              </p:nvGrpSpPr>
              <p:grpSpPr>
                <a:xfrm flipH="1">
                  <a:off x="-475952" y="3487929"/>
                  <a:ext cx="2112752" cy="2611670"/>
                  <a:chOff x="10949782" y="-1931797"/>
                  <a:chExt cx="1567091" cy="1937153"/>
                </a:xfrm>
              </p:grpSpPr>
              <p:sp>
                <p:nvSpPr>
                  <p:cNvPr id="16" name="Google Shape;16;p2"/>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 name="Google Shape;17;p2"/>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8" name="Google Shape;18;p2"/>
                  <p:cNvGrpSpPr/>
                  <p:nvPr/>
                </p:nvGrpSpPr>
                <p:grpSpPr>
                  <a:xfrm>
                    <a:off x="10949782" y="-1922193"/>
                    <a:ext cx="1567091" cy="1927549"/>
                    <a:chOff x="10949782" y="-1922193"/>
                    <a:chExt cx="1567091" cy="1927549"/>
                  </a:xfrm>
                </p:grpSpPr>
                <p:sp>
                  <p:nvSpPr>
                    <p:cNvPr id="19" name="Google Shape;19;p2"/>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 name="Google Shape;20;p2"/>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 name="Google Shape;21;p2"/>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 name="Google Shape;22;p2"/>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 name="Google Shape;23;p2"/>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 name="Google Shape;24;p2"/>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 name="Google Shape;25;p2"/>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 name="Google Shape;26;p2"/>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 name="Google Shape;27;p2"/>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 name="Google Shape;28;p2"/>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 name="Google Shape;29;p2"/>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 name="Google Shape;30;p2"/>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 name="Google Shape;31;p2"/>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 name="Google Shape;32;p2"/>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 name="Google Shape;33;p2"/>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 name="Google Shape;34;p2"/>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 name="Google Shape;35;p2"/>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 name="Google Shape;36;p2"/>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 name="Google Shape;37;p2"/>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 name="Google Shape;38;p2"/>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 name="Google Shape;39;p2"/>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 name="Google Shape;40;p2"/>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 name="Google Shape;41;p2"/>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 name="Google Shape;42;p2"/>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 name="Google Shape;43;p2"/>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 name="Google Shape;44;p2"/>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 name="Google Shape;45;p2"/>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 name="Google Shape;46;p2"/>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 name="Google Shape;47;p2"/>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 name="Google Shape;48;p2"/>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 name="Google Shape;49;p2"/>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 name="Google Shape;50;p2"/>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 name="Google Shape;51;p2"/>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 name="Google Shape;52;p2"/>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 name="Google Shape;53;p2"/>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 name="Google Shape;54;p2"/>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 name="Google Shape;55;p2"/>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 name="Google Shape;56;p2"/>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 name="Google Shape;57;p2"/>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 name="Google Shape;58;p2"/>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 name="Google Shape;59;p2"/>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 name="Google Shape;60;p2"/>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 name="Google Shape;61;p2"/>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 name="Google Shape;62;p2"/>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 name="Google Shape;63;p2"/>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 name="Google Shape;64;p2"/>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 name="Google Shape;65;p2"/>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 name="Google Shape;66;p2"/>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 name="Google Shape;67;p2"/>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 name="Google Shape;68;p2"/>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9" name="Google Shape;69;p2"/>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 name="Google Shape;70;p2"/>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 name="Google Shape;71;p2"/>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 name="Google Shape;72;p2"/>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 name="Google Shape;73;p2"/>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 name="Google Shape;74;p2"/>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 name="Google Shape;75;p2"/>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 name="Google Shape;76;p2"/>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 name="Google Shape;77;p2"/>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 name="Google Shape;78;p2"/>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 name="Google Shape;79;p2"/>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 name="Google Shape;80;p2"/>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 name="Google Shape;81;p2"/>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 name="Google Shape;82;p2"/>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 name="Google Shape;83;p2"/>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 name="Google Shape;84;p2"/>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 name="Google Shape;85;p2"/>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 name="Google Shape;86;p2"/>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 name="Google Shape;87;p2"/>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 name="Google Shape;88;p2"/>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 name="Google Shape;89;p2"/>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 name="Google Shape;90;p2"/>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 name="Google Shape;91;p2"/>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 name="Google Shape;92;p2"/>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 name="Google Shape;93;p2"/>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4" name="Google Shape;94;p2"/>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 name="Google Shape;95;p2"/>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 name="Google Shape;96;p2"/>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 name="Google Shape;97;p2"/>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 name="Google Shape;98;p2"/>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 name="Google Shape;99;p2"/>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 name="Google Shape;100;p2"/>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 name="Google Shape;101;p2"/>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 name="Google Shape;102;p2"/>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 name="Google Shape;103;p2"/>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 name="Google Shape;104;p2"/>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 name="Google Shape;105;p2"/>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 name="Google Shape;106;p2"/>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 name="Google Shape;107;p2"/>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 name="Google Shape;108;p2"/>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 name="Google Shape;109;p2"/>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 name="Google Shape;110;p2"/>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1" name="Google Shape;111;p2"/>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 name="Google Shape;112;p2"/>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 name="Google Shape;113;p2"/>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 name="Google Shape;114;p2"/>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 name="Google Shape;115;p2"/>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 name="Google Shape;116;p2"/>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 name="Google Shape;117;p2"/>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 name="Google Shape;118;p2"/>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 name="Google Shape;119;p2"/>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 name="Google Shape;120;p2"/>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 name="Google Shape;121;p2"/>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 name="Google Shape;122;p2"/>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 name="Google Shape;123;p2"/>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 name="Google Shape;124;p2"/>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 name="Google Shape;125;p2"/>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 name="Google Shape;126;p2"/>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 name="Google Shape;127;p2"/>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 name="Google Shape;128;p2"/>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 name="Google Shape;129;p2"/>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 name="Google Shape;130;p2"/>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 name="Google Shape;131;p2"/>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 name="Google Shape;132;p2"/>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 name="Google Shape;133;p2"/>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 name="Google Shape;134;p2"/>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 name="Google Shape;135;p2"/>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 name="Google Shape;136;p2"/>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 name="Google Shape;137;p2"/>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8" name="Google Shape;138;p2"/>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 name="Google Shape;139;p2"/>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 name="Google Shape;140;p2"/>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 name="Google Shape;141;p2"/>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 name="Google Shape;142;p2"/>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 name="Google Shape;143;p2"/>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 name="Google Shape;144;p2"/>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alpha val="624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 name="Google Shape;145;p2"/>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 name="Google Shape;146;p2"/>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 name="Google Shape;147;p2"/>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 name="Google Shape;148;p2"/>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 name="Google Shape;149;p2"/>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 name="Google Shape;150;p2"/>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 name="Google Shape;151;p2"/>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 name="Google Shape;152;p2"/>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 name="Google Shape;153;p2"/>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 name="Google Shape;154;p2"/>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 name="Google Shape;155;p2"/>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 name="Google Shape;156;p2"/>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 name="Google Shape;157;p2"/>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 name="Google Shape;158;p2"/>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 name="Google Shape;159;p2"/>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 name="Google Shape;160;p2"/>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 name="Google Shape;161;p2"/>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 name="Google Shape;162;p2"/>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 name="Google Shape;163;p2"/>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 name="Google Shape;164;p2"/>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 name="Google Shape;165;p2"/>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 name="Google Shape;166;p2"/>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 name="Google Shape;167;p2"/>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68" name="Google Shape;168;p2"/>
                <p:cNvGrpSpPr/>
                <p:nvPr/>
              </p:nvGrpSpPr>
              <p:grpSpPr>
                <a:xfrm rot="-8982966">
                  <a:off x="7402435" y="-359928"/>
                  <a:ext cx="2391899" cy="1414692"/>
                  <a:chOff x="1528361" y="3220170"/>
                  <a:chExt cx="1305127" cy="771977"/>
                </a:xfrm>
              </p:grpSpPr>
              <p:sp>
                <p:nvSpPr>
                  <p:cNvPr id="169" name="Google Shape;169;p2"/>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 name="Google Shape;170;p2"/>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 name="Google Shape;171;p2"/>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 name="Google Shape;172;p2"/>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 name="Google Shape;173;p2"/>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 name="Google Shape;174;p2"/>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 name="Google Shape;175;p2"/>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 name="Google Shape;176;p2"/>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 name="Google Shape;177;p2"/>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 name="Google Shape;178;p2"/>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 name="Google Shape;179;p2"/>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0" name="Google Shape;180;p2"/>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 name="Google Shape;181;p2"/>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 name="Google Shape;182;p2"/>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 name="Google Shape;183;p2"/>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 name="Google Shape;184;p2"/>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 name="Google Shape;185;p2"/>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 name="Google Shape;186;p2"/>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 name="Google Shape;187;p2"/>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 name="Google Shape;188;p2"/>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 name="Google Shape;189;p2"/>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 name="Google Shape;190;p2"/>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 name="Google Shape;191;p2"/>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 name="Google Shape;192;p2"/>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 name="Google Shape;193;p2"/>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 name="Google Shape;194;p2"/>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 name="Google Shape;195;p2"/>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 name="Google Shape;196;p2"/>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 name="Google Shape;197;p2"/>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 name="Google Shape;198;p2"/>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 name="Google Shape;199;p2"/>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 name="Google Shape;200;p2"/>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 name="Google Shape;201;p2"/>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 name="Google Shape;202;p2"/>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 name="Google Shape;203;p2"/>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 name="Google Shape;204;p2"/>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 name="Google Shape;205;p2"/>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 name="Google Shape;206;p2"/>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 name="Google Shape;207;p2"/>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 name="Google Shape;208;p2"/>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 name="Google Shape;209;p2"/>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 name="Google Shape;210;p2"/>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 name="Google Shape;211;p2"/>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 name="Google Shape;212;p2"/>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 name="Google Shape;213;p2"/>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 name="Google Shape;214;p2"/>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 name="Google Shape;215;p2"/>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 name="Google Shape;216;p2"/>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 name="Google Shape;217;p2"/>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 name="Google Shape;218;p2"/>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 name="Google Shape;219;p2"/>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 name="Google Shape;220;p2"/>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 name="Google Shape;221;p2"/>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 name="Google Shape;222;p2"/>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 name="Google Shape;223;p2"/>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 name="Google Shape;224;p2"/>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 name="Google Shape;225;p2"/>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 name="Google Shape;226;p2"/>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 name="Google Shape;227;p2"/>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 name="Google Shape;228;p2"/>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 name="Google Shape;229;p2"/>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 name="Google Shape;230;p2"/>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 name="Google Shape;231;p2"/>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 name="Google Shape;232;p2"/>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 name="Google Shape;233;p2"/>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 name="Google Shape;234;p2"/>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 name="Google Shape;235;p2"/>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6" name="Google Shape;236;p2"/>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7" name="Google Shape;237;p2"/>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 name="Google Shape;238;p2"/>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 name="Google Shape;239;p2"/>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 name="Google Shape;240;p2"/>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 name="Google Shape;241;p2"/>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 name="Google Shape;242;p2"/>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 name="Google Shape;243;p2"/>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 name="Google Shape;244;p2"/>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 name="Google Shape;245;p2"/>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 name="Google Shape;246;p2"/>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 name="Google Shape;247;p2"/>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8" name="Google Shape;248;p2"/>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9" name="Google Shape;249;p2"/>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 name="Google Shape;250;p2"/>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 name="Google Shape;251;p2"/>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 name="Google Shape;252;p2"/>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53" name="Google Shape;253;p2"/>
                <p:cNvSpPr/>
                <p:nvPr/>
              </p:nvSpPr>
              <p:spPr>
                <a:xfrm>
                  <a:off x="216403" y="27902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 name="Google Shape;254;p2"/>
                <p:cNvSpPr/>
                <p:nvPr/>
              </p:nvSpPr>
              <p:spPr>
                <a:xfrm>
                  <a:off x="629526" y="20622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 name="Google Shape;255;p2"/>
                <p:cNvSpPr/>
                <p:nvPr/>
              </p:nvSpPr>
              <p:spPr>
                <a:xfrm>
                  <a:off x="384351" y="834309"/>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 name="Google Shape;256;p2"/>
                <p:cNvSpPr/>
                <p:nvPr/>
              </p:nvSpPr>
              <p:spPr>
                <a:xfrm>
                  <a:off x="629535" y="590699"/>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 name="Google Shape;257;p2"/>
                <p:cNvSpPr/>
                <p:nvPr/>
              </p:nvSpPr>
              <p:spPr>
                <a:xfrm>
                  <a:off x="1870622" y="4649446"/>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8" name="Google Shape;258;p2"/>
                <p:cNvSpPr/>
                <p:nvPr/>
              </p:nvSpPr>
              <p:spPr>
                <a:xfrm>
                  <a:off x="2140575" y="4532306"/>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59" name="Google Shape;259;p2"/>
              <p:cNvGrpSpPr/>
              <p:nvPr/>
            </p:nvGrpSpPr>
            <p:grpSpPr>
              <a:xfrm rot="-900110">
                <a:off x="5418000" y="2966371"/>
                <a:ext cx="4351852" cy="2753409"/>
                <a:chOff x="3065507" y="1705624"/>
                <a:chExt cx="7833637" cy="4956328"/>
              </a:xfrm>
            </p:grpSpPr>
            <p:sp>
              <p:nvSpPr>
                <p:cNvPr id="260" name="Google Shape;260;p2"/>
                <p:cNvSpPr/>
                <p:nvPr/>
              </p:nvSpPr>
              <p:spPr>
                <a:xfrm>
                  <a:off x="3065507" y="1705624"/>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 name="Google Shape;261;p2"/>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262" name="Google Shape;262;p2"/>
            <p:cNvGrpSpPr/>
            <p:nvPr/>
          </p:nvGrpSpPr>
          <p:grpSpPr>
            <a:xfrm>
              <a:off x="8616850" y="4569912"/>
              <a:ext cx="374751" cy="421196"/>
              <a:chOff x="5206025" y="192562"/>
              <a:chExt cx="374751" cy="421196"/>
            </a:xfrm>
          </p:grpSpPr>
          <p:sp>
            <p:nvSpPr>
              <p:cNvPr id="263" name="Google Shape;263;p2"/>
              <p:cNvSpPr/>
              <p:nvPr/>
            </p:nvSpPr>
            <p:spPr>
              <a:xfrm>
                <a:off x="5206025" y="1925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 name="Google Shape;264;p2"/>
              <p:cNvSpPr/>
              <p:nvPr/>
            </p:nvSpPr>
            <p:spPr>
              <a:xfrm>
                <a:off x="5401525" y="331793"/>
                <a:ext cx="179252" cy="281965"/>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265" name="Google Shape;265;p2"/>
          <p:cNvSpPr txBox="1"/>
          <p:nvPr>
            <p:ph type="ctrTitle"/>
          </p:nvPr>
        </p:nvSpPr>
        <p:spPr>
          <a:xfrm>
            <a:off x="713225" y="1339650"/>
            <a:ext cx="4492800" cy="19884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5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66" name="Google Shape;266;p2"/>
          <p:cNvSpPr txBox="1"/>
          <p:nvPr>
            <p:ph idx="1" type="subTitle"/>
          </p:nvPr>
        </p:nvSpPr>
        <p:spPr>
          <a:xfrm>
            <a:off x="713225" y="3328050"/>
            <a:ext cx="4492800" cy="47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67" name="Shape 267"/>
        <p:cNvGrpSpPr/>
        <p:nvPr/>
      </p:nvGrpSpPr>
      <p:grpSpPr>
        <a:xfrm>
          <a:off x="0" y="0"/>
          <a:ext cx="0" cy="0"/>
          <a:chOff x="0" y="0"/>
          <a:chExt cx="0" cy="0"/>
        </a:xfrm>
      </p:grpSpPr>
      <p:grpSp>
        <p:nvGrpSpPr>
          <p:cNvPr id="268" name="Google Shape;268;p3"/>
          <p:cNvGrpSpPr/>
          <p:nvPr/>
        </p:nvGrpSpPr>
        <p:grpSpPr>
          <a:xfrm>
            <a:off x="-1013369" y="-1111221"/>
            <a:ext cx="11352622" cy="7289860"/>
            <a:chOff x="-1013369" y="-1111221"/>
            <a:chExt cx="11352622" cy="7289860"/>
          </a:xfrm>
        </p:grpSpPr>
        <p:grpSp>
          <p:nvGrpSpPr>
            <p:cNvPr id="269" name="Google Shape;269;p3"/>
            <p:cNvGrpSpPr/>
            <p:nvPr/>
          </p:nvGrpSpPr>
          <p:grpSpPr>
            <a:xfrm>
              <a:off x="-1013369" y="-1111221"/>
              <a:ext cx="11352622" cy="7289860"/>
              <a:chOff x="-1013369" y="-1111221"/>
              <a:chExt cx="11352622" cy="7289860"/>
            </a:xfrm>
          </p:grpSpPr>
          <p:grpSp>
            <p:nvGrpSpPr>
              <p:cNvPr id="270" name="Google Shape;270;p3"/>
              <p:cNvGrpSpPr/>
              <p:nvPr/>
            </p:nvGrpSpPr>
            <p:grpSpPr>
              <a:xfrm>
                <a:off x="-494602" y="-1111221"/>
                <a:ext cx="10833854" cy="6413432"/>
                <a:chOff x="-494602" y="-1111221"/>
                <a:chExt cx="10833854" cy="6413432"/>
              </a:xfrm>
            </p:grpSpPr>
            <p:grpSp>
              <p:nvGrpSpPr>
                <p:cNvPr id="271" name="Google Shape;271;p3"/>
                <p:cNvGrpSpPr/>
                <p:nvPr/>
              </p:nvGrpSpPr>
              <p:grpSpPr>
                <a:xfrm rot="10800000">
                  <a:off x="7961121" y="3905779"/>
                  <a:ext cx="1616543" cy="1396433"/>
                  <a:chOff x="13945821" y="1342404"/>
                  <a:chExt cx="1616543" cy="1396433"/>
                </a:xfrm>
              </p:grpSpPr>
              <p:sp>
                <p:nvSpPr>
                  <p:cNvPr id="272" name="Google Shape;272;p3"/>
                  <p:cNvSpPr/>
                  <p:nvPr/>
                </p:nvSpPr>
                <p:spPr>
                  <a:xfrm rot="-8981576">
                    <a:off x="14132483" y="1611537"/>
                    <a:ext cx="868072" cy="974887"/>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 name="Google Shape;273;p3"/>
                  <p:cNvSpPr/>
                  <p:nvPr/>
                </p:nvSpPr>
                <p:spPr>
                  <a:xfrm rot="-8981576">
                    <a:off x="14178000" y="1567844"/>
                    <a:ext cx="660856" cy="850186"/>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 name="Google Shape;274;p3"/>
                  <p:cNvSpPr/>
                  <p:nvPr/>
                </p:nvSpPr>
                <p:spPr>
                  <a:xfrm rot="-8981576">
                    <a:off x="14164071" y="1609334"/>
                    <a:ext cx="817857" cy="893085"/>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 name="Google Shape;275;p3"/>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 name="Google Shape;276;p3"/>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 name="Google Shape;277;p3"/>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 name="Google Shape;278;p3"/>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 name="Google Shape;279;p3"/>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 name="Google Shape;280;p3"/>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 name="Google Shape;281;p3"/>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 name="Google Shape;282;p3"/>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3" name="Google Shape;283;p3"/>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4" name="Google Shape;284;p3"/>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5" name="Google Shape;285;p3"/>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 name="Google Shape;286;p3"/>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 name="Google Shape;287;p3"/>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 name="Google Shape;288;p3"/>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 name="Google Shape;289;p3"/>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 name="Google Shape;290;p3"/>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 name="Google Shape;291;p3"/>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 name="Google Shape;292;p3"/>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 name="Google Shape;293;p3"/>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 name="Google Shape;294;p3"/>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 name="Google Shape;295;p3"/>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 name="Google Shape;296;p3"/>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 name="Google Shape;297;p3"/>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 name="Google Shape;298;p3"/>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 name="Google Shape;299;p3"/>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 name="Google Shape;300;p3"/>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 name="Google Shape;301;p3"/>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2" name="Google Shape;302;p3"/>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3" name="Google Shape;303;p3"/>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 name="Google Shape;304;p3"/>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 name="Google Shape;305;p3"/>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 name="Google Shape;306;p3"/>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 name="Google Shape;307;p3"/>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 name="Google Shape;308;p3"/>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 name="Google Shape;309;p3"/>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 name="Google Shape;310;p3"/>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 name="Google Shape;311;p3"/>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2" name="Google Shape;312;p3"/>
                <p:cNvGrpSpPr/>
                <p:nvPr/>
              </p:nvGrpSpPr>
              <p:grpSpPr>
                <a:xfrm flipH="1" rot="10800000">
                  <a:off x="5982373" y="-756256"/>
                  <a:ext cx="4356880" cy="2591524"/>
                  <a:chOff x="3055976" y="1996743"/>
                  <a:chExt cx="7843168" cy="4665209"/>
                </a:xfrm>
              </p:grpSpPr>
              <p:sp>
                <p:nvSpPr>
                  <p:cNvPr id="313" name="Google Shape;313;p3"/>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 name="Google Shape;314;p3"/>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5" name="Google Shape;315;p3"/>
                <p:cNvGrpSpPr/>
                <p:nvPr/>
              </p:nvGrpSpPr>
              <p:grpSpPr>
                <a:xfrm rot="10800000">
                  <a:off x="-494602" y="-1111221"/>
                  <a:ext cx="2112752" cy="2611670"/>
                  <a:chOff x="10949782" y="-1931797"/>
                  <a:chExt cx="1567091" cy="1937153"/>
                </a:xfrm>
              </p:grpSpPr>
              <p:sp>
                <p:nvSpPr>
                  <p:cNvPr id="316" name="Google Shape;316;p3"/>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 name="Google Shape;317;p3"/>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18" name="Google Shape;318;p3"/>
                  <p:cNvGrpSpPr/>
                  <p:nvPr/>
                </p:nvGrpSpPr>
                <p:grpSpPr>
                  <a:xfrm>
                    <a:off x="10949782" y="-1922193"/>
                    <a:ext cx="1567091" cy="1927549"/>
                    <a:chOff x="10949782" y="-1922193"/>
                    <a:chExt cx="1567091" cy="1927549"/>
                  </a:xfrm>
                </p:grpSpPr>
                <p:sp>
                  <p:nvSpPr>
                    <p:cNvPr id="319" name="Google Shape;319;p3"/>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 name="Google Shape;320;p3"/>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 name="Google Shape;321;p3"/>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 name="Google Shape;322;p3"/>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 name="Google Shape;323;p3"/>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 name="Google Shape;324;p3"/>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 name="Google Shape;325;p3"/>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 name="Google Shape;326;p3"/>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 name="Google Shape;327;p3"/>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 name="Google Shape;328;p3"/>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 name="Google Shape;329;p3"/>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0" name="Google Shape;330;p3"/>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1" name="Google Shape;331;p3"/>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 name="Google Shape;332;p3"/>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 name="Google Shape;333;p3"/>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 name="Google Shape;334;p3"/>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 name="Google Shape;335;p3"/>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 name="Google Shape;336;p3"/>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 name="Google Shape;337;p3"/>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 name="Google Shape;338;p3"/>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 name="Google Shape;339;p3"/>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0" name="Google Shape;340;p3"/>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 name="Google Shape;341;p3"/>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 name="Google Shape;342;p3"/>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 name="Google Shape;343;p3"/>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 name="Google Shape;344;p3"/>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 name="Google Shape;345;p3"/>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 name="Google Shape;346;p3"/>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 name="Google Shape;347;p3"/>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 name="Google Shape;348;p3"/>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 name="Google Shape;349;p3"/>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 name="Google Shape;350;p3"/>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 name="Google Shape;351;p3"/>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 name="Google Shape;352;p3"/>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 name="Google Shape;353;p3"/>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 name="Google Shape;354;p3"/>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5" name="Google Shape;355;p3"/>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6" name="Google Shape;356;p3"/>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7" name="Google Shape;357;p3"/>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 name="Google Shape;358;p3"/>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 name="Google Shape;359;p3"/>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 name="Google Shape;360;p3"/>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 name="Google Shape;361;p3"/>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 name="Google Shape;362;p3"/>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 name="Google Shape;363;p3"/>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 name="Google Shape;364;p3"/>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 name="Google Shape;365;p3"/>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 name="Google Shape;366;p3"/>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 name="Google Shape;367;p3"/>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 name="Google Shape;368;p3"/>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 name="Google Shape;369;p3"/>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 name="Google Shape;370;p3"/>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 name="Google Shape;371;p3"/>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2" name="Google Shape;372;p3"/>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3" name="Google Shape;373;p3"/>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 name="Google Shape;374;p3"/>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5" name="Google Shape;375;p3"/>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6" name="Google Shape;376;p3"/>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7" name="Google Shape;377;p3"/>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 name="Google Shape;378;p3"/>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 name="Google Shape;379;p3"/>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 name="Google Shape;380;p3"/>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1" name="Google Shape;381;p3"/>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 name="Google Shape;382;p3"/>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 name="Google Shape;383;p3"/>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 name="Google Shape;384;p3"/>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 name="Google Shape;385;p3"/>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 name="Google Shape;386;p3"/>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 name="Google Shape;387;p3"/>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 name="Google Shape;388;p3"/>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 name="Google Shape;389;p3"/>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 name="Google Shape;390;p3"/>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 name="Google Shape;391;p3"/>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 name="Google Shape;392;p3"/>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 name="Google Shape;393;p3"/>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 name="Google Shape;394;p3"/>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 name="Google Shape;395;p3"/>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 name="Google Shape;396;p3"/>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 name="Google Shape;397;p3"/>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 name="Google Shape;398;p3"/>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 name="Google Shape;399;p3"/>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 name="Google Shape;400;p3"/>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 name="Google Shape;401;p3"/>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 name="Google Shape;402;p3"/>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 name="Google Shape;403;p3"/>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 name="Google Shape;404;p3"/>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 name="Google Shape;405;p3"/>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 name="Google Shape;406;p3"/>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7" name="Google Shape;407;p3"/>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 name="Google Shape;408;p3"/>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 name="Google Shape;409;p3"/>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 name="Google Shape;410;p3"/>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1" name="Google Shape;411;p3"/>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 name="Google Shape;412;p3"/>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 name="Google Shape;413;p3"/>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 name="Google Shape;414;p3"/>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 name="Google Shape;415;p3"/>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 name="Google Shape;416;p3"/>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 name="Google Shape;417;p3"/>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 name="Google Shape;418;p3"/>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 name="Google Shape;419;p3"/>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 name="Google Shape;420;p3"/>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 name="Google Shape;421;p3"/>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 name="Google Shape;422;p3"/>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 name="Google Shape;423;p3"/>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 name="Google Shape;424;p3"/>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 name="Google Shape;425;p3"/>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 name="Google Shape;426;p3"/>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 name="Google Shape;427;p3"/>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8" name="Google Shape;428;p3"/>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 name="Google Shape;429;p3"/>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 name="Google Shape;430;p3"/>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 name="Google Shape;431;p3"/>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2" name="Google Shape;432;p3"/>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3" name="Google Shape;433;p3"/>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 name="Google Shape;434;p3"/>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 name="Google Shape;435;p3"/>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 name="Google Shape;436;p3"/>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 name="Google Shape;437;p3"/>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 name="Google Shape;438;p3"/>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 name="Google Shape;439;p3"/>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 name="Google Shape;440;p3"/>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 name="Google Shape;441;p3"/>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 name="Google Shape;442;p3"/>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3" name="Google Shape;443;p3"/>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 name="Google Shape;444;p3"/>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 name="Google Shape;445;p3"/>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 name="Google Shape;446;p3"/>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 name="Google Shape;447;p3"/>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 name="Google Shape;448;p3"/>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 name="Google Shape;449;p3"/>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 name="Google Shape;450;p3"/>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1" name="Google Shape;451;p3"/>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2" name="Google Shape;452;p3"/>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 name="Google Shape;453;p3"/>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4" name="Google Shape;454;p3"/>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 name="Google Shape;455;p3"/>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 name="Google Shape;456;p3"/>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 name="Google Shape;457;p3"/>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 name="Google Shape;458;p3"/>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 name="Google Shape;459;p3"/>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 name="Google Shape;460;p3"/>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 name="Google Shape;461;p3"/>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 name="Google Shape;462;p3"/>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 name="Google Shape;463;p3"/>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 name="Google Shape;464;p3"/>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 name="Google Shape;465;p3"/>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 name="Google Shape;466;p3"/>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 name="Google Shape;467;p3"/>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468" name="Google Shape;468;p3"/>
                <p:cNvSpPr/>
                <p:nvPr/>
              </p:nvSpPr>
              <p:spPr>
                <a:xfrm>
                  <a:off x="8767700" y="279608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 name="Google Shape;469;p3"/>
                <p:cNvSpPr/>
                <p:nvPr/>
              </p:nvSpPr>
              <p:spPr>
                <a:xfrm>
                  <a:off x="8430775" y="2972868"/>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 name="Google Shape;470;p3"/>
                <p:cNvSpPr/>
                <p:nvPr/>
              </p:nvSpPr>
              <p:spPr>
                <a:xfrm>
                  <a:off x="8714560" y="3202920"/>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1" name="Google Shape;471;p3"/>
                <p:cNvSpPr/>
                <p:nvPr/>
              </p:nvSpPr>
              <p:spPr>
                <a:xfrm>
                  <a:off x="8786100" y="25021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 name="Google Shape;472;p3"/>
                <p:cNvSpPr/>
                <p:nvPr/>
              </p:nvSpPr>
              <p:spPr>
                <a:xfrm>
                  <a:off x="8516147" y="367352"/>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73" name="Google Shape;473;p3"/>
              <p:cNvGrpSpPr/>
              <p:nvPr/>
            </p:nvGrpSpPr>
            <p:grpSpPr>
              <a:xfrm flipH="1" rot="900076">
                <a:off x="-704674" y="2601835"/>
                <a:ext cx="4760585" cy="3012014"/>
                <a:chOff x="3065507" y="1705624"/>
                <a:chExt cx="7833637" cy="4956328"/>
              </a:xfrm>
            </p:grpSpPr>
            <p:sp>
              <p:nvSpPr>
                <p:cNvPr id="474" name="Google Shape;474;p3"/>
                <p:cNvSpPr/>
                <p:nvPr/>
              </p:nvSpPr>
              <p:spPr>
                <a:xfrm>
                  <a:off x="3065507" y="1705624"/>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 name="Google Shape;475;p3"/>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76" name="Google Shape;476;p3"/>
              <p:cNvSpPr/>
              <p:nvPr/>
            </p:nvSpPr>
            <p:spPr>
              <a:xfrm>
                <a:off x="294165" y="4168497"/>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77" name="Google Shape;477;p3"/>
            <p:cNvSpPr/>
            <p:nvPr/>
          </p:nvSpPr>
          <p:spPr>
            <a:xfrm>
              <a:off x="532913" y="4518924"/>
              <a:ext cx="160424" cy="252270"/>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78" name="Google Shape;478;p3"/>
          <p:cNvSpPr txBox="1"/>
          <p:nvPr>
            <p:ph type="title"/>
          </p:nvPr>
        </p:nvSpPr>
        <p:spPr>
          <a:xfrm>
            <a:off x="5082013" y="1917000"/>
            <a:ext cx="3036900" cy="15114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79" name="Google Shape;479;p3"/>
          <p:cNvSpPr txBox="1"/>
          <p:nvPr>
            <p:ph hasCustomPrompt="1" idx="2" type="title"/>
          </p:nvPr>
        </p:nvSpPr>
        <p:spPr>
          <a:xfrm>
            <a:off x="5082075" y="1001100"/>
            <a:ext cx="3036900" cy="915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i="1" sz="5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80" name="Google Shape;480;p3"/>
          <p:cNvSpPr txBox="1"/>
          <p:nvPr>
            <p:ph idx="1" type="subTitle"/>
          </p:nvPr>
        </p:nvSpPr>
        <p:spPr>
          <a:xfrm>
            <a:off x="5082075" y="3428400"/>
            <a:ext cx="3036900" cy="714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81" name="Shape 481"/>
        <p:cNvGrpSpPr/>
        <p:nvPr/>
      </p:nvGrpSpPr>
      <p:grpSpPr>
        <a:xfrm>
          <a:off x="0" y="0"/>
          <a:ext cx="0" cy="0"/>
          <a:chOff x="0" y="0"/>
          <a:chExt cx="0" cy="0"/>
        </a:xfrm>
      </p:grpSpPr>
      <p:grpSp>
        <p:nvGrpSpPr>
          <p:cNvPr id="482" name="Google Shape;482;p4"/>
          <p:cNvGrpSpPr/>
          <p:nvPr/>
        </p:nvGrpSpPr>
        <p:grpSpPr>
          <a:xfrm>
            <a:off x="-1444082" y="-1800658"/>
            <a:ext cx="12197093" cy="8788559"/>
            <a:chOff x="-1444082" y="-1800658"/>
            <a:chExt cx="12197093" cy="8788559"/>
          </a:xfrm>
        </p:grpSpPr>
        <p:grpSp>
          <p:nvGrpSpPr>
            <p:cNvPr id="483" name="Google Shape;483;p4"/>
            <p:cNvGrpSpPr/>
            <p:nvPr/>
          </p:nvGrpSpPr>
          <p:grpSpPr>
            <a:xfrm rot="-1732037">
              <a:off x="6038889" y="3770920"/>
              <a:ext cx="4437535" cy="2287949"/>
              <a:chOff x="2911213" y="2543453"/>
              <a:chExt cx="7987932" cy="4118499"/>
            </a:xfrm>
          </p:grpSpPr>
          <p:sp>
            <p:nvSpPr>
              <p:cNvPr id="484" name="Google Shape;484;p4"/>
              <p:cNvSpPr/>
              <p:nvPr/>
            </p:nvSpPr>
            <p:spPr>
              <a:xfrm>
                <a:off x="2911213" y="254345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 name="Google Shape;485;p4"/>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86" name="Google Shape;486;p4"/>
            <p:cNvGrpSpPr/>
            <p:nvPr/>
          </p:nvGrpSpPr>
          <p:grpSpPr>
            <a:xfrm rot="10800000">
              <a:off x="-1444082" y="-1310969"/>
              <a:ext cx="4356880" cy="2362924"/>
              <a:chOff x="3055976" y="2408265"/>
              <a:chExt cx="7843168" cy="4253688"/>
            </a:xfrm>
          </p:grpSpPr>
          <p:sp>
            <p:nvSpPr>
              <p:cNvPr id="487" name="Google Shape;487;p4"/>
              <p:cNvSpPr/>
              <p:nvPr/>
            </p:nvSpPr>
            <p:spPr>
              <a:xfrm>
                <a:off x="3055976" y="2408265"/>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 name="Google Shape;488;p4"/>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89" name="Google Shape;489;p4"/>
            <p:cNvSpPr/>
            <p:nvPr/>
          </p:nvSpPr>
          <p:spPr>
            <a:xfrm flipH="1">
              <a:off x="278148" y="228608"/>
              <a:ext cx="187045" cy="294224"/>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90" name="Google Shape;490;p4"/>
            <p:cNvGrpSpPr/>
            <p:nvPr/>
          </p:nvGrpSpPr>
          <p:grpSpPr>
            <a:xfrm flipH="1">
              <a:off x="228605" y="4133764"/>
              <a:ext cx="458436" cy="781128"/>
              <a:chOff x="210153" y="4133664"/>
              <a:chExt cx="458436" cy="781128"/>
            </a:xfrm>
          </p:grpSpPr>
          <p:sp>
            <p:nvSpPr>
              <p:cNvPr id="491" name="Google Shape;491;p4"/>
              <p:cNvSpPr/>
              <p:nvPr/>
            </p:nvSpPr>
            <p:spPr>
              <a:xfrm>
                <a:off x="210153" y="4561179"/>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 name="Google Shape;492;p4"/>
              <p:cNvSpPr/>
              <p:nvPr/>
            </p:nvSpPr>
            <p:spPr>
              <a:xfrm>
                <a:off x="556188" y="43843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 name="Google Shape;493;p4"/>
              <p:cNvSpPr/>
              <p:nvPr/>
            </p:nvSpPr>
            <p:spPr>
              <a:xfrm>
                <a:off x="222919" y="4133664"/>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94" name="Google Shape;494;p4"/>
            <p:cNvGrpSpPr/>
            <p:nvPr/>
          </p:nvGrpSpPr>
          <p:grpSpPr>
            <a:xfrm rot="-4499862">
              <a:off x="7611026" y="-1169756"/>
              <a:ext cx="2391861" cy="1414681"/>
              <a:chOff x="1528361" y="3220170"/>
              <a:chExt cx="1305127" cy="771977"/>
            </a:xfrm>
          </p:grpSpPr>
          <p:sp>
            <p:nvSpPr>
              <p:cNvPr id="495" name="Google Shape;495;p4"/>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 name="Google Shape;496;p4"/>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 name="Google Shape;497;p4"/>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 name="Google Shape;498;p4"/>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 name="Google Shape;499;p4"/>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 name="Google Shape;500;p4"/>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 name="Google Shape;501;p4"/>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 name="Google Shape;502;p4"/>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 name="Google Shape;503;p4"/>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 name="Google Shape;504;p4"/>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 name="Google Shape;505;p4"/>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 name="Google Shape;506;p4"/>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 name="Google Shape;507;p4"/>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 name="Google Shape;508;p4"/>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 name="Google Shape;509;p4"/>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 name="Google Shape;510;p4"/>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 name="Google Shape;511;p4"/>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 name="Google Shape;512;p4"/>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 name="Google Shape;513;p4"/>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 name="Google Shape;514;p4"/>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 name="Google Shape;515;p4"/>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6" name="Google Shape;516;p4"/>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 name="Google Shape;517;p4"/>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 name="Google Shape;518;p4"/>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 name="Google Shape;519;p4"/>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 name="Google Shape;520;p4"/>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 name="Google Shape;521;p4"/>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 name="Google Shape;522;p4"/>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 name="Google Shape;523;p4"/>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 name="Google Shape;524;p4"/>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 name="Google Shape;525;p4"/>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 name="Google Shape;526;p4"/>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7" name="Google Shape;527;p4"/>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8" name="Google Shape;528;p4"/>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9" name="Google Shape;529;p4"/>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 name="Google Shape;530;p4"/>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 name="Google Shape;531;p4"/>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 name="Google Shape;532;p4"/>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 name="Google Shape;533;p4"/>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4" name="Google Shape;534;p4"/>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 name="Google Shape;535;p4"/>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 name="Google Shape;536;p4"/>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 name="Google Shape;537;p4"/>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8" name="Google Shape;538;p4"/>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9" name="Google Shape;539;p4"/>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0" name="Google Shape;540;p4"/>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1" name="Google Shape;541;p4"/>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2" name="Google Shape;542;p4"/>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3" name="Google Shape;543;p4"/>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4" name="Google Shape;544;p4"/>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5" name="Google Shape;545;p4"/>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6" name="Google Shape;546;p4"/>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7" name="Google Shape;547;p4"/>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8" name="Google Shape;548;p4"/>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9" name="Google Shape;549;p4"/>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0" name="Google Shape;550;p4"/>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1" name="Google Shape;551;p4"/>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 name="Google Shape;552;p4"/>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 name="Google Shape;553;p4"/>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 name="Google Shape;554;p4"/>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 name="Google Shape;555;p4"/>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 name="Google Shape;556;p4"/>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 name="Google Shape;557;p4"/>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 name="Google Shape;558;p4"/>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 name="Google Shape;559;p4"/>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 name="Google Shape;560;p4"/>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 name="Google Shape;561;p4"/>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 name="Google Shape;562;p4"/>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3" name="Google Shape;563;p4"/>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4" name="Google Shape;564;p4"/>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 name="Google Shape;565;p4"/>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 name="Google Shape;566;p4"/>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 name="Google Shape;567;p4"/>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 name="Google Shape;568;p4"/>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9" name="Google Shape;569;p4"/>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0" name="Google Shape;570;p4"/>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 name="Google Shape;571;p4"/>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 name="Google Shape;572;p4"/>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 name="Google Shape;573;p4"/>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 name="Google Shape;574;p4"/>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 name="Google Shape;575;p4"/>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 name="Google Shape;576;p4"/>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 name="Google Shape;577;p4"/>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 name="Google Shape;578;p4"/>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79" name="Google Shape;579;p4"/>
            <p:cNvSpPr/>
            <p:nvPr/>
          </p:nvSpPr>
          <p:spPr>
            <a:xfrm flipH="1">
              <a:off x="228593" y="79927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580" name="Google Shape;580;p4"/>
            <p:cNvGrpSpPr/>
            <p:nvPr/>
          </p:nvGrpSpPr>
          <p:grpSpPr>
            <a:xfrm flipH="1">
              <a:off x="8456955" y="4487389"/>
              <a:ext cx="445669" cy="427505"/>
              <a:chOff x="222919" y="4133664"/>
              <a:chExt cx="445669" cy="427505"/>
            </a:xfrm>
          </p:grpSpPr>
          <p:sp>
            <p:nvSpPr>
              <p:cNvPr id="581" name="Google Shape;581;p4"/>
              <p:cNvSpPr/>
              <p:nvPr/>
            </p:nvSpPr>
            <p:spPr>
              <a:xfrm>
                <a:off x="556188" y="43843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 name="Google Shape;582;p4"/>
              <p:cNvSpPr/>
              <p:nvPr/>
            </p:nvSpPr>
            <p:spPr>
              <a:xfrm>
                <a:off x="222919" y="4133664"/>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583" name="Google Shape;583;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84" name="Google Shape;584;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85" name="Shape 585"/>
        <p:cNvGrpSpPr/>
        <p:nvPr/>
      </p:nvGrpSpPr>
      <p:grpSpPr>
        <a:xfrm>
          <a:off x="0" y="0"/>
          <a:ext cx="0" cy="0"/>
          <a:chOff x="0" y="0"/>
          <a:chExt cx="0" cy="0"/>
        </a:xfrm>
      </p:grpSpPr>
      <p:grpSp>
        <p:nvGrpSpPr>
          <p:cNvPr id="586" name="Google Shape;586;p5"/>
          <p:cNvGrpSpPr/>
          <p:nvPr/>
        </p:nvGrpSpPr>
        <p:grpSpPr>
          <a:xfrm>
            <a:off x="-2145043" y="-2076327"/>
            <a:ext cx="13263893" cy="9064228"/>
            <a:chOff x="-2145043" y="-2076327"/>
            <a:chExt cx="13263893" cy="9064228"/>
          </a:xfrm>
        </p:grpSpPr>
        <p:grpSp>
          <p:nvGrpSpPr>
            <p:cNvPr id="587" name="Google Shape;587;p5"/>
            <p:cNvGrpSpPr/>
            <p:nvPr/>
          </p:nvGrpSpPr>
          <p:grpSpPr>
            <a:xfrm flipH="1" rot="1732037">
              <a:off x="-1868455" y="3770920"/>
              <a:ext cx="4437535" cy="2287949"/>
              <a:chOff x="2911213" y="2543453"/>
              <a:chExt cx="7987932" cy="4118499"/>
            </a:xfrm>
          </p:grpSpPr>
          <p:sp>
            <p:nvSpPr>
              <p:cNvPr id="588" name="Google Shape;588;p5"/>
              <p:cNvSpPr/>
              <p:nvPr/>
            </p:nvSpPr>
            <p:spPr>
              <a:xfrm>
                <a:off x="2911213" y="254345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 name="Google Shape;589;p5"/>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90" name="Google Shape;590;p5"/>
            <p:cNvGrpSpPr/>
            <p:nvPr/>
          </p:nvGrpSpPr>
          <p:grpSpPr>
            <a:xfrm flipH="1" rot="-9422386">
              <a:off x="6429007" y="-1329177"/>
              <a:ext cx="4356957" cy="2591569"/>
              <a:chOff x="3055976" y="1996743"/>
              <a:chExt cx="7843168" cy="4665209"/>
            </a:xfrm>
          </p:grpSpPr>
          <p:sp>
            <p:nvSpPr>
              <p:cNvPr id="591" name="Google Shape;591;p5"/>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2" name="Google Shape;592;p5"/>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93" name="Google Shape;593;p5"/>
            <p:cNvSpPr/>
            <p:nvPr/>
          </p:nvSpPr>
          <p:spPr>
            <a:xfrm>
              <a:off x="169946" y="420146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 name="Google Shape;594;p5"/>
            <p:cNvSpPr/>
            <p:nvPr/>
          </p:nvSpPr>
          <p:spPr>
            <a:xfrm>
              <a:off x="337893" y="475675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 name="Google Shape;595;p5"/>
            <p:cNvSpPr/>
            <p:nvPr/>
          </p:nvSpPr>
          <p:spPr>
            <a:xfrm>
              <a:off x="8652753" y="613077"/>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596" name="Google Shape;596;p5"/>
            <p:cNvGrpSpPr/>
            <p:nvPr/>
          </p:nvGrpSpPr>
          <p:grpSpPr>
            <a:xfrm flipH="1" rot="8982966">
              <a:off x="-725884" y="-359928"/>
              <a:ext cx="2391899" cy="1414692"/>
              <a:chOff x="1528361" y="3220170"/>
              <a:chExt cx="1305127" cy="771977"/>
            </a:xfrm>
          </p:grpSpPr>
          <p:sp>
            <p:nvSpPr>
              <p:cNvPr id="597" name="Google Shape;597;p5"/>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8" name="Google Shape;598;p5"/>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 name="Google Shape;599;p5"/>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 name="Google Shape;600;p5"/>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 name="Google Shape;601;p5"/>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 name="Google Shape;602;p5"/>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 name="Google Shape;603;p5"/>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 name="Google Shape;604;p5"/>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5" name="Google Shape;605;p5"/>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6" name="Google Shape;606;p5"/>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7" name="Google Shape;607;p5"/>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8" name="Google Shape;608;p5"/>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9" name="Google Shape;609;p5"/>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0" name="Google Shape;610;p5"/>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1" name="Google Shape;611;p5"/>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2" name="Google Shape;612;p5"/>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3" name="Google Shape;613;p5"/>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4" name="Google Shape;614;p5"/>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5" name="Google Shape;615;p5"/>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6" name="Google Shape;616;p5"/>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7" name="Google Shape;617;p5"/>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8" name="Google Shape;618;p5"/>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9" name="Google Shape;619;p5"/>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0" name="Google Shape;620;p5"/>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1" name="Google Shape;621;p5"/>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2" name="Google Shape;622;p5"/>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3" name="Google Shape;623;p5"/>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4" name="Google Shape;624;p5"/>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5" name="Google Shape;625;p5"/>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6" name="Google Shape;626;p5"/>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7" name="Google Shape;627;p5"/>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8" name="Google Shape;628;p5"/>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29" name="Google Shape;629;p5"/>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0" name="Google Shape;630;p5"/>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1" name="Google Shape;631;p5"/>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2" name="Google Shape;632;p5"/>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3" name="Google Shape;633;p5"/>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4" name="Google Shape;634;p5"/>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5" name="Google Shape;635;p5"/>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6" name="Google Shape;636;p5"/>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7" name="Google Shape;637;p5"/>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8" name="Google Shape;638;p5"/>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39" name="Google Shape;639;p5"/>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0" name="Google Shape;640;p5"/>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1" name="Google Shape;641;p5"/>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2" name="Google Shape;642;p5"/>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3" name="Google Shape;643;p5"/>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4" name="Google Shape;644;p5"/>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5" name="Google Shape;645;p5"/>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6" name="Google Shape;646;p5"/>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7" name="Google Shape;647;p5"/>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8" name="Google Shape;648;p5"/>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9" name="Google Shape;649;p5"/>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0" name="Google Shape;650;p5"/>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1" name="Google Shape;651;p5"/>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2" name="Google Shape;652;p5"/>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3" name="Google Shape;653;p5"/>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4" name="Google Shape;654;p5"/>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5" name="Google Shape;655;p5"/>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6" name="Google Shape;656;p5"/>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7" name="Google Shape;657;p5"/>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8" name="Google Shape;658;p5"/>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59" name="Google Shape;659;p5"/>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0" name="Google Shape;660;p5"/>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1" name="Google Shape;661;p5"/>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2" name="Google Shape;662;p5"/>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3" name="Google Shape;663;p5"/>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4" name="Google Shape;664;p5"/>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5" name="Google Shape;665;p5"/>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6" name="Google Shape;666;p5"/>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7" name="Google Shape;667;p5"/>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8" name="Google Shape;668;p5"/>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9" name="Google Shape;669;p5"/>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0" name="Google Shape;670;p5"/>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1" name="Google Shape;671;p5"/>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2" name="Google Shape;672;p5"/>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3" name="Google Shape;673;p5"/>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4" name="Google Shape;674;p5"/>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5" name="Google Shape;675;p5"/>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6" name="Google Shape;676;p5"/>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7" name="Google Shape;677;p5"/>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8" name="Google Shape;678;p5"/>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9" name="Google Shape;679;p5"/>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80" name="Google Shape;680;p5"/>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81" name="Google Shape;681;p5"/>
            <p:cNvSpPr/>
            <p:nvPr/>
          </p:nvSpPr>
          <p:spPr>
            <a:xfrm>
              <a:off x="8652743" y="2286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82" name="Google Shape;682;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83" name="Google Shape;683;p5"/>
          <p:cNvSpPr txBox="1"/>
          <p:nvPr>
            <p:ph idx="1" type="subTitle"/>
          </p:nvPr>
        </p:nvSpPr>
        <p:spPr>
          <a:xfrm>
            <a:off x="4923080" y="2447426"/>
            <a:ext cx="2640000" cy="1449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4" name="Google Shape;684;p5"/>
          <p:cNvSpPr txBox="1"/>
          <p:nvPr>
            <p:ph idx="2" type="subTitle"/>
          </p:nvPr>
        </p:nvSpPr>
        <p:spPr>
          <a:xfrm>
            <a:off x="1580905" y="2447426"/>
            <a:ext cx="2640000" cy="1449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5" name="Google Shape;685;p5"/>
          <p:cNvSpPr txBox="1"/>
          <p:nvPr>
            <p:ph idx="3" type="subTitle"/>
          </p:nvPr>
        </p:nvSpPr>
        <p:spPr>
          <a:xfrm>
            <a:off x="1580916" y="2040925"/>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686" name="Google Shape;686;p5"/>
          <p:cNvSpPr txBox="1"/>
          <p:nvPr>
            <p:ph idx="4" type="subTitle"/>
          </p:nvPr>
        </p:nvSpPr>
        <p:spPr>
          <a:xfrm>
            <a:off x="4923095" y="2040925"/>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87" name="Shape 687"/>
        <p:cNvGrpSpPr/>
        <p:nvPr/>
      </p:nvGrpSpPr>
      <p:grpSpPr>
        <a:xfrm>
          <a:off x="0" y="0"/>
          <a:ext cx="0" cy="0"/>
          <a:chOff x="0" y="0"/>
          <a:chExt cx="0" cy="0"/>
        </a:xfrm>
      </p:grpSpPr>
      <p:sp>
        <p:nvSpPr>
          <p:cNvPr id="688" name="Google Shape;688;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689" name="Google Shape;689;p6"/>
          <p:cNvGrpSpPr/>
          <p:nvPr/>
        </p:nvGrpSpPr>
        <p:grpSpPr>
          <a:xfrm>
            <a:off x="-2145043" y="-1800658"/>
            <a:ext cx="12212255" cy="8788559"/>
            <a:chOff x="-2145043" y="-1800658"/>
            <a:chExt cx="12212255" cy="8788559"/>
          </a:xfrm>
        </p:grpSpPr>
        <p:grpSp>
          <p:nvGrpSpPr>
            <p:cNvPr id="690" name="Google Shape;690;p6"/>
            <p:cNvGrpSpPr/>
            <p:nvPr/>
          </p:nvGrpSpPr>
          <p:grpSpPr>
            <a:xfrm flipH="1" rot="1732037">
              <a:off x="-1868455" y="3770920"/>
              <a:ext cx="4437535" cy="2287949"/>
              <a:chOff x="2911213" y="2543453"/>
              <a:chExt cx="7987932" cy="4118499"/>
            </a:xfrm>
          </p:grpSpPr>
          <p:sp>
            <p:nvSpPr>
              <p:cNvPr id="691" name="Google Shape;691;p6"/>
              <p:cNvSpPr/>
              <p:nvPr/>
            </p:nvSpPr>
            <p:spPr>
              <a:xfrm>
                <a:off x="2911213" y="254345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92" name="Google Shape;692;p6"/>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693" name="Google Shape;693;p6"/>
            <p:cNvGrpSpPr/>
            <p:nvPr/>
          </p:nvGrpSpPr>
          <p:grpSpPr>
            <a:xfrm flipH="1" rot="10800000">
              <a:off x="5695171" y="-1310969"/>
              <a:ext cx="4356880" cy="2362924"/>
              <a:chOff x="3055976" y="2408265"/>
              <a:chExt cx="7843168" cy="4253688"/>
            </a:xfrm>
          </p:grpSpPr>
          <p:sp>
            <p:nvSpPr>
              <p:cNvPr id="694" name="Google Shape;694;p6"/>
              <p:cNvSpPr/>
              <p:nvPr/>
            </p:nvSpPr>
            <p:spPr>
              <a:xfrm>
                <a:off x="3055976" y="2408265"/>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95" name="Google Shape;695;p6"/>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96" name="Google Shape;696;p6"/>
            <p:cNvSpPr/>
            <p:nvPr/>
          </p:nvSpPr>
          <p:spPr>
            <a:xfrm>
              <a:off x="8558975" y="1505833"/>
              <a:ext cx="187045" cy="294224"/>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697" name="Google Shape;697;p6"/>
            <p:cNvGrpSpPr/>
            <p:nvPr/>
          </p:nvGrpSpPr>
          <p:grpSpPr>
            <a:xfrm>
              <a:off x="210153" y="4133664"/>
              <a:ext cx="458436" cy="781128"/>
              <a:chOff x="210153" y="4133664"/>
              <a:chExt cx="458436" cy="781128"/>
            </a:xfrm>
          </p:grpSpPr>
          <p:sp>
            <p:nvSpPr>
              <p:cNvPr id="698" name="Google Shape;698;p6"/>
              <p:cNvSpPr/>
              <p:nvPr/>
            </p:nvSpPr>
            <p:spPr>
              <a:xfrm>
                <a:off x="210153" y="4561179"/>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99" name="Google Shape;699;p6"/>
              <p:cNvSpPr/>
              <p:nvPr/>
            </p:nvSpPr>
            <p:spPr>
              <a:xfrm>
                <a:off x="556188" y="43843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0" name="Google Shape;700;p6"/>
              <p:cNvSpPr/>
              <p:nvPr/>
            </p:nvSpPr>
            <p:spPr>
              <a:xfrm>
                <a:off x="222919" y="4133664"/>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701" name="Google Shape;701;p6"/>
            <p:cNvGrpSpPr/>
            <p:nvPr/>
          </p:nvGrpSpPr>
          <p:grpSpPr>
            <a:xfrm flipH="1" rot="4499862">
              <a:off x="-930669" y="-1169756"/>
              <a:ext cx="2391861" cy="1414681"/>
              <a:chOff x="1528361" y="3220170"/>
              <a:chExt cx="1305127" cy="771977"/>
            </a:xfrm>
          </p:grpSpPr>
          <p:sp>
            <p:nvSpPr>
              <p:cNvPr id="702" name="Google Shape;702;p6"/>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3" name="Google Shape;703;p6"/>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4" name="Google Shape;704;p6"/>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5" name="Google Shape;705;p6"/>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6" name="Google Shape;706;p6"/>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7" name="Google Shape;707;p6"/>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8" name="Google Shape;708;p6"/>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09" name="Google Shape;709;p6"/>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0" name="Google Shape;710;p6"/>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1" name="Google Shape;711;p6"/>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2" name="Google Shape;712;p6"/>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3" name="Google Shape;713;p6"/>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4" name="Google Shape;714;p6"/>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5" name="Google Shape;715;p6"/>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6" name="Google Shape;716;p6"/>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7" name="Google Shape;717;p6"/>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8" name="Google Shape;718;p6"/>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19" name="Google Shape;719;p6"/>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0" name="Google Shape;720;p6"/>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1" name="Google Shape;721;p6"/>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2" name="Google Shape;722;p6"/>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3" name="Google Shape;723;p6"/>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4" name="Google Shape;724;p6"/>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5" name="Google Shape;725;p6"/>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6" name="Google Shape;726;p6"/>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7" name="Google Shape;727;p6"/>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8" name="Google Shape;728;p6"/>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29" name="Google Shape;729;p6"/>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0" name="Google Shape;730;p6"/>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1" name="Google Shape;731;p6"/>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2" name="Google Shape;732;p6"/>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3" name="Google Shape;733;p6"/>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4" name="Google Shape;734;p6"/>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5" name="Google Shape;735;p6"/>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6" name="Google Shape;736;p6"/>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7" name="Google Shape;737;p6"/>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8" name="Google Shape;738;p6"/>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9" name="Google Shape;739;p6"/>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0" name="Google Shape;740;p6"/>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1" name="Google Shape;741;p6"/>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2" name="Google Shape;742;p6"/>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3" name="Google Shape;743;p6"/>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4" name="Google Shape;744;p6"/>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5" name="Google Shape;745;p6"/>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6" name="Google Shape;746;p6"/>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7" name="Google Shape;747;p6"/>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8" name="Google Shape;748;p6"/>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49" name="Google Shape;749;p6"/>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0" name="Google Shape;750;p6"/>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1" name="Google Shape;751;p6"/>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2" name="Google Shape;752;p6"/>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3" name="Google Shape;753;p6"/>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4" name="Google Shape;754;p6"/>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5" name="Google Shape;755;p6"/>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6" name="Google Shape;756;p6"/>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7" name="Google Shape;757;p6"/>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8" name="Google Shape;758;p6"/>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59" name="Google Shape;759;p6"/>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0" name="Google Shape;760;p6"/>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1" name="Google Shape;761;p6"/>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2" name="Google Shape;762;p6"/>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3" name="Google Shape;763;p6"/>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4" name="Google Shape;764;p6"/>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5" name="Google Shape;765;p6"/>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6" name="Google Shape;766;p6"/>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7" name="Google Shape;767;p6"/>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8" name="Google Shape;768;p6"/>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9" name="Google Shape;769;p6"/>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0" name="Google Shape;770;p6"/>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1" name="Google Shape;771;p6"/>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2" name="Google Shape;772;p6"/>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3" name="Google Shape;773;p6"/>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4" name="Google Shape;774;p6"/>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5" name="Google Shape;775;p6"/>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6" name="Google Shape;776;p6"/>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7" name="Google Shape;777;p6"/>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8" name="Google Shape;778;p6"/>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79" name="Google Shape;779;p6"/>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0" name="Google Shape;780;p6"/>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1" name="Google Shape;781;p6"/>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2" name="Google Shape;782;p6"/>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3" name="Google Shape;783;p6"/>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4" name="Google Shape;784;p6"/>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5" name="Google Shape;785;p6"/>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786" name="Google Shape;786;p6"/>
            <p:cNvSpPr/>
            <p:nvPr/>
          </p:nvSpPr>
          <p:spPr>
            <a:xfrm>
              <a:off x="8786100" y="177577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787" name="Google Shape;787;p6"/>
            <p:cNvGrpSpPr/>
            <p:nvPr/>
          </p:nvGrpSpPr>
          <p:grpSpPr>
            <a:xfrm rot="-1024327">
              <a:off x="7617634" y="3788556"/>
              <a:ext cx="2112764" cy="2611684"/>
              <a:chOff x="10949782" y="-1931797"/>
              <a:chExt cx="1567091" cy="1937153"/>
            </a:xfrm>
          </p:grpSpPr>
          <p:sp>
            <p:nvSpPr>
              <p:cNvPr id="788" name="Google Shape;788;p6"/>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89" name="Google Shape;789;p6"/>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790" name="Google Shape;790;p6"/>
              <p:cNvGrpSpPr/>
              <p:nvPr/>
            </p:nvGrpSpPr>
            <p:grpSpPr>
              <a:xfrm>
                <a:off x="10949782" y="-1922193"/>
                <a:ext cx="1567091" cy="1927549"/>
                <a:chOff x="10949782" y="-1922193"/>
                <a:chExt cx="1567091" cy="1927549"/>
              </a:xfrm>
            </p:grpSpPr>
            <p:sp>
              <p:nvSpPr>
                <p:cNvPr id="791" name="Google Shape;791;p6"/>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2" name="Google Shape;792;p6"/>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3" name="Google Shape;793;p6"/>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4" name="Google Shape;794;p6"/>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5" name="Google Shape;795;p6"/>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6" name="Google Shape;796;p6"/>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7" name="Google Shape;797;p6"/>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8" name="Google Shape;798;p6"/>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9" name="Google Shape;799;p6"/>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0" name="Google Shape;800;p6"/>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1" name="Google Shape;801;p6"/>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2" name="Google Shape;802;p6"/>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3" name="Google Shape;803;p6"/>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4" name="Google Shape;804;p6"/>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5" name="Google Shape;805;p6"/>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6" name="Google Shape;806;p6"/>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7" name="Google Shape;807;p6"/>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8" name="Google Shape;808;p6"/>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09" name="Google Shape;809;p6"/>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0" name="Google Shape;810;p6"/>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1" name="Google Shape;811;p6"/>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2" name="Google Shape;812;p6"/>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3" name="Google Shape;813;p6"/>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4" name="Google Shape;814;p6"/>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5" name="Google Shape;815;p6"/>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6" name="Google Shape;816;p6"/>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7" name="Google Shape;817;p6"/>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8" name="Google Shape;818;p6"/>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19" name="Google Shape;819;p6"/>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0" name="Google Shape;820;p6"/>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1" name="Google Shape;821;p6"/>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2" name="Google Shape;822;p6"/>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3" name="Google Shape;823;p6"/>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4" name="Google Shape;824;p6"/>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5" name="Google Shape;825;p6"/>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6" name="Google Shape;826;p6"/>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7" name="Google Shape;827;p6"/>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8" name="Google Shape;828;p6"/>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29" name="Google Shape;829;p6"/>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0" name="Google Shape;830;p6"/>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1" name="Google Shape;831;p6"/>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2" name="Google Shape;832;p6"/>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3" name="Google Shape;833;p6"/>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4" name="Google Shape;834;p6"/>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5" name="Google Shape;835;p6"/>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6" name="Google Shape;836;p6"/>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7" name="Google Shape;837;p6"/>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8" name="Google Shape;838;p6"/>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39" name="Google Shape;839;p6"/>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0" name="Google Shape;840;p6"/>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1" name="Google Shape;841;p6"/>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2" name="Google Shape;842;p6"/>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3" name="Google Shape;843;p6"/>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4" name="Google Shape;844;p6"/>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5" name="Google Shape;845;p6"/>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6" name="Google Shape;846;p6"/>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7" name="Google Shape;847;p6"/>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8" name="Google Shape;848;p6"/>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49" name="Google Shape;849;p6"/>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0" name="Google Shape;850;p6"/>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1" name="Google Shape;851;p6"/>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2" name="Google Shape;852;p6"/>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3" name="Google Shape;853;p6"/>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4" name="Google Shape;854;p6"/>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5" name="Google Shape;855;p6"/>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6" name="Google Shape;856;p6"/>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7" name="Google Shape;857;p6"/>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8" name="Google Shape;858;p6"/>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59" name="Google Shape;859;p6"/>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0" name="Google Shape;860;p6"/>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1" name="Google Shape;861;p6"/>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2" name="Google Shape;862;p6"/>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3" name="Google Shape;863;p6"/>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4" name="Google Shape;864;p6"/>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5" name="Google Shape;865;p6"/>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6" name="Google Shape;866;p6"/>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7" name="Google Shape;867;p6"/>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8" name="Google Shape;868;p6"/>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69" name="Google Shape;869;p6"/>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0" name="Google Shape;870;p6"/>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1" name="Google Shape;871;p6"/>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2" name="Google Shape;872;p6"/>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3" name="Google Shape;873;p6"/>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4" name="Google Shape;874;p6"/>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5" name="Google Shape;875;p6"/>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6" name="Google Shape;876;p6"/>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7" name="Google Shape;877;p6"/>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8" name="Google Shape;878;p6"/>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79" name="Google Shape;879;p6"/>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0" name="Google Shape;880;p6"/>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1" name="Google Shape;881;p6"/>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2" name="Google Shape;882;p6"/>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3" name="Google Shape;883;p6"/>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4" name="Google Shape;884;p6"/>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5" name="Google Shape;885;p6"/>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6" name="Google Shape;886;p6"/>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7" name="Google Shape;887;p6"/>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8" name="Google Shape;888;p6"/>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89" name="Google Shape;889;p6"/>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0" name="Google Shape;890;p6"/>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1" name="Google Shape;891;p6"/>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2" name="Google Shape;892;p6"/>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3" name="Google Shape;893;p6"/>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4" name="Google Shape;894;p6"/>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5" name="Google Shape;895;p6"/>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6" name="Google Shape;896;p6"/>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7" name="Google Shape;897;p6"/>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8" name="Google Shape;898;p6"/>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899" name="Google Shape;899;p6"/>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0" name="Google Shape;900;p6"/>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1" name="Google Shape;901;p6"/>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2" name="Google Shape;902;p6"/>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3" name="Google Shape;903;p6"/>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4" name="Google Shape;904;p6"/>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5" name="Google Shape;905;p6"/>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6" name="Google Shape;906;p6"/>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7" name="Google Shape;907;p6"/>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8" name="Google Shape;908;p6"/>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09" name="Google Shape;909;p6"/>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0" name="Google Shape;910;p6"/>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1" name="Google Shape;911;p6"/>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2" name="Google Shape;912;p6"/>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3" name="Google Shape;913;p6"/>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4" name="Google Shape;914;p6"/>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5" name="Google Shape;915;p6"/>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6" name="Google Shape;916;p6"/>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7" name="Google Shape;917;p6"/>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8" name="Google Shape;918;p6"/>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19" name="Google Shape;919;p6"/>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0" name="Google Shape;920;p6"/>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1" name="Google Shape;921;p6"/>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2" name="Google Shape;922;p6"/>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3" name="Google Shape;923;p6"/>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4" name="Google Shape;924;p6"/>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5" name="Google Shape;925;p6"/>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6" name="Google Shape;926;p6"/>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7" name="Google Shape;927;p6"/>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8" name="Google Shape;928;p6"/>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29" name="Google Shape;929;p6"/>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0" name="Google Shape;930;p6"/>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1" name="Google Shape;931;p6"/>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2" name="Google Shape;932;p6"/>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3" name="Google Shape;933;p6"/>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4" name="Google Shape;934;p6"/>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5" name="Google Shape;935;p6"/>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6" name="Google Shape;936;p6"/>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7" name="Google Shape;937;p6"/>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8" name="Google Shape;938;p6"/>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9" name="Google Shape;939;p6"/>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40" name="Shape 940"/>
        <p:cNvGrpSpPr/>
        <p:nvPr/>
      </p:nvGrpSpPr>
      <p:grpSpPr>
        <a:xfrm>
          <a:off x="0" y="0"/>
          <a:ext cx="0" cy="0"/>
          <a:chOff x="0" y="0"/>
          <a:chExt cx="0" cy="0"/>
        </a:xfrm>
      </p:grpSpPr>
      <p:grpSp>
        <p:nvGrpSpPr>
          <p:cNvPr id="941" name="Google Shape;941;p7"/>
          <p:cNvGrpSpPr/>
          <p:nvPr/>
        </p:nvGrpSpPr>
        <p:grpSpPr>
          <a:xfrm>
            <a:off x="-2145043" y="228589"/>
            <a:ext cx="4990710" cy="6759312"/>
            <a:chOff x="-2145043" y="228589"/>
            <a:chExt cx="4990710" cy="6759312"/>
          </a:xfrm>
        </p:grpSpPr>
        <p:grpSp>
          <p:nvGrpSpPr>
            <p:cNvPr id="942" name="Google Shape;942;p7"/>
            <p:cNvGrpSpPr/>
            <p:nvPr/>
          </p:nvGrpSpPr>
          <p:grpSpPr>
            <a:xfrm flipH="1" rot="1732037">
              <a:off x="-1868455" y="3770920"/>
              <a:ext cx="4437535" cy="2287949"/>
              <a:chOff x="2911213" y="2543453"/>
              <a:chExt cx="7987932" cy="4118499"/>
            </a:xfrm>
          </p:grpSpPr>
          <p:sp>
            <p:nvSpPr>
              <p:cNvPr id="943" name="Google Shape;943;p7"/>
              <p:cNvSpPr/>
              <p:nvPr/>
            </p:nvSpPr>
            <p:spPr>
              <a:xfrm>
                <a:off x="2911213" y="254345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44" name="Google Shape;944;p7"/>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945" name="Google Shape;945;p7"/>
            <p:cNvGrpSpPr/>
            <p:nvPr/>
          </p:nvGrpSpPr>
          <p:grpSpPr>
            <a:xfrm>
              <a:off x="228603" y="228589"/>
              <a:ext cx="458436" cy="781128"/>
              <a:chOff x="210153" y="4133664"/>
              <a:chExt cx="458436" cy="781128"/>
            </a:xfrm>
          </p:grpSpPr>
          <p:sp>
            <p:nvSpPr>
              <p:cNvPr id="946" name="Google Shape;946;p7"/>
              <p:cNvSpPr/>
              <p:nvPr/>
            </p:nvSpPr>
            <p:spPr>
              <a:xfrm>
                <a:off x="210153" y="4561179"/>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47" name="Google Shape;947;p7"/>
              <p:cNvSpPr/>
              <p:nvPr/>
            </p:nvSpPr>
            <p:spPr>
              <a:xfrm>
                <a:off x="556188" y="43843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48" name="Google Shape;948;p7"/>
              <p:cNvSpPr/>
              <p:nvPr/>
            </p:nvSpPr>
            <p:spPr>
              <a:xfrm>
                <a:off x="222919" y="4133664"/>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949" name="Google Shape;949;p7"/>
          <p:cNvSpPr txBox="1"/>
          <p:nvPr>
            <p:ph type="title"/>
          </p:nvPr>
        </p:nvSpPr>
        <p:spPr>
          <a:xfrm>
            <a:off x="720000" y="687475"/>
            <a:ext cx="3674100" cy="12090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50" name="Google Shape;950;p7"/>
          <p:cNvSpPr txBox="1"/>
          <p:nvPr>
            <p:ph idx="1" type="subTitle"/>
          </p:nvPr>
        </p:nvSpPr>
        <p:spPr>
          <a:xfrm>
            <a:off x="720000" y="1942750"/>
            <a:ext cx="4029600" cy="2298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951" name="Google Shape;951;p7"/>
          <p:cNvSpPr/>
          <p:nvPr>
            <p:ph idx="2" type="pic"/>
          </p:nvPr>
        </p:nvSpPr>
        <p:spPr>
          <a:xfrm flipH="1">
            <a:off x="5235901" y="0"/>
            <a:ext cx="3908100" cy="51435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52" name="Shape 952"/>
        <p:cNvGrpSpPr/>
        <p:nvPr/>
      </p:nvGrpSpPr>
      <p:grpSpPr>
        <a:xfrm>
          <a:off x="0" y="0"/>
          <a:ext cx="0" cy="0"/>
          <a:chOff x="0" y="0"/>
          <a:chExt cx="0" cy="0"/>
        </a:xfrm>
      </p:grpSpPr>
      <p:grpSp>
        <p:nvGrpSpPr>
          <p:cNvPr id="953" name="Google Shape;953;p8"/>
          <p:cNvGrpSpPr/>
          <p:nvPr/>
        </p:nvGrpSpPr>
        <p:grpSpPr>
          <a:xfrm>
            <a:off x="-2050400" y="-2076327"/>
            <a:ext cx="13169250" cy="8986478"/>
            <a:chOff x="-2050400" y="-2076327"/>
            <a:chExt cx="13169250" cy="8986478"/>
          </a:xfrm>
        </p:grpSpPr>
        <p:grpSp>
          <p:nvGrpSpPr>
            <p:cNvPr id="954" name="Google Shape;954;p8"/>
            <p:cNvGrpSpPr/>
            <p:nvPr/>
          </p:nvGrpSpPr>
          <p:grpSpPr>
            <a:xfrm rot="9422386">
              <a:off x="-1717513" y="-1329177"/>
              <a:ext cx="4356957" cy="2591569"/>
              <a:chOff x="3055976" y="1996743"/>
              <a:chExt cx="7843168" cy="4665209"/>
            </a:xfrm>
          </p:grpSpPr>
          <p:sp>
            <p:nvSpPr>
              <p:cNvPr id="955" name="Google Shape;955;p8"/>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6" name="Google Shape;956;p8"/>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957" name="Google Shape;957;p8"/>
            <p:cNvSpPr/>
            <p:nvPr/>
          </p:nvSpPr>
          <p:spPr>
            <a:xfrm flipH="1">
              <a:off x="228597" y="228591"/>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8" name="Google Shape;958;p8"/>
            <p:cNvSpPr/>
            <p:nvPr/>
          </p:nvSpPr>
          <p:spPr>
            <a:xfrm flipH="1">
              <a:off x="453482" y="71875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959" name="Google Shape;959;p8"/>
            <p:cNvGrpSpPr/>
            <p:nvPr/>
          </p:nvGrpSpPr>
          <p:grpSpPr>
            <a:xfrm>
              <a:off x="225513" y="4390618"/>
              <a:ext cx="470888" cy="524277"/>
              <a:chOff x="8430775" y="4390618"/>
              <a:chExt cx="470888" cy="524277"/>
            </a:xfrm>
          </p:grpSpPr>
          <p:sp>
            <p:nvSpPr>
              <p:cNvPr id="960" name="Google Shape;960;p8"/>
              <p:cNvSpPr/>
              <p:nvPr/>
            </p:nvSpPr>
            <p:spPr>
              <a:xfrm>
                <a:off x="8430775" y="4390618"/>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1" name="Google Shape;961;p8"/>
              <p:cNvSpPr/>
              <p:nvPr/>
            </p:nvSpPr>
            <p:spPr>
              <a:xfrm>
                <a:off x="8714560" y="4620670"/>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962" name="Google Shape;962;p8"/>
            <p:cNvGrpSpPr/>
            <p:nvPr/>
          </p:nvGrpSpPr>
          <p:grpSpPr>
            <a:xfrm flipH="1" rot="10800000">
              <a:off x="7470933" y="-602146"/>
              <a:ext cx="2112752" cy="2611670"/>
              <a:chOff x="10949782" y="-1931797"/>
              <a:chExt cx="1567091" cy="1937153"/>
            </a:xfrm>
          </p:grpSpPr>
          <p:sp>
            <p:nvSpPr>
              <p:cNvPr id="963" name="Google Shape;963;p8"/>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4" name="Google Shape;964;p8"/>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965" name="Google Shape;965;p8"/>
              <p:cNvGrpSpPr/>
              <p:nvPr/>
            </p:nvGrpSpPr>
            <p:grpSpPr>
              <a:xfrm>
                <a:off x="10949782" y="-1922193"/>
                <a:ext cx="1567091" cy="1927549"/>
                <a:chOff x="10949782" y="-1922193"/>
                <a:chExt cx="1567091" cy="1927549"/>
              </a:xfrm>
            </p:grpSpPr>
            <p:sp>
              <p:nvSpPr>
                <p:cNvPr id="966" name="Google Shape;966;p8"/>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7" name="Google Shape;967;p8"/>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8" name="Google Shape;968;p8"/>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69" name="Google Shape;969;p8"/>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0" name="Google Shape;970;p8"/>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1" name="Google Shape;971;p8"/>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2" name="Google Shape;972;p8"/>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3" name="Google Shape;973;p8"/>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4" name="Google Shape;974;p8"/>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5" name="Google Shape;975;p8"/>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6" name="Google Shape;976;p8"/>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7" name="Google Shape;977;p8"/>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8" name="Google Shape;978;p8"/>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79" name="Google Shape;979;p8"/>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0" name="Google Shape;980;p8"/>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1" name="Google Shape;981;p8"/>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2" name="Google Shape;982;p8"/>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3" name="Google Shape;983;p8"/>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4" name="Google Shape;984;p8"/>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5" name="Google Shape;985;p8"/>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6" name="Google Shape;986;p8"/>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7" name="Google Shape;987;p8"/>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8" name="Google Shape;988;p8"/>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9" name="Google Shape;989;p8"/>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0" name="Google Shape;990;p8"/>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1" name="Google Shape;991;p8"/>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2" name="Google Shape;992;p8"/>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3" name="Google Shape;993;p8"/>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4" name="Google Shape;994;p8"/>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5" name="Google Shape;995;p8"/>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6" name="Google Shape;996;p8"/>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7" name="Google Shape;997;p8"/>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8" name="Google Shape;998;p8"/>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99" name="Google Shape;999;p8"/>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0" name="Google Shape;1000;p8"/>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1" name="Google Shape;1001;p8"/>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2" name="Google Shape;1002;p8"/>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3" name="Google Shape;1003;p8"/>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4" name="Google Shape;1004;p8"/>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5" name="Google Shape;1005;p8"/>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6" name="Google Shape;1006;p8"/>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7" name="Google Shape;1007;p8"/>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8" name="Google Shape;1008;p8"/>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09" name="Google Shape;1009;p8"/>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0" name="Google Shape;1010;p8"/>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1" name="Google Shape;1011;p8"/>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2" name="Google Shape;1012;p8"/>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3" name="Google Shape;1013;p8"/>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4" name="Google Shape;1014;p8"/>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5" name="Google Shape;1015;p8"/>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6" name="Google Shape;1016;p8"/>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7" name="Google Shape;1017;p8"/>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8" name="Google Shape;1018;p8"/>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9" name="Google Shape;1019;p8"/>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 name="Google Shape;1020;p8"/>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1" name="Google Shape;1021;p8"/>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2" name="Google Shape;1022;p8"/>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3" name="Google Shape;1023;p8"/>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 name="Google Shape;1024;p8"/>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5" name="Google Shape;1025;p8"/>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6" name="Google Shape;1026;p8"/>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7" name="Google Shape;1027;p8"/>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8" name="Google Shape;1028;p8"/>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9" name="Google Shape;1029;p8"/>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 name="Google Shape;1030;p8"/>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 name="Google Shape;1031;p8"/>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2" name="Google Shape;1032;p8"/>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3" name="Google Shape;1033;p8"/>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4" name="Google Shape;1034;p8"/>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 name="Google Shape;1035;p8"/>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 name="Google Shape;1036;p8"/>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7" name="Google Shape;1037;p8"/>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8" name="Google Shape;1038;p8"/>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 name="Google Shape;1039;p8"/>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 name="Google Shape;1040;p8"/>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1" name="Google Shape;1041;p8"/>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2" name="Google Shape;1042;p8"/>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 name="Google Shape;1043;p8"/>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4" name="Google Shape;1044;p8"/>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5" name="Google Shape;1045;p8"/>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 name="Google Shape;1046;p8"/>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 name="Google Shape;1047;p8"/>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 name="Google Shape;1048;p8"/>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 name="Google Shape;1049;p8"/>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 name="Google Shape;1050;p8"/>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 name="Google Shape;1051;p8"/>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 name="Google Shape;1052;p8"/>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 name="Google Shape;1053;p8"/>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 name="Google Shape;1054;p8"/>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5" name="Google Shape;1055;p8"/>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6" name="Google Shape;1056;p8"/>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7" name="Google Shape;1057;p8"/>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8" name="Google Shape;1058;p8"/>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9" name="Google Shape;1059;p8"/>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0" name="Google Shape;1060;p8"/>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1" name="Google Shape;1061;p8"/>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2" name="Google Shape;1062;p8"/>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3" name="Google Shape;1063;p8"/>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4" name="Google Shape;1064;p8"/>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5" name="Google Shape;1065;p8"/>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6" name="Google Shape;1066;p8"/>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7" name="Google Shape;1067;p8"/>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8" name="Google Shape;1068;p8"/>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9" name="Google Shape;1069;p8"/>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0" name="Google Shape;1070;p8"/>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1" name="Google Shape;1071;p8"/>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2" name="Google Shape;1072;p8"/>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3" name="Google Shape;1073;p8"/>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4" name="Google Shape;1074;p8"/>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5" name="Google Shape;1075;p8"/>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6" name="Google Shape;1076;p8"/>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7" name="Google Shape;1077;p8"/>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8" name="Google Shape;1078;p8"/>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9" name="Google Shape;1079;p8"/>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0" name="Google Shape;1080;p8"/>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1" name="Google Shape;1081;p8"/>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2" name="Google Shape;1082;p8"/>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3" name="Google Shape;1083;p8"/>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4" name="Google Shape;1084;p8"/>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5" name="Google Shape;1085;p8"/>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6" name="Google Shape;1086;p8"/>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7" name="Google Shape;1087;p8"/>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8" name="Google Shape;1088;p8"/>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89" name="Google Shape;1089;p8"/>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0" name="Google Shape;1090;p8"/>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1" name="Google Shape;1091;p8"/>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2" name="Google Shape;1092;p8"/>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3" name="Google Shape;1093;p8"/>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4" name="Google Shape;1094;p8"/>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5" name="Google Shape;1095;p8"/>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6" name="Google Shape;1096;p8"/>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7" name="Google Shape;1097;p8"/>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8" name="Google Shape;1098;p8"/>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99" name="Google Shape;1099;p8"/>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0" name="Google Shape;1100;p8"/>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1" name="Google Shape;1101;p8"/>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2" name="Google Shape;1102;p8"/>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3" name="Google Shape;1103;p8"/>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4" name="Google Shape;1104;p8"/>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5" name="Google Shape;1105;p8"/>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6" name="Google Shape;1106;p8"/>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7" name="Google Shape;1107;p8"/>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8" name="Google Shape;1108;p8"/>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9" name="Google Shape;1109;p8"/>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10" name="Google Shape;1110;p8"/>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11" name="Google Shape;1111;p8"/>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12" name="Google Shape;1112;p8"/>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13" name="Google Shape;1113;p8"/>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14" name="Google Shape;1114;p8"/>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115" name="Google Shape;1115;p8"/>
            <p:cNvGrpSpPr/>
            <p:nvPr/>
          </p:nvGrpSpPr>
          <p:grpSpPr>
            <a:xfrm rot="-1732037">
              <a:off x="6406838" y="3427738"/>
              <a:ext cx="4357114" cy="2591663"/>
              <a:chOff x="3055976" y="1996743"/>
              <a:chExt cx="7843168" cy="4665209"/>
            </a:xfrm>
          </p:grpSpPr>
          <p:sp>
            <p:nvSpPr>
              <p:cNvPr id="1116" name="Google Shape;1116;p8"/>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17" name="Google Shape;1117;p8"/>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18" name="Google Shape;1118;p8"/>
            <p:cNvGrpSpPr/>
            <p:nvPr/>
          </p:nvGrpSpPr>
          <p:grpSpPr>
            <a:xfrm>
              <a:off x="8583175" y="4366230"/>
              <a:ext cx="470888" cy="701064"/>
              <a:chOff x="8430775" y="4213830"/>
              <a:chExt cx="470888" cy="701064"/>
            </a:xfrm>
          </p:grpSpPr>
          <p:sp>
            <p:nvSpPr>
              <p:cNvPr id="1119" name="Google Shape;1119;p8"/>
              <p:cNvSpPr/>
              <p:nvPr/>
            </p:nvSpPr>
            <p:spPr>
              <a:xfrm>
                <a:off x="8767700" y="421383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0" name="Google Shape;1120;p8"/>
              <p:cNvSpPr/>
              <p:nvPr/>
            </p:nvSpPr>
            <p:spPr>
              <a:xfrm>
                <a:off x="8430775" y="4390618"/>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1" name="Google Shape;1121;p8"/>
              <p:cNvSpPr/>
              <p:nvPr/>
            </p:nvSpPr>
            <p:spPr>
              <a:xfrm>
                <a:off x="8714560" y="4620670"/>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122" name="Google Shape;1122;p8"/>
          <p:cNvSpPr txBox="1"/>
          <p:nvPr>
            <p:ph type="title"/>
          </p:nvPr>
        </p:nvSpPr>
        <p:spPr>
          <a:xfrm>
            <a:off x="5119100" y="1307100"/>
            <a:ext cx="33117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23" name="Shape 1123"/>
        <p:cNvGrpSpPr/>
        <p:nvPr/>
      </p:nvGrpSpPr>
      <p:grpSpPr>
        <a:xfrm>
          <a:off x="0" y="0"/>
          <a:ext cx="0" cy="0"/>
          <a:chOff x="0" y="0"/>
          <a:chExt cx="0" cy="0"/>
        </a:xfrm>
      </p:grpSpPr>
      <p:grpSp>
        <p:nvGrpSpPr>
          <p:cNvPr id="1124" name="Google Shape;1124;p9"/>
          <p:cNvGrpSpPr/>
          <p:nvPr/>
        </p:nvGrpSpPr>
        <p:grpSpPr>
          <a:xfrm>
            <a:off x="-1486077" y="-877419"/>
            <a:ext cx="11473901" cy="6977018"/>
            <a:chOff x="-1486077" y="-877419"/>
            <a:chExt cx="11473901" cy="6977018"/>
          </a:xfrm>
        </p:grpSpPr>
        <p:grpSp>
          <p:nvGrpSpPr>
            <p:cNvPr id="1125" name="Google Shape;1125;p9"/>
            <p:cNvGrpSpPr/>
            <p:nvPr/>
          </p:nvGrpSpPr>
          <p:grpSpPr>
            <a:xfrm rot="10800000">
              <a:off x="-1486077" y="-877419"/>
              <a:ext cx="4356880" cy="2591524"/>
              <a:chOff x="3055976" y="1996743"/>
              <a:chExt cx="7843168" cy="4665209"/>
            </a:xfrm>
          </p:grpSpPr>
          <p:sp>
            <p:nvSpPr>
              <p:cNvPr id="1126" name="Google Shape;1126;p9"/>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27" name="Google Shape;1127;p9"/>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28" name="Google Shape;1128;p9"/>
            <p:cNvGrpSpPr/>
            <p:nvPr/>
          </p:nvGrpSpPr>
          <p:grpSpPr>
            <a:xfrm flipH="1">
              <a:off x="-475952" y="3487929"/>
              <a:ext cx="2112752" cy="2611670"/>
              <a:chOff x="10949782" y="-1931797"/>
              <a:chExt cx="1567091" cy="1937153"/>
            </a:xfrm>
          </p:grpSpPr>
          <p:sp>
            <p:nvSpPr>
              <p:cNvPr id="1129" name="Google Shape;1129;p9"/>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0" name="Google Shape;1130;p9"/>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131" name="Google Shape;1131;p9"/>
              <p:cNvGrpSpPr/>
              <p:nvPr/>
            </p:nvGrpSpPr>
            <p:grpSpPr>
              <a:xfrm>
                <a:off x="10949782" y="-1922193"/>
                <a:ext cx="1567091" cy="1927549"/>
                <a:chOff x="10949782" y="-1922193"/>
                <a:chExt cx="1567091" cy="1927549"/>
              </a:xfrm>
            </p:grpSpPr>
            <p:sp>
              <p:nvSpPr>
                <p:cNvPr id="1132" name="Google Shape;1132;p9"/>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3" name="Google Shape;1133;p9"/>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4" name="Google Shape;1134;p9"/>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5" name="Google Shape;1135;p9"/>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6" name="Google Shape;1136;p9"/>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7" name="Google Shape;1137;p9"/>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8" name="Google Shape;1138;p9"/>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9" name="Google Shape;1139;p9"/>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0" name="Google Shape;1140;p9"/>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1" name="Google Shape;1141;p9"/>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2" name="Google Shape;1142;p9"/>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3" name="Google Shape;1143;p9"/>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4" name="Google Shape;1144;p9"/>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5" name="Google Shape;1145;p9"/>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6" name="Google Shape;1146;p9"/>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7" name="Google Shape;1147;p9"/>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8" name="Google Shape;1148;p9"/>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49" name="Google Shape;1149;p9"/>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0" name="Google Shape;1150;p9"/>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1" name="Google Shape;1151;p9"/>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2" name="Google Shape;1152;p9"/>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3" name="Google Shape;1153;p9"/>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4" name="Google Shape;1154;p9"/>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5" name="Google Shape;1155;p9"/>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6" name="Google Shape;1156;p9"/>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7" name="Google Shape;1157;p9"/>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8" name="Google Shape;1158;p9"/>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9" name="Google Shape;1159;p9"/>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0" name="Google Shape;1160;p9"/>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1" name="Google Shape;1161;p9"/>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2" name="Google Shape;1162;p9"/>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3" name="Google Shape;1163;p9"/>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4" name="Google Shape;1164;p9"/>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5" name="Google Shape;1165;p9"/>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6" name="Google Shape;1166;p9"/>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7" name="Google Shape;1167;p9"/>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8" name="Google Shape;1168;p9"/>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69" name="Google Shape;1169;p9"/>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0" name="Google Shape;1170;p9"/>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1" name="Google Shape;1171;p9"/>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2" name="Google Shape;1172;p9"/>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3" name="Google Shape;1173;p9"/>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4" name="Google Shape;1174;p9"/>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5" name="Google Shape;1175;p9"/>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6" name="Google Shape;1176;p9"/>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7" name="Google Shape;1177;p9"/>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8" name="Google Shape;1178;p9"/>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79" name="Google Shape;1179;p9"/>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0" name="Google Shape;1180;p9"/>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1" name="Google Shape;1181;p9"/>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2" name="Google Shape;1182;p9"/>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3" name="Google Shape;1183;p9"/>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4" name="Google Shape;1184;p9"/>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5" name="Google Shape;1185;p9"/>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6" name="Google Shape;1186;p9"/>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7" name="Google Shape;1187;p9"/>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8" name="Google Shape;1188;p9"/>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89" name="Google Shape;1189;p9"/>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0" name="Google Shape;1190;p9"/>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1" name="Google Shape;1191;p9"/>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2" name="Google Shape;1192;p9"/>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3" name="Google Shape;1193;p9"/>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4" name="Google Shape;1194;p9"/>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5" name="Google Shape;1195;p9"/>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6" name="Google Shape;1196;p9"/>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7" name="Google Shape;1197;p9"/>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8" name="Google Shape;1198;p9"/>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9" name="Google Shape;1199;p9"/>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0" name="Google Shape;1200;p9"/>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1" name="Google Shape;1201;p9"/>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2" name="Google Shape;1202;p9"/>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3" name="Google Shape;1203;p9"/>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4" name="Google Shape;1204;p9"/>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5" name="Google Shape;1205;p9"/>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6" name="Google Shape;1206;p9"/>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7" name="Google Shape;1207;p9"/>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8" name="Google Shape;1208;p9"/>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09" name="Google Shape;1209;p9"/>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0" name="Google Shape;1210;p9"/>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1" name="Google Shape;1211;p9"/>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2" name="Google Shape;1212;p9"/>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3" name="Google Shape;1213;p9"/>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4" name="Google Shape;1214;p9"/>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5" name="Google Shape;1215;p9"/>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6" name="Google Shape;1216;p9"/>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7" name="Google Shape;1217;p9"/>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8" name="Google Shape;1218;p9"/>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19" name="Google Shape;1219;p9"/>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0" name="Google Shape;1220;p9"/>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1" name="Google Shape;1221;p9"/>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2" name="Google Shape;1222;p9"/>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3" name="Google Shape;1223;p9"/>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4" name="Google Shape;1224;p9"/>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5" name="Google Shape;1225;p9"/>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6" name="Google Shape;1226;p9"/>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7" name="Google Shape;1227;p9"/>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8" name="Google Shape;1228;p9"/>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29" name="Google Shape;1229;p9"/>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0" name="Google Shape;1230;p9"/>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1" name="Google Shape;1231;p9"/>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2" name="Google Shape;1232;p9"/>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3" name="Google Shape;1233;p9"/>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4" name="Google Shape;1234;p9"/>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5" name="Google Shape;1235;p9"/>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6" name="Google Shape;1236;p9"/>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7" name="Google Shape;1237;p9"/>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8" name="Google Shape;1238;p9"/>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9" name="Google Shape;1239;p9"/>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0" name="Google Shape;1240;p9"/>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1" name="Google Shape;1241;p9"/>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2" name="Google Shape;1242;p9"/>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3" name="Google Shape;1243;p9"/>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4" name="Google Shape;1244;p9"/>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5" name="Google Shape;1245;p9"/>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6" name="Google Shape;1246;p9"/>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7" name="Google Shape;1247;p9"/>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8" name="Google Shape;1248;p9"/>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9" name="Google Shape;1249;p9"/>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0" name="Google Shape;1250;p9"/>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1" name="Google Shape;1251;p9"/>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2" name="Google Shape;1252;p9"/>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3" name="Google Shape;1253;p9"/>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4" name="Google Shape;1254;p9"/>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5" name="Google Shape;1255;p9"/>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6" name="Google Shape;1256;p9"/>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7" name="Google Shape;1257;p9"/>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alpha val="624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8" name="Google Shape;1258;p9"/>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9" name="Google Shape;1259;p9"/>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0" name="Google Shape;1260;p9"/>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1" name="Google Shape;1261;p9"/>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2" name="Google Shape;1262;p9"/>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3" name="Google Shape;1263;p9"/>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4" name="Google Shape;1264;p9"/>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5" name="Google Shape;1265;p9"/>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6" name="Google Shape;1266;p9"/>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7" name="Google Shape;1267;p9"/>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8" name="Google Shape;1268;p9"/>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69" name="Google Shape;1269;p9"/>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0" name="Google Shape;1270;p9"/>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1" name="Google Shape;1271;p9"/>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2" name="Google Shape;1272;p9"/>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3" name="Google Shape;1273;p9"/>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4" name="Google Shape;1274;p9"/>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5" name="Google Shape;1275;p9"/>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6" name="Google Shape;1276;p9"/>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7" name="Google Shape;1277;p9"/>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8" name="Google Shape;1278;p9"/>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79" name="Google Shape;1279;p9"/>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0" name="Google Shape;1280;p9"/>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281" name="Google Shape;1281;p9"/>
            <p:cNvGrpSpPr/>
            <p:nvPr/>
          </p:nvGrpSpPr>
          <p:grpSpPr>
            <a:xfrm rot="-8982966">
              <a:off x="7402435" y="-359928"/>
              <a:ext cx="2391899" cy="1414692"/>
              <a:chOff x="1528361" y="3220170"/>
              <a:chExt cx="1305127" cy="771977"/>
            </a:xfrm>
          </p:grpSpPr>
          <p:sp>
            <p:nvSpPr>
              <p:cNvPr id="1282" name="Google Shape;1282;p9"/>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3" name="Google Shape;1283;p9"/>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4" name="Google Shape;1284;p9"/>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5" name="Google Shape;1285;p9"/>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6" name="Google Shape;1286;p9"/>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7" name="Google Shape;1287;p9"/>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8" name="Google Shape;1288;p9"/>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9" name="Google Shape;1289;p9"/>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0" name="Google Shape;1290;p9"/>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1" name="Google Shape;1291;p9"/>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2" name="Google Shape;1292;p9"/>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3" name="Google Shape;1293;p9"/>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4" name="Google Shape;1294;p9"/>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5" name="Google Shape;1295;p9"/>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6" name="Google Shape;1296;p9"/>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7" name="Google Shape;1297;p9"/>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8" name="Google Shape;1298;p9"/>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99" name="Google Shape;1299;p9"/>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0" name="Google Shape;1300;p9"/>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1" name="Google Shape;1301;p9"/>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2" name="Google Shape;1302;p9"/>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3" name="Google Shape;1303;p9"/>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4" name="Google Shape;1304;p9"/>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5" name="Google Shape;1305;p9"/>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6" name="Google Shape;1306;p9"/>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7" name="Google Shape;1307;p9"/>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8" name="Google Shape;1308;p9"/>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09" name="Google Shape;1309;p9"/>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0" name="Google Shape;1310;p9"/>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1" name="Google Shape;1311;p9"/>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2" name="Google Shape;1312;p9"/>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3" name="Google Shape;1313;p9"/>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4" name="Google Shape;1314;p9"/>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5" name="Google Shape;1315;p9"/>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6" name="Google Shape;1316;p9"/>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7" name="Google Shape;1317;p9"/>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8" name="Google Shape;1318;p9"/>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9" name="Google Shape;1319;p9"/>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0" name="Google Shape;1320;p9"/>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1" name="Google Shape;1321;p9"/>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2" name="Google Shape;1322;p9"/>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3" name="Google Shape;1323;p9"/>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4" name="Google Shape;1324;p9"/>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5" name="Google Shape;1325;p9"/>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6" name="Google Shape;1326;p9"/>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7" name="Google Shape;1327;p9"/>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8" name="Google Shape;1328;p9"/>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29" name="Google Shape;1329;p9"/>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0" name="Google Shape;1330;p9"/>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1" name="Google Shape;1331;p9"/>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2" name="Google Shape;1332;p9"/>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3" name="Google Shape;1333;p9"/>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4" name="Google Shape;1334;p9"/>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5" name="Google Shape;1335;p9"/>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6" name="Google Shape;1336;p9"/>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7" name="Google Shape;1337;p9"/>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8" name="Google Shape;1338;p9"/>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9" name="Google Shape;1339;p9"/>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0" name="Google Shape;1340;p9"/>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1" name="Google Shape;1341;p9"/>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2" name="Google Shape;1342;p9"/>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3" name="Google Shape;1343;p9"/>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4" name="Google Shape;1344;p9"/>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5" name="Google Shape;1345;p9"/>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6" name="Google Shape;1346;p9"/>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7" name="Google Shape;1347;p9"/>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8" name="Google Shape;1348;p9"/>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9" name="Google Shape;1349;p9"/>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0" name="Google Shape;1350;p9"/>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1" name="Google Shape;1351;p9"/>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2" name="Google Shape;1352;p9"/>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3" name="Google Shape;1353;p9"/>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4" name="Google Shape;1354;p9"/>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5" name="Google Shape;1355;p9"/>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6" name="Google Shape;1356;p9"/>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7" name="Google Shape;1357;p9"/>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8" name="Google Shape;1358;p9"/>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59" name="Google Shape;1359;p9"/>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0" name="Google Shape;1360;p9"/>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1" name="Google Shape;1361;p9"/>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2" name="Google Shape;1362;p9"/>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3" name="Google Shape;1363;p9"/>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4" name="Google Shape;1364;p9"/>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5" name="Google Shape;1365;p9"/>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366" name="Google Shape;1366;p9"/>
            <p:cNvSpPr/>
            <p:nvPr/>
          </p:nvSpPr>
          <p:spPr>
            <a:xfrm>
              <a:off x="216403" y="27902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7" name="Google Shape;1367;p9"/>
            <p:cNvSpPr/>
            <p:nvPr/>
          </p:nvSpPr>
          <p:spPr>
            <a:xfrm>
              <a:off x="629526" y="20622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8" name="Google Shape;1368;p9"/>
            <p:cNvSpPr/>
            <p:nvPr/>
          </p:nvSpPr>
          <p:spPr>
            <a:xfrm>
              <a:off x="384351" y="834309"/>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69" name="Google Shape;1369;p9"/>
            <p:cNvSpPr/>
            <p:nvPr/>
          </p:nvSpPr>
          <p:spPr>
            <a:xfrm>
              <a:off x="629535" y="590699"/>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0" name="Google Shape;1370;p9"/>
            <p:cNvSpPr/>
            <p:nvPr/>
          </p:nvSpPr>
          <p:spPr>
            <a:xfrm>
              <a:off x="1870622" y="4649446"/>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1" name="Google Shape;1371;p9"/>
            <p:cNvSpPr/>
            <p:nvPr/>
          </p:nvSpPr>
          <p:spPr>
            <a:xfrm>
              <a:off x="2140575" y="4532306"/>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2" name="Google Shape;1372;p9"/>
            <p:cNvSpPr/>
            <p:nvPr/>
          </p:nvSpPr>
          <p:spPr>
            <a:xfrm>
              <a:off x="5206025" y="1925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73" name="Google Shape;1373;p9"/>
            <p:cNvSpPr/>
            <p:nvPr/>
          </p:nvSpPr>
          <p:spPr>
            <a:xfrm>
              <a:off x="4588800" y="36937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374" name="Google Shape;1374;p9"/>
          <p:cNvSpPr txBox="1"/>
          <p:nvPr>
            <p:ph type="title"/>
          </p:nvPr>
        </p:nvSpPr>
        <p:spPr>
          <a:xfrm>
            <a:off x="2135550" y="1655488"/>
            <a:ext cx="4872900" cy="1161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65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375" name="Google Shape;1375;p9"/>
          <p:cNvSpPr txBox="1"/>
          <p:nvPr>
            <p:ph idx="1" type="subTitle"/>
          </p:nvPr>
        </p:nvSpPr>
        <p:spPr>
          <a:xfrm>
            <a:off x="2135550" y="2816913"/>
            <a:ext cx="4872900" cy="67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376" name="Shape 1376"/>
        <p:cNvGrpSpPr/>
        <p:nvPr/>
      </p:nvGrpSpPr>
      <p:grpSpPr>
        <a:xfrm>
          <a:off x="0" y="0"/>
          <a:ext cx="0" cy="0"/>
          <a:chOff x="0" y="0"/>
          <a:chExt cx="0" cy="0"/>
        </a:xfrm>
      </p:grpSpPr>
      <p:sp>
        <p:nvSpPr>
          <p:cNvPr id="1377" name="Google Shape;1377;p10"/>
          <p:cNvSpPr/>
          <p:nvPr>
            <p:ph idx="2" type="pic"/>
          </p:nvPr>
        </p:nvSpPr>
        <p:spPr>
          <a:xfrm>
            <a:off x="-25" y="-13725"/>
            <a:ext cx="9144000" cy="5157300"/>
          </a:xfrm>
          <a:prstGeom prst="rect">
            <a:avLst/>
          </a:prstGeom>
          <a:noFill/>
          <a:ln>
            <a:noFill/>
          </a:ln>
        </p:spPr>
      </p:sp>
      <p:sp>
        <p:nvSpPr>
          <p:cNvPr id="1378" name="Google Shape;1378;p10"/>
          <p:cNvSpPr txBox="1"/>
          <p:nvPr>
            <p:ph type="title"/>
          </p:nvPr>
        </p:nvSpPr>
        <p:spPr>
          <a:xfrm>
            <a:off x="4818475" y="539500"/>
            <a:ext cx="3612300" cy="1136700"/>
          </a:xfrm>
          <a:prstGeom prst="rect">
            <a:avLst/>
          </a:prstGeom>
          <a:solidFill>
            <a:schemeClr val="accent6"/>
          </a:solidFill>
        </p:spPr>
        <p:txBody>
          <a:bodyPr anchorCtr="0" anchor="t" bIns="91425" lIns="91425" spcFirstLastPara="1" rIns="91425" wrap="square" tIns="91425">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79" name="Shape 1379"/>
        <p:cNvGrpSpPr/>
        <p:nvPr/>
      </p:nvGrpSpPr>
      <p:grpSpPr>
        <a:xfrm>
          <a:off x="0" y="0"/>
          <a:ext cx="0" cy="0"/>
          <a:chOff x="0" y="0"/>
          <a:chExt cx="0" cy="0"/>
        </a:xfrm>
      </p:grpSpPr>
      <p:sp>
        <p:nvSpPr>
          <p:cNvPr id="1380" name="Google Shape;1380;p11"/>
          <p:cNvSpPr txBox="1"/>
          <p:nvPr>
            <p:ph hasCustomPrompt="1" type="title"/>
          </p:nvPr>
        </p:nvSpPr>
        <p:spPr>
          <a:xfrm>
            <a:off x="713225" y="1586863"/>
            <a:ext cx="3110700" cy="11334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5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381" name="Google Shape;1381;p11"/>
          <p:cNvSpPr txBox="1"/>
          <p:nvPr>
            <p:ph idx="1" type="subTitle"/>
          </p:nvPr>
        </p:nvSpPr>
        <p:spPr>
          <a:xfrm>
            <a:off x="713225" y="2720538"/>
            <a:ext cx="3110700" cy="836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382" name="Google Shape;1382;p11"/>
          <p:cNvGrpSpPr/>
          <p:nvPr/>
        </p:nvGrpSpPr>
        <p:grpSpPr>
          <a:xfrm>
            <a:off x="-2050400" y="-2076327"/>
            <a:ext cx="13169250" cy="8986478"/>
            <a:chOff x="-2050400" y="-2076327"/>
            <a:chExt cx="13169250" cy="8986478"/>
          </a:xfrm>
        </p:grpSpPr>
        <p:grpSp>
          <p:nvGrpSpPr>
            <p:cNvPr id="1383" name="Google Shape;1383;p11"/>
            <p:cNvGrpSpPr/>
            <p:nvPr/>
          </p:nvGrpSpPr>
          <p:grpSpPr>
            <a:xfrm>
              <a:off x="-2050400" y="-2076327"/>
              <a:ext cx="13169250" cy="8986478"/>
              <a:chOff x="-2050400" y="-2076327"/>
              <a:chExt cx="13169250" cy="8986478"/>
            </a:xfrm>
          </p:grpSpPr>
          <p:grpSp>
            <p:nvGrpSpPr>
              <p:cNvPr id="1384" name="Google Shape;1384;p11"/>
              <p:cNvGrpSpPr/>
              <p:nvPr/>
            </p:nvGrpSpPr>
            <p:grpSpPr>
              <a:xfrm>
                <a:off x="-2050400" y="-2076327"/>
                <a:ext cx="13169250" cy="8986478"/>
                <a:chOff x="-2050400" y="-2076327"/>
                <a:chExt cx="13169250" cy="8986478"/>
              </a:xfrm>
            </p:grpSpPr>
            <p:grpSp>
              <p:nvGrpSpPr>
                <p:cNvPr id="1385" name="Google Shape;1385;p11"/>
                <p:cNvGrpSpPr/>
                <p:nvPr/>
              </p:nvGrpSpPr>
              <p:grpSpPr>
                <a:xfrm rot="9422386">
                  <a:off x="-1717513" y="-1329177"/>
                  <a:ext cx="4356957" cy="2591569"/>
                  <a:chOff x="3055976" y="1996743"/>
                  <a:chExt cx="7843168" cy="4665209"/>
                </a:xfrm>
              </p:grpSpPr>
              <p:sp>
                <p:nvSpPr>
                  <p:cNvPr id="1386" name="Google Shape;1386;p11"/>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87" name="Google Shape;1387;p11"/>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388" name="Google Shape;1388;p11"/>
                <p:cNvSpPr/>
                <p:nvPr/>
              </p:nvSpPr>
              <p:spPr>
                <a:xfrm flipH="1">
                  <a:off x="8673634" y="420146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89" name="Google Shape;1389;p11"/>
                <p:cNvSpPr/>
                <p:nvPr/>
              </p:nvSpPr>
              <p:spPr>
                <a:xfrm flipH="1">
                  <a:off x="8618157" y="475675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0" name="Google Shape;1390;p11"/>
                <p:cNvSpPr/>
                <p:nvPr/>
              </p:nvSpPr>
              <p:spPr>
                <a:xfrm flipH="1">
                  <a:off x="303307" y="2286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1" name="Google Shape;1391;p11"/>
                <p:cNvSpPr/>
                <p:nvPr/>
              </p:nvSpPr>
              <p:spPr>
                <a:xfrm flipH="1">
                  <a:off x="228594" y="613077"/>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392" name="Google Shape;1392;p11"/>
                <p:cNvGrpSpPr/>
                <p:nvPr/>
              </p:nvGrpSpPr>
              <p:grpSpPr>
                <a:xfrm flipH="1">
                  <a:off x="-343153" y="3809954"/>
                  <a:ext cx="2112752" cy="2611670"/>
                  <a:chOff x="10949782" y="-1931797"/>
                  <a:chExt cx="1567091" cy="1937153"/>
                </a:xfrm>
              </p:grpSpPr>
              <p:sp>
                <p:nvSpPr>
                  <p:cNvPr id="1393" name="Google Shape;1393;p11"/>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4" name="Google Shape;1394;p11"/>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395" name="Google Shape;1395;p11"/>
                  <p:cNvGrpSpPr/>
                  <p:nvPr/>
                </p:nvGrpSpPr>
                <p:grpSpPr>
                  <a:xfrm>
                    <a:off x="10949782" y="-1922193"/>
                    <a:ext cx="1567091" cy="1927549"/>
                    <a:chOff x="10949782" y="-1922193"/>
                    <a:chExt cx="1567091" cy="1927549"/>
                  </a:xfrm>
                </p:grpSpPr>
                <p:sp>
                  <p:nvSpPr>
                    <p:cNvPr id="1396" name="Google Shape;1396;p11"/>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7" name="Google Shape;1397;p11"/>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8" name="Google Shape;1398;p11"/>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9" name="Google Shape;1399;p11"/>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0" name="Google Shape;1400;p11"/>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1" name="Google Shape;1401;p11"/>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2" name="Google Shape;1402;p11"/>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3" name="Google Shape;1403;p11"/>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4" name="Google Shape;1404;p11"/>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5" name="Google Shape;1405;p11"/>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6" name="Google Shape;1406;p11"/>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7" name="Google Shape;1407;p11"/>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8" name="Google Shape;1408;p11"/>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09" name="Google Shape;1409;p11"/>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0" name="Google Shape;1410;p11"/>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1" name="Google Shape;1411;p11"/>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2" name="Google Shape;1412;p11"/>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3" name="Google Shape;1413;p11"/>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4" name="Google Shape;1414;p11"/>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5" name="Google Shape;1415;p11"/>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6" name="Google Shape;1416;p11"/>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7" name="Google Shape;1417;p11"/>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8" name="Google Shape;1418;p11"/>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19" name="Google Shape;1419;p11"/>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0" name="Google Shape;1420;p11"/>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1" name="Google Shape;1421;p11"/>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2" name="Google Shape;1422;p11"/>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3" name="Google Shape;1423;p11"/>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4" name="Google Shape;1424;p11"/>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5" name="Google Shape;1425;p11"/>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6" name="Google Shape;1426;p11"/>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7" name="Google Shape;1427;p11"/>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8" name="Google Shape;1428;p11"/>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29" name="Google Shape;1429;p11"/>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0" name="Google Shape;1430;p11"/>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1" name="Google Shape;1431;p11"/>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2" name="Google Shape;1432;p11"/>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3" name="Google Shape;1433;p11"/>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4" name="Google Shape;1434;p11"/>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5" name="Google Shape;1435;p11"/>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6" name="Google Shape;1436;p11"/>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7" name="Google Shape;1437;p11"/>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8" name="Google Shape;1438;p11"/>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9" name="Google Shape;1439;p11"/>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0" name="Google Shape;1440;p11"/>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1" name="Google Shape;1441;p11"/>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2" name="Google Shape;1442;p11"/>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3" name="Google Shape;1443;p11"/>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4" name="Google Shape;1444;p11"/>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5" name="Google Shape;1445;p11"/>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6" name="Google Shape;1446;p11"/>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7" name="Google Shape;1447;p11"/>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8" name="Google Shape;1448;p11"/>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9" name="Google Shape;1449;p11"/>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0" name="Google Shape;1450;p11"/>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1" name="Google Shape;1451;p11"/>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2" name="Google Shape;1452;p11"/>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3" name="Google Shape;1453;p11"/>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4" name="Google Shape;1454;p11"/>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5" name="Google Shape;1455;p11"/>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6" name="Google Shape;1456;p11"/>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7" name="Google Shape;1457;p11"/>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8" name="Google Shape;1458;p11"/>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9" name="Google Shape;1459;p11"/>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0" name="Google Shape;1460;p11"/>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1" name="Google Shape;1461;p11"/>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2" name="Google Shape;1462;p11"/>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3" name="Google Shape;1463;p11"/>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4" name="Google Shape;1464;p11"/>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5" name="Google Shape;1465;p11"/>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6" name="Google Shape;1466;p11"/>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7" name="Google Shape;1467;p11"/>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8" name="Google Shape;1468;p11"/>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69" name="Google Shape;1469;p11"/>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0" name="Google Shape;1470;p11"/>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1" name="Google Shape;1471;p11"/>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2" name="Google Shape;1472;p11"/>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3" name="Google Shape;1473;p11"/>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4" name="Google Shape;1474;p11"/>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5" name="Google Shape;1475;p11"/>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6" name="Google Shape;1476;p11"/>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7" name="Google Shape;1477;p11"/>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8" name="Google Shape;1478;p11"/>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79" name="Google Shape;1479;p11"/>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0" name="Google Shape;1480;p11"/>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1" name="Google Shape;1481;p11"/>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2" name="Google Shape;1482;p11"/>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3" name="Google Shape;1483;p11"/>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4" name="Google Shape;1484;p11"/>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5" name="Google Shape;1485;p11"/>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6" name="Google Shape;1486;p11"/>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7" name="Google Shape;1487;p11"/>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8" name="Google Shape;1488;p11"/>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9" name="Google Shape;1489;p11"/>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0" name="Google Shape;1490;p11"/>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1" name="Google Shape;1491;p11"/>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2" name="Google Shape;1492;p11"/>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3" name="Google Shape;1493;p11"/>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4" name="Google Shape;1494;p11"/>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5" name="Google Shape;1495;p11"/>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6" name="Google Shape;1496;p11"/>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7" name="Google Shape;1497;p11"/>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8" name="Google Shape;1498;p11"/>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9" name="Google Shape;1499;p11"/>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0" name="Google Shape;1500;p11"/>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1" name="Google Shape;1501;p11"/>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2" name="Google Shape;1502;p11"/>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3" name="Google Shape;1503;p11"/>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4" name="Google Shape;1504;p11"/>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5" name="Google Shape;1505;p11"/>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6" name="Google Shape;1506;p11"/>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7" name="Google Shape;1507;p11"/>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8" name="Google Shape;1508;p11"/>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09" name="Google Shape;1509;p11"/>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0" name="Google Shape;1510;p11"/>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1" name="Google Shape;1511;p11"/>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2" name="Google Shape;1512;p11"/>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3" name="Google Shape;1513;p11"/>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4" name="Google Shape;1514;p11"/>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5" name="Google Shape;1515;p11"/>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6" name="Google Shape;1516;p11"/>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7" name="Google Shape;1517;p11"/>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8" name="Google Shape;1518;p11"/>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9" name="Google Shape;1519;p11"/>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0" name="Google Shape;1520;p11"/>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1" name="Google Shape;1521;p11"/>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2" name="Google Shape;1522;p11"/>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3" name="Google Shape;1523;p11"/>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4" name="Google Shape;1524;p11"/>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5" name="Google Shape;1525;p11"/>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6" name="Google Shape;1526;p11"/>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7" name="Google Shape;1527;p11"/>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8" name="Google Shape;1528;p11"/>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29" name="Google Shape;1529;p11"/>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0" name="Google Shape;1530;p11"/>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1" name="Google Shape;1531;p11"/>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2" name="Google Shape;1532;p11"/>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3" name="Google Shape;1533;p11"/>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4" name="Google Shape;1534;p11"/>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5" name="Google Shape;1535;p11"/>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6" name="Google Shape;1536;p11"/>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7" name="Google Shape;1537;p11"/>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8" name="Google Shape;1538;p11"/>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9" name="Google Shape;1539;p11"/>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0" name="Google Shape;1540;p11"/>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1" name="Google Shape;1541;p11"/>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2" name="Google Shape;1542;p11"/>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3" name="Google Shape;1543;p11"/>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4" name="Google Shape;1544;p11"/>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545" name="Google Shape;1545;p11"/>
                <p:cNvGrpSpPr/>
                <p:nvPr/>
              </p:nvGrpSpPr>
              <p:grpSpPr>
                <a:xfrm rot="-1732037">
                  <a:off x="6406838" y="3427738"/>
                  <a:ext cx="4357114" cy="2591663"/>
                  <a:chOff x="3055976" y="1996743"/>
                  <a:chExt cx="7843168" cy="4665209"/>
                </a:xfrm>
              </p:grpSpPr>
              <p:sp>
                <p:nvSpPr>
                  <p:cNvPr id="1546" name="Google Shape;1546;p11"/>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7" name="Google Shape;1547;p11"/>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548" name="Google Shape;1548;p11"/>
              <p:cNvGrpSpPr/>
              <p:nvPr/>
            </p:nvGrpSpPr>
            <p:grpSpPr>
              <a:xfrm>
                <a:off x="2912300" y="4409268"/>
                <a:ext cx="470888" cy="524277"/>
                <a:chOff x="2912300" y="4409268"/>
                <a:chExt cx="470888" cy="524277"/>
              </a:xfrm>
            </p:grpSpPr>
            <p:sp>
              <p:nvSpPr>
                <p:cNvPr id="1549" name="Google Shape;1549;p11"/>
                <p:cNvSpPr/>
                <p:nvPr/>
              </p:nvSpPr>
              <p:spPr>
                <a:xfrm>
                  <a:off x="2912300" y="4409268"/>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0" name="Google Shape;1550;p11"/>
                <p:cNvSpPr/>
                <p:nvPr/>
              </p:nvSpPr>
              <p:spPr>
                <a:xfrm>
                  <a:off x="3196085" y="4639320"/>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551" name="Google Shape;1551;p11"/>
            <p:cNvGrpSpPr/>
            <p:nvPr/>
          </p:nvGrpSpPr>
          <p:grpSpPr>
            <a:xfrm flipH="1" rot="10800000">
              <a:off x="7410458" y="-861071"/>
              <a:ext cx="2112752" cy="2611670"/>
              <a:chOff x="10949782" y="-1931797"/>
              <a:chExt cx="1567091" cy="1937153"/>
            </a:xfrm>
          </p:grpSpPr>
          <p:sp>
            <p:nvSpPr>
              <p:cNvPr id="1552" name="Google Shape;1552;p11"/>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3" name="Google Shape;1553;p11"/>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554" name="Google Shape;1554;p11"/>
              <p:cNvGrpSpPr/>
              <p:nvPr/>
            </p:nvGrpSpPr>
            <p:grpSpPr>
              <a:xfrm>
                <a:off x="10949782" y="-1922193"/>
                <a:ext cx="1567091" cy="1927549"/>
                <a:chOff x="10949782" y="-1922193"/>
                <a:chExt cx="1567091" cy="1927549"/>
              </a:xfrm>
            </p:grpSpPr>
            <p:sp>
              <p:nvSpPr>
                <p:cNvPr id="1555" name="Google Shape;1555;p11"/>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6" name="Google Shape;1556;p11"/>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7" name="Google Shape;1557;p11"/>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8" name="Google Shape;1558;p11"/>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59" name="Google Shape;1559;p11"/>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0" name="Google Shape;1560;p11"/>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1" name="Google Shape;1561;p11"/>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2" name="Google Shape;1562;p11"/>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3" name="Google Shape;1563;p11"/>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4" name="Google Shape;1564;p11"/>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5" name="Google Shape;1565;p11"/>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6" name="Google Shape;1566;p11"/>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7" name="Google Shape;1567;p11"/>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8" name="Google Shape;1568;p11"/>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69" name="Google Shape;1569;p11"/>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0" name="Google Shape;1570;p11"/>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1" name="Google Shape;1571;p11"/>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2" name="Google Shape;1572;p11"/>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3" name="Google Shape;1573;p11"/>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4" name="Google Shape;1574;p11"/>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5" name="Google Shape;1575;p11"/>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6" name="Google Shape;1576;p11"/>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7" name="Google Shape;1577;p11"/>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8" name="Google Shape;1578;p11"/>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79" name="Google Shape;1579;p11"/>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0" name="Google Shape;1580;p11"/>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1" name="Google Shape;1581;p11"/>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2" name="Google Shape;1582;p11"/>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3" name="Google Shape;1583;p11"/>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4" name="Google Shape;1584;p11"/>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5" name="Google Shape;1585;p11"/>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6" name="Google Shape;1586;p11"/>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7" name="Google Shape;1587;p11"/>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8" name="Google Shape;1588;p11"/>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89" name="Google Shape;1589;p11"/>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0" name="Google Shape;1590;p11"/>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1" name="Google Shape;1591;p11"/>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2" name="Google Shape;1592;p11"/>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3" name="Google Shape;1593;p11"/>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4" name="Google Shape;1594;p11"/>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5" name="Google Shape;1595;p11"/>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6" name="Google Shape;1596;p11"/>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7" name="Google Shape;1597;p11"/>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8" name="Google Shape;1598;p11"/>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99" name="Google Shape;1599;p11"/>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0" name="Google Shape;1600;p11"/>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1" name="Google Shape;1601;p11"/>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2" name="Google Shape;1602;p11"/>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3" name="Google Shape;1603;p11"/>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4" name="Google Shape;1604;p11"/>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5" name="Google Shape;1605;p11"/>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6" name="Google Shape;1606;p11"/>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7" name="Google Shape;1607;p11"/>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8" name="Google Shape;1608;p11"/>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09" name="Google Shape;1609;p11"/>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0" name="Google Shape;1610;p11"/>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1" name="Google Shape;1611;p11"/>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2" name="Google Shape;1612;p11"/>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3" name="Google Shape;1613;p11"/>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4" name="Google Shape;1614;p11"/>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5" name="Google Shape;1615;p11"/>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6" name="Google Shape;1616;p11"/>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7" name="Google Shape;1617;p11"/>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8" name="Google Shape;1618;p11"/>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19" name="Google Shape;1619;p11"/>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0" name="Google Shape;1620;p11"/>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1" name="Google Shape;1621;p11"/>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2" name="Google Shape;1622;p11"/>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3" name="Google Shape;1623;p11"/>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4" name="Google Shape;1624;p11"/>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5" name="Google Shape;1625;p11"/>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6" name="Google Shape;1626;p11"/>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7" name="Google Shape;1627;p11"/>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8" name="Google Shape;1628;p11"/>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9" name="Google Shape;1629;p11"/>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0" name="Google Shape;1630;p11"/>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1" name="Google Shape;1631;p11"/>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2" name="Google Shape;1632;p11"/>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3" name="Google Shape;1633;p11"/>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4" name="Google Shape;1634;p11"/>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5" name="Google Shape;1635;p11"/>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6" name="Google Shape;1636;p11"/>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7" name="Google Shape;1637;p11"/>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8" name="Google Shape;1638;p11"/>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9" name="Google Shape;1639;p11"/>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0" name="Google Shape;1640;p11"/>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1" name="Google Shape;1641;p11"/>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2" name="Google Shape;1642;p11"/>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3" name="Google Shape;1643;p11"/>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4" name="Google Shape;1644;p11"/>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5" name="Google Shape;1645;p11"/>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6" name="Google Shape;1646;p11"/>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7" name="Google Shape;1647;p11"/>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8" name="Google Shape;1648;p11"/>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9" name="Google Shape;1649;p11"/>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0" name="Google Shape;1650;p11"/>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1" name="Google Shape;1651;p11"/>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2" name="Google Shape;1652;p11"/>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3" name="Google Shape;1653;p11"/>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4" name="Google Shape;1654;p11"/>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5" name="Google Shape;1655;p11"/>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6" name="Google Shape;1656;p11"/>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7" name="Google Shape;1657;p11"/>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8" name="Google Shape;1658;p11"/>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9" name="Google Shape;1659;p11"/>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0" name="Google Shape;1660;p11"/>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1" name="Google Shape;1661;p11"/>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2" name="Google Shape;1662;p11"/>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3" name="Google Shape;1663;p11"/>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4" name="Google Shape;1664;p11"/>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5" name="Google Shape;1665;p11"/>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6" name="Google Shape;1666;p11"/>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7" name="Google Shape;1667;p11"/>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8" name="Google Shape;1668;p11"/>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9" name="Google Shape;1669;p11"/>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0" name="Google Shape;1670;p11"/>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1" name="Google Shape;1671;p11"/>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2" name="Google Shape;1672;p11"/>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3" name="Google Shape;1673;p11"/>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4" name="Google Shape;1674;p11"/>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5" name="Google Shape;1675;p11"/>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6" name="Google Shape;1676;p11"/>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7" name="Google Shape;1677;p11"/>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8" name="Google Shape;1678;p11"/>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9" name="Google Shape;1679;p11"/>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0" name="Google Shape;1680;p11"/>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1" name="Google Shape;1681;p11"/>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2" name="Google Shape;1682;p11"/>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3" name="Google Shape;1683;p11"/>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4" name="Google Shape;1684;p11"/>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5" name="Google Shape;1685;p11"/>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6" name="Google Shape;1686;p11"/>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7" name="Google Shape;1687;p11"/>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8" name="Google Shape;1688;p11"/>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9" name="Google Shape;1689;p11"/>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0" name="Google Shape;1690;p11"/>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1" name="Google Shape;1691;p11"/>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2" name="Google Shape;1692;p11"/>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3" name="Google Shape;1693;p11"/>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4" name="Google Shape;1694;p11"/>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5" name="Google Shape;1695;p11"/>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6" name="Google Shape;1696;p11"/>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7" name="Google Shape;1697;p11"/>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8" name="Google Shape;1698;p11"/>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9" name="Google Shape;1699;p11"/>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0" name="Google Shape;1700;p11"/>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1" name="Google Shape;1701;p11"/>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2" name="Google Shape;1702;p11"/>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3" name="Google Shape;1703;p11"/>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704" name="Shape 170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705" name="Shape 1705"/>
        <p:cNvGrpSpPr/>
        <p:nvPr/>
      </p:nvGrpSpPr>
      <p:grpSpPr>
        <a:xfrm>
          <a:off x="0" y="0"/>
          <a:ext cx="0" cy="0"/>
          <a:chOff x="0" y="0"/>
          <a:chExt cx="0" cy="0"/>
        </a:xfrm>
      </p:grpSpPr>
      <p:grpSp>
        <p:nvGrpSpPr>
          <p:cNvPr id="1706" name="Google Shape;1706;p13"/>
          <p:cNvGrpSpPr/>
          <p:nvPr/>
        </p:nvGrpSpPr>
        <p:grpSpPr>
          <a:xfrm>
            <a:off x="-1331379" y="-1310969"/>
            <a:ext cx="11383430" cy="7994924"/>
            <a:chOff x="-1331379" y="-1310969"/>
            <a:chExt cx="11383430" cy="7994924"/>
          </a:xfrm>
        </p:grpSpPr>
        <p:grpSp>
          <p:nvGrpSpPr>
            <p:cNvPr id="1707" name="Google Shape;1707;p13"/>
            <p:cNvGrpSpPr/>
            <p:nvPr/>
          </p:nvGrpSpPr>
          <p:grpSpPr>
            <a:xfrm rot="10800000">
              <a:off x="-1331379" y="-1158569"/>
              <a:ext cx="4356880" cy="2591524"/>
              <a:chOff x="3055976" y="1996743"/>
              <a:chExt cx="7843168" cy="4665209"/>
            </a:xfrm>
          </p:grpSpPr>
          <p:sp>
            <p:nvSpPr>
              <p:cNvPr id="1708" name="Google Shape;1708;p13"/>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9" name="Google Shape;1709;p13"/>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10" name="Google Shape;1710;p13"/>
            <p:cNvGrpSpPr/>
            <p:nvPr/>
          </p:nvGrpSpPr>
          <p:grpSpPr>
            <a:xfrm>
              <a:off x="228603" y="228602"/>
              <a:ext cx="444061" cy="781128"/>
              <a:chOff x="217778" y="228602"/>
              <a:chExt cx="444061" cy="781128"/>
            </a:xfrm>
          </p:grpSpPr>
          <p:sp>
            <p:nvSpPr>
              <p:cNvPr id="1711" name="Google Shape;1711;p13"/>
              <p:cNvSpPr/>
              <p:nvPr/>
            </p:nvSpPr>
            <p:spPr>
              <a:xfrm>
                <a:off x="217778" y="65611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2" name="Google Shape;1712;p13"/>
              <p:cNvSpPr/>
              <p:nvPr/>
            </p:nvSpPr>
            <p:spPr>
              <a:xfrm>
                <a:off x="549438" y="4200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3" name="Google Shape;1713;p13"/>
              <p:cNvSpPr/>
              <p:nvPr/>
            </p:nvSpPr>
            <p:spPr>
              <a:xfrm>
                <a:off x="236660" y="228602"/>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14" name="Google Shape;1714;p13"/>
            <p:cNvGrpSpPr/>
            <p:nvPr/>
          </p:nvGrpSpPr>
          <p:grpSpPr>
            <a:xfrm flipH="1" rot="3519784">
              <a:off x="-59458" y="4587293"/>
              <a:ext cx="2391826" cy="1414715"/>
              <a:chOff x="1528361" y="3220170"/>
              <a:chExt cx="1305127" cy="771977"/>
            </a:xfrm>
          </p:grpSpPr>
          <p:sp>
            <p:nvSpPr>
              <p:cNvPr id="1715" name="Google Shape;1715;p13"/>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6" name="Google Shape;1716;p13"/>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7" name="Google Shape;1717;p13"/>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8" name="Google Shape;1718;p13"/>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9" name="Google Shape;1719;p13"/>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0" name="Google Shape;1720;p13"/>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1" name="Google Shape;1721;p13"/>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2" name="Google Shape;1722;p13"/>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3" name="Google Shape;1723;p13"/>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4" name="Google Shape;1724;p13"/>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5" name="Google Shape;1725;p13"/>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6" name="Google Shape;1726;p13"/>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7" name="Google Shape;1727;p13"/>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8" name="Google Shape;1728;p13"/>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9" name="Google Shape;1729;p13"/>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0" name="Google Shape;1730;p13"/>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1" name="Google Shape;1731;p13"/>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2" name="Google Shape;1732;p13"/>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3" name="Google Shape;1733;p13"/>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4" name="Google Shape;1734;p13"/>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5" name="Google Shape;1735;p13"/>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6" name="Google Shape;1736;p13"/>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7" name="Google Shape;1737;p13"/>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8" name="Google Shape;1738;p13"/>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9" name="Google Shape;1739;p13"/>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0" name="Google Shape;1740;p13"/>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1" name="Google Shape;1741;p13"/>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2" name="Google Shape;1742;p13"/>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3" name="Google Shape;1743;p13"/>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4" name="Google Shape;1744;p13"/>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5" name="Google Shape;1745;p13"/>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6" name="Google Shape;1746;p13"/>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7" name="Google Shape;1747;p13"/>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8" name="Google Shape;1748;p13"/>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9" name="Google Shape;1749;p13"/>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0" name="Google Shape;1750;p13"/>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1" name="Google Shape;1751;p13"/>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2" name="Google Shape;1752;p13"/>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3" name="Google Shape;1753;p13"/>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4" name="Google Shape;1754;p13"/>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5" name="Google Shape;1755;p13"/>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6" name="Google Shape;1756;p13"/>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7" name="Google Shape;1757;p13"/>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8" name="Google Shape;1758;p13"/>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9" name="Google Shape;1759;p13"/>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0" name="Google Shape;1760;p13"/>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1" name="Google Shape;1761;p13"/>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2" name="Google Shape;1762;p13"/>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3" name="Google Shape;1763;p13"/>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4" name="Google Shape;1764;p13"/>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5" name="Google Shape;1765;p13"/>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6" name="Google Shape;1766;p13"/>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7" name="Google Shape;1767;p13"/>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8" name="Google Shape;1768;p13"/>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9" name="Google Shape;1769;p13"/>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0" name="Google Shape;1770;p13"/>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1" name="Google Shape;1771;p13"/>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2" name="Google Shape;1772;p13"/>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3" name="Google Shape;1773;p13"/>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4" name="Google Shape;1774;p13"/>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5" name="Google Shape;1775;p13"/>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6" name="Google Shape;1776;p13"/>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7" name="Google Shape;1777;p13"/>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8" name="Google Shape;1778;p13"/>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79" name="Google Shape;1779;p13"/>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0" name="Google Shape;1780;p13"/>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1" name="Google Shape;1781;p13"/>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2" name="Google Shape;1782;p13"/>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3" name="Google Shape;1783;p13"/>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4" name="Google Shape;1784;p13"/>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5" name="Google Shape;1785;p13"/>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6" name="Google Shape;1786;p13"/>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7" name="Google Shape;1787;p13"/>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8" name="Google Shape;1788;p13"/>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89" name="Google Shape;1789;p13"/>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0" name="Google Shape;1790;p13"/>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1" name="Google Shape;1791;p13"/>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2" name="Google Shape;1792;p13"/>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3" name="Google Shape;1793;p13"/>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4" name="Google Shape;1794;p13"/>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5" name="Google Shape;1795;p13"/>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6" name="Google Shape;1796;p13"/>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7" name="Google Shape;1797;p13"/>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8" name="Google Shape;1798;p13"/>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99" name="Google Shape;1799;p13"/>
            <p:cNvGrpSpPr/>
            <p:nvPr/>
          </p:nvGrpSpPr>
          <p:grpSpPr>
            <a:xfrm flipH="1" rot="10800000">
              <a:off x="5695171" y="-1310969"/>
              <a:ext cx="4356880" cy="2591524"/>
              <a:chOff x="3055976" y="1996743"/>
              <a:chExt cx="7843168" cy="4665209"/>
            </a:xfrm>
          </p:grpSpPr>
          <p:sp>
            <p:nvSpPr>
              <p:cNvPr id="1800" name="Google Shape;1800;p13"/>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01" name="Google Shape;1801;p13"/>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02" name="Google Shape;1802;p13"/>
            <p:cNvGrpSpPr/>
            <p:nvPr/>
          </p:nvGrpSpPr>
          <p:grpSpPr>
            <a:xfrm>
              <a:off x="7437121" y="3905354"/>
              <a:ext cx="2112752" cy="2611670"/>
              <a:chOff x="10949782" y="-1931797"/>
              <a:chExt cx="1567091" cy="1937153"/>
            </a:xfrm>
          </p:grpSpPr>
          <p:sp>
            <p:nvSpPr>
              <p:cNvPr id="1803" name="Google Shape;1803;p13"/>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04" name="Google Shape;1804;p13"/>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805" name="Google Shape;1805;p13"/>
              <p:cNvGrpSpPr/>
              <p:nvPr/>
            </p:nvGrpSpPr>
            <p:grpSpPr>
              <a:xfrm>
                <a:off x="10949782" y="-1922193"/>
                <a:ext cx="1567091" cy="1927549"/>
                <a:chOff x="10949782" y="-1922193"/>
                <a:chExt cx="1567091" cy="1927549"/>
              </a:xfrm>
            </p:grpSpPr>
            <p:sp>
              <p:nvSpPr>
                <p:cNvPr id="1806" name="Google Shape;1806;p13"/>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07" name="Google Shape;1807;p13"/>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08" name="Google Shape;1808;p13"/>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09" name="Google Shape;1809;p13"/>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0" name="Google Shape;1810;p13"/>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1" name="Google Shape;1811;p13"/>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2" name="Google Shape;1812;p13"/>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3" name="Google Shape;1813;p13"/>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4" name="Google Shape;1814;p13"/>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5" name="Google Shape;1815;p13"/>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6" name="Google Shape;1816;p13"/>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7" name="Google Shape;1817;p13"/>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8" name="Google Shape;1818;p13"/>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19" name="Google Shape;1819;p13"/>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0" name="Google Shape;1820;p13"/>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1" name="Google Shape;1821;p13"/>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2" name="Google Shape;1822;p13"/>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3" name="Google Shape;1823;p13"/>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4" name="Google Shape;1824;p13"/>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5" name="Google Shape;1825;p13"/>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6" name="Google Shape;1826;p13"/>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7" name="Google Shape;1827;p13"/>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8" name="Google Shape;1828;p13"/>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29" name="Google Shape;1829;p13"/>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0" name="Google Shape;1830;p13"/>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1" name="Google Shape;1831;p13"/>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2" name="Google Shape;1832;p13"/>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3" name="Google Shape;1833;p13"/>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4" name="Google Shape;1834;p13"/>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5" name="Google Shape;1835;p13"/>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6" name="Google Shape;1836;p13"/>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7" name="Google Shape;1837;p13"/>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8" name="Google Shape;1838;p13"/>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9" name="Google Shape;1839;p13"/>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0" name="Google Shape;1840;p13"/>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1" name="Google Shape;1841;p13"/>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2" name="Google Shape;1842;p13"/>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3" name="Google Shape;1843;p13"/>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4" name="Google Shape;1844;p13"/>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5" name="Google Shape;1845;p13"/>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6" name="Google Shape;1846;p13"/>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7" name="Google Shape;1847;p13"/>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8" name="Google Shape;1848;p13"/>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9" name="Google Shape;1849;p13"/>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0" name="Google Shape;1850;p13"/>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1" name="Google Shape;1851;p13"/>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2" name="Google Shape;1852;p13"/>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3" name="Google Shape;1853;p13"/>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4" name="Google Shape;1854;p13"/>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5" name="Google Shape;1855;p13"/>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6" name="Google Shape;1856;p13"/>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7" name="Google Shape;1857;p13"/>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8" name="Google Shape;1858;p13"/>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9" name="Google Shape;1859;p13"/>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0" name="Google Shape;1860;p13"/>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1" name="Google Shape;1861;p13"/>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2" name="Google Shape;1862;p13"/>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3" name="Google Shape;1863;p13"/>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4" name="Google Shape;1864;p13"/>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5" name="Google Shape;1865;p13"/>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6" name="Google Shape;1866;p13"/>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7" name="Google Shape;1867;p13"/>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8" name="Google Shape;1868;p13"/>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69" name="Google Shape;1869;p13"/>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0" name="Google Shape;1870;p13"/>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1" name="Google Shape;1871;p13"/>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2" name="Google Shape;1872;p13"/>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3" name="Google Shape;1873;p13"/>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4" name="Google Shape;1874;p13"/>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5" name="Google Shape;1875;p13"/>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6" name="Google Shape;1876;p13"/>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7" name="Google Shape;1877;p13"/>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8" name="Google Shape;1878;p13"/>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79" name="Google Shape;1879;p13"/>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0" name="Google Shape;1880;p13"/>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1" name="Google Shape;1881;p13"/>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2" name="Google Shape;1882;p13"/>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3" name="Google Shape;1883;p13"/>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4" name="Google Shape;1884;p13"/>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5" name="Google Shape;1885;p13"/>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6" name="Google Shape;1886;p13"/>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7" name="Google Shape;1887;p13"/>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8" name="Google Shape;1888;p13"/>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9" name="Google Shape;1889;p13"/>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0" name="Google Shape;1890;p13"/>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1" name="Google Shape;1891;p13"/>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2" name="Google Shape;1892;p13"/>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3" name="Google Shape;1893;p13"/>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4" name="Google Shape;1894;p13"/>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5" name="Google Shape;1895;p13"/>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6" name="Google Shape;1896;p13"/>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7" name="Google Shape;1897;p13"/>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8" name="Google Shape;1898;p13"/>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99" name="Google Shape;1899;p13"/>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0" name="Google Shape;1900;p13"/>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1" name="Google Shape;1901;p13"/>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2" name="Google Shape;1902;p13"/>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3" name="Google Shape;1903;p13"/>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4" name="Google Shape;1904;p13"/>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5" name="Google Shape;1905;p13"/>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6" name="Google Shape;1906;p13"/>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7" name="Google Shape;1907;p13"/>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8" name="Google Shape;1908;p13"/>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09" name="Google Shape;1909;p13"/>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0" name="Google Shape;1910;p13"/>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1" name="Google Shape;1911;p13"/>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2" name="Google Shape;1912;p13"/>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3" name="Google Shape;1913;p13"/>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4" name="Google Shape;1914;p13"/>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5" name="Google Shape;1915;p13"/>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6" name="Google Shape;1916;p13"/>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7" name="Google Shape;1917;p13"/>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8" name="Google Shape;1918;p13"/>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9" name="Google Shape;1919;p13"/>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0" name="Google Shape;1920;p13"/>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1" name="Google Shape;1921;p13"/>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2" name="Google Shape;1922;p13"/>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3" name="Google Shape;1923;p13"/>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4" name="Google Shape;1924;p13"/>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5" name="Google Shape;1925;p13"/>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6" name="Google Shape;1926;p13"/>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7" name="Google Shape;1927;p13"/>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8" name="Google Shape;1928;p13"/>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29" name="Google Shape;1929;p13"/>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0" name="Google Shape;1930;p13"/>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1" name="Google Shape;1931;p13"/>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2" name="Google Shape;1932;p13"/>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3" name="Google Shape;1933;p13"/>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4" name="Google Shape;1934;p13"/>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5" name="Google Shape;1935;p13"/>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6" name="Google Shape;1936;p13"/>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7" name="Google Shape;1937;p13"/>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8" name="Google Shape;1938;p13"/>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9" name="Google Shape;1939;p13"/>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0" name="Google Shape;1940;p13"/>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1" name="Google Shape;1941;p13"/>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2" name="Google Shape;1942;p13"/>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3" name="Google Shape;1943;p13"/>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4" name="Google Shape;1944;p13"/>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5" name="Google Shape;1945;p13"/>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6" name="Google Shape;1946;p13"/>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7" name="Google Shape;1947;p13"/>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8" name="Google Shape;1948;p13"/>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9" name="Google Shape;1949;p13"/>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0" name="Google Shape;1950;p13"/>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1" name="Google Shape;1951;p13"/>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2" name="Google Shape;1952;p13"/>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3" name="Google Shape;1953;p13"/>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4" name="Google Shape;1954;p13"/>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955" name="Google Shape;1955;p13"/>
            <p:cNvGrpSpPr/>
            <p:nvPr/>
          </p:nvGrpSpPr>
          <p:grpSpPr>
            <a:xfrm flipH="1">
              <a:off x="-217607" y="3506612"/>
              <a:ext cx="924432" cy="1667622"/>
              <a:chOff x="8410273" y="-1396844"/>
              <a:chExt cx="618887" cy="1116437"/>
            </a:xfrm>
          </p:grpSpPr>
          <p:sp>
            <p:nvSpPr>
              <p:cNvPr id="1956" name="Google Shape;1956;p13"/>
              <p:cNvSpPr/>
              <p:nvPr/>
            </p:nvSpPr>
            <p:spPr>
              <a:xfrm>
                <a:off x="8590397" y="-1004426"/>
                <a:ext cx="258440" cy="633238"/>
              </a:xfrm>
              <a:custGeom>
                <a:rect b="b" l="l" r="r" t="t"/>
                <a:pathLst>
                  <a:path extrusionOk="0" h="633238" w="258440">
                    <a:moveTo>
                      <a:pt x="258441" y="633239"/>
                    </a:moveTo>
                    <a:lnTo>
                      <a:pt x="0" y="633239"/>
                    </a:lnTo>
                    <a:cubicBezTo>
                      <a:pt x="7499" y="614963"/>
                      <a:pt x="14452" y="594602"/>
                      <a:pt x="20908" y="572652"/>
                    </a:cubicBezTo>
                    <a:cubicBezTo>
                      <a:pt x="39183" y="510574"/>
                      <a:pt x="53337" y="436131"/>
                      <a:pt x="64313" y="361787"/>
                    </a:cubicBezTo>
                    <a:cubicBezTo>
                      <a:pt x="71513" y="312721"/>
                      <a:pt x="77324" y="263754"/>
                      <a:pt x="81942" y="218363"/>
                    </a:cubicBezTo>
                    <a:cubicBezTo>
                      <a:pt x="94407" y="96096"/>
                      <a:pt x="98331" y="0"/>
                      <a:pt x="98331" y="0"/>
                    </a:cubicBezTo>
                    <a:lnTo>
                      <a:pt x="160110" y="0"/>
                    </a:lnTo>
                    <a:cubicBezTo>
                      <a:pt x="160110" y="0"/>
                      <a:pt x="164033" y="96096"/>
                      <a:pt x="176499" y="218363"/>
                    </a:cubicBezTo>
                    <a:cubicBezTo>
                      <a:pt x="181117" y="263754"/>
                      <a:pt x="186928" y="312721"/>
                      <a:pt x="194129" y="361787"/>
                    </a:cubicBezTo>
                    <a:cubicBezTo>
                      <a:pt x="205054" y="436181"/>
                      <a:pt x="219257" y="510673"/>
                      <a:pt x="237533" y="572751"/>
                    </a:cubicBezTo>
                    <a:cubicBezTo>
                      <a:pt x="243989" y="594652"/>
                      <a:pt x="250942" y="614963"/>
                      <a:pt x="258441" y="633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7" name="Google Shape;1957;p13"/>
              <p:cNvSpPr/>
              <p:nvPr/>
            </p:nvSpPr>
            <p:spPr>
              <a:xfrm>
                <a:off x="8490725" y="-457052"/>
                <a:ext cx="457832" cy="176645"/>
              </a:xfrm>
              <a:custGeom>
                <a:rect b="b" l="l" r="r" t="t"/>
                <a:pathLst>
                  <a:path extrusionOk="0" h="176645" w="457832">
                    <a:moveTo>
                      <a:pt x="457783" y="169943"/>
                    </a:moveTo>
                    <a:cubicBezTo>
                      <a:pt x="421530" y="172823"/>
                      <a:pt x="368889" y="175704"/>
                      <a:pt x="298071" y="176449"/>
                    </a:cubicBezTo>
                    <a:cubicBezTo>
                      <a:pt x="220996" y="177293"/>
                      <a:pt x="122367" y="175555"/>
                      <a:pt x="0" y="168602"/>
                    </a:cubicBezTo>
                    <a:cubicBezTo>
                      <a:pt x="4916" y="117798"/>
                      <a:pt x="52443" y="58253"/>
                      <a:pt x="120579" y="25278"/>
                    </a:cubicBezTo>
                    <a:cubicBezTo>
                      <a:pt x="152810" y="9634"/>
                      <a:pt x="189659" y="0"/>
                      <a:pt x="228842" y="0"/>
                    </a:cubicBezTo>
                    <a:cubicBezTo>
                      <a:pt x="244535" y="0"/>
                      <a:pt x="259881" y="1540"/>
                      <a:pt x="274680" y="4420"/>
                    </a:cubicBezTo>
                    <a:cubicBezTo>
                      <a:pt x="296879" y="8691"/>
                      <a:pt x="317886" y="15941"/>
                      <a:pt x="337254" y="25377"/>
                    </a:cubicBezTo>
                    <a:cubicBezTo>
                      <a:pt x="405887" y="58651"/>
                      <a:pt x="453612" y="118940"/>
                      <a:pt x="457833" y="16994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8" name="Google Shape;1958;p13"/>
              <p:cNvSpPr/>
              <p:nvPr/>
            </p:nvSpPr>
            <p:spPr>
              <a:xfrm>
                <a:off x="8616668" y="-795647"/>
                <a:ext cx="205997" cy="172277"/>
              </a:xfrm>
              <a:custGeom>
                <a:rect b="b" l="l" r="r" t="t"/>
                <a:pathLst>
                  <a:path extrusionOk="0" h="172277" w="205997">
                    <a:moveTo>
                      <a:pt x="205898" y="86114"/>
                    </a:moveTo>
                    <a:cubicBezTo>
                      <a:pt x="205898" y="113080"/>
                      <a:pt x="191049" y="137216"/>
                      <a:pt x="167858" y="153008"/>
                    </a:cubicBezTo>
                    <a:cubicBezTo>
                      <a:pt x="156584" y="160706"/>
                      <a:pt x="143275" y="166467"/>
                      <a:pt x="128774" y="169546"/>
                    </a:cubicBezTo>
                    <a:cubicBezTo>
                      <a:pt x="120530" y="171334"/>
                      <a:pt x="111888" y="172277"/>
                      <a:pt x="102949" y="172277"/>
                    </a:cubicBezTo>
                    <a:cubicBezTo>
                      <a:pt x="78317" y="172277"/>
                      <a:pt x="55721" y="165076"/>
                      <a:pt x="38041" y="153008"/>
                    </a:cubicBezTo>
                    <a:cubicBezTo>
                      <a:pt x="14849" y="137216"/>
                      <a:pt x="0" y="113080"/>
                      <a:pt x="0" y="86114"/>
                    </a:cubicBezTo>
                    <a:cubicBezTo>
                      <a:pt x="0" y="52791"/>
                      <a:pt x="22596" y="23887"/>
                      <a:pt x="55721" y="9585"/>
                    </a:cubicBezTo>
                    <a:cubicBezTo>
                      <a:pt x="69874" y="3427"/>
                      <a:pt x="85965" y="0"/>
                      <a:pt x="102999" y="0"/>
                    </a:cubicBezTo>
                    <a:cubicBezTo>
                      <a:pt x="107965" y="0"/>
                      <a:pt x="112832" y="298"/>
                      <a:pt x="117600" y="844"/>
                    </a:cubicBezTo>
                    <a:cubicBezTo>
                      <a:pt x="129220" y="2235"/>
                      <a:pt x="140245" y="5215"/>
                      <a:pt x="150277" y="9585"/>
                    </a:cubicBezTo>
                    <a:cubicBezTo>
                      <a:pt x="183352" y="23937"/>
                      <a:pt x="205998" y="52840"/>
                      <a:pt x="205998" y="861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9" name="Google Shape;1959;p13"/>
              <p:cNvSpPr/>
              <p:nvPr/>
            </p:nvSpPr>
            <p:spPr>
              <a:xfrm>
                <a:off x="8638110" y="-781983"/>
                <a:ext cx="89219" cy="70700"/>
              </a:xfrm>
              <a:custGeom>
                <a:rect b="b" l="l" r="r" t="t"/>
                <a:pathLst>
                  <a:path extrusionOk="0" h="70700" w="89219">
                    <a:moveTo>
                      <a:pt x="3389" y="40367"/>
                    </a:moveTo>
                    <a:cubicBezTo>
                      <a:pt x="1253" y="45234"/>
                      <a:pt x="-336" y="50449"/>
                      <a:pt x="61" y="55763"/>
                    </a:cubicBezTo>
                    <a:cubicBezTo>
                      <a:pt x="459" y="61076"/>
                      <a:pt x="3140" y="66390"/>
                      <a:pt x="7809" y="68923"/>
                    </a:cubicBezTo>
                    <a:cubicBezTo>
                      <a:pt x="11881" y="71108"/>
                      <a:pt x="16748" y="70909"/>
                      <a:pt x="21317" y="70264"/>
                    </a:cubicBezTo>
                    <a:cubicBezTo>
                      <a:pt x="42473" y="67135"/>
                      <a:pt x="61344" y="54869"/>
                      <a:pt x="76541" y="39821"/>
                    </a:cubicBezTo>
                    <a:cubicBezTo>
                      <a:pt x="82202" y="34209"/>
                      <a:pt x="87665" y="27753"/>
                      <a:pt x="88906" y="19907"/>
                    </a:cubicBezTo>
                    <a:cubicBezTo>
                      <a:pt x="92631" y="-3683"/>
                      <a:pt x="62138" y="-1498"/>
                      <a:pt x="48084" y="2525"/>
                    </a:cubicBezTo>
                    <a:cubicBezTo>
                      <a:pt x="28766" y="8037"/>
                      <a:pt x="11583" y="21893"/>
                      <a:pt x="3438" y="40367"/>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0" name="Google Shape;1960;p13"/>
              <p:cNvSpPr/>
              <p:nvPr/>
            </p:nvSpPr>
            <p:spPr>
              <a:xfrm>
                <a:off x="8537170" y="-397032"/>
                <a:ext cx="148531" cy="95969"/>
              </a:xfrm>
              <a:custGeom>
                <a:rect b="b" l="l" r="r" t="t"/>
                <a:pathLst>
                  <a:path extrusionOk="0" h="95969" w="148531">
                    <a:moveTo>
                      <a:pt x="12256" y="38559"/>
                    </a:moveTo>
                    <a:cubicBezTo>
                      <a:pt x="7836" y="44419"/>
                      <a:pt x="3565" y="50527"/>
                      <a:pt x="1380" y="57530"/>
                    </a:cubicBezTo>
                    <a:cubicBezTo>
                      <a:pt x="-806" y="64532"/>
                      <a:pt x="-607" y="72627"/>
                      <a:pt x="3515" y="78686"/>
                    </a:cubicBezTo>
                    <a:cubicBezTo>
                      <a:pt x="8333" y="85787"/>
                      <a:pt x="17271" y="88668"/>
                      <a:pt x="25615" y="90605"/>
                    </a:cubicBezTo>
                    <a:cubicBezTo>
                      <a:pt x="57250" y="97855"/>
                      <a:pt x="90523" y="97756"/>
                      <a:pt x="122108" y="90307"/>
                    </a:cubicBezTo>
                    <a:cubicBezTo>
                      <a:pt x="134126" y="87476"/>
                      <a:pt x="148230" y="80722"/>
                      <a:pt x="148528" y="68356"/>
                    </a:cubicBezTo>
                    <a:cubicBezTo>
                      <a:pt x="148677" y="60956"/>
                      <a:pt x="143313" y="54352"/>
                      <a:pt x="136808" y="50875"/>
                    </a:cubicBezTo>
                    <a:cubicBezTo>
                      <a:pt x="130302" y="47399"/>
                      <a:pt x="122753" y="46406"/>
                      <a:pt x="115453" y="45512"/>
                    </a:cubicBezTo>
                    <a:cubicBezTo>
                      <a:pt x="106812" y="44419"/>
                      <a:pt x="98121" y="43327"/>
                      <a:pt x="89480" y="42284"/>
                    </a:cubicBezTo>
                    <a:cubicBezTo>
                      <a:pt x="83173" y="41489"/>
                      <a:pt x="76320" y="40446"/>
                      <a:pt x="72049" y="35778"/>
                    </a:cubicBezTo>
                    <a:cubicBezTo>
                      <a:pt x="62166" y="25150"/>
                      <a:pt x="74631" y="2355"/>
                      <a:pt x="56008" y="71"/>
                    </a:cubicBezTo>
                    <a:cubicBezTo>
                      <a:pt x="41755" y="-1667"/>
                      <a:pt x="19507" y="29024"/>
                      <a:pt x="12305" y="38559"/>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1" name="Google Shape;1961;p13"/>
              <p:cNvSpPr/>
              <p:nvPr/>
            </p:nvSpPr>
            <p:spPr>
              <a:xfrm>
                <a:off x="8730995" y="-1004476"/>
                <a:ext cx="217563" cy="723822"/>
              </a:xfrm>
              <a:custGeom>
                <a:rect b="b" l="l" r="r" t="t"/>
                <a:pathLst>
                  <a:path extrusionOk="0" h="723822" w="217563">
                    <a:moveTo>
                      <a:pt x="34361" y="551843"/>
                    </a:moveTo>
                    <a:cubicBezTo>
                      <a:pt x="28402" y="551198"/>
                      <a:pt x="4663" y="388753"/>
                      <a:pt x="13006" y="378424"/>
                    </a:cubicBezTo>
                    <a:cubicBezTo>
                      <a:pt x="56957" y="324044"/>
                      <a:pt x="30637" y="206792"/>
                      <a:pt x="3223" y="209623"/>
                    </a:cubicBezTo>
                    <a:cubicBezTo>
                      <a:pt x="3223" y="209623"/>
                      <a:pt x="-1048" y="60786"/>
                      <a:pt x="243" y="10777"/>
                    </a:cubicBezTo>
                    <a:cubicBezTo>
                      <a:pt x="342" y="7251"/>
                      <a:pt x="342" y="3675"/>
                      <a:pt x="342" y="0"/>
                    </a:cubicBezTo>
                    <a:lnTo>
                      <a:pt x="19512" y="0"/>
                    </a:lnTo>
                    <a:cubicBezTo>
                      <a:pt x="19512" y="0"/>
                      <a:pt x="23435" y="96096"/>
                      <a:pt x="35901" y="218363"/>
                    </a:cubicBezTo>
                    <a:cubicBezTo>
                      <a:pt x="68976" y="232716"/>
                      <a:pt x="91621" y="261619"/>
                      <a:pt x="91621" y="294892"/>
                    </a:cubicBezTo>
                    <a:cubicBezTo>
                      <a:pt x="91621" y="321859"/>
                      <a:pt x="76772" y="345994"/>
                      <a:pt x="53580" y="361787"/>
                    </a:cubicBezTo>
                    <a:cubicBezTo>
                      <a:pt x="64506" y="436181"/>
                      <a:pt x="78709" y="510673"/>
                      <a:pt x="96985" y="572751"/>
                    </a:cubicBezTo>
                    <a:cubicBezTo>
                      <a:pt x="165617" y="606024"/>
                      <a:pt x="213342" y="666314"/>
                      <a:pt x="217564" y="717317"/>
                    </a:cubicBezTo>
                    <a:cubicBezTo>
                      <a:pt x="181311" y="720197"/>
                      <a:pt x="128669" y="723078"/>
                      <a:pt x="57851" y="723822"/>
                    </a:cubicBezTo>
                    <a:cubicBezTo>
                      <a:pt x="98773" y="687172"/>
                      <a:pt x="71409" y="575333"/>
                      <a:pt x="34460" y="551744"/>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2" name="Google Shape;1962;p13"/>
              <p:cNvSpPr/>
              <p:nvPr/>
            </p:nvSpPr>
            <p:spPr>
              <a:xfrm>
                <a:off x="8410422" y="-1396844"/>
                <a:ext cx="618738" cy="532712"/>
              </a:xfrm>
              <a:custGeom>
                <a:rect b="b" l="l" r="r" t="t"/>
                <a:pathLst>
                  <a:path extrusionOk="0" h="532712" w="618738">
                    <a:moveTo>
                      <a:pt x="618589" y="24323"/>
                    </a:moveTo>
                    <a:cubicBezTo>
                      <a:pt x="618490" y="27055"/>
                      <a:pt x="618341" y="29786"/>
                      <a:pt x="618191" y="32518"/>
                    </a:cubicBezTo>
                    <a:cubicBezTo>
                      <a:pt x="618043" y="35100"/>
                      <a:pt x="617894" y="37682"/>
                      <a:pt x="617695" y="40265"/>
                    </a:cubicBezTo>
                    <a:cubicBezTo>
                      <a:pt x="617695" y="40414"/>
                      <a:pt x="617695" y="40612"/>
                      <a:pt x="617695" y="40762"/>
                    </a:cubicBezTo>
                    <a:cubicBezTo>
                      <a:pt x="617546" y="42947"/>
                      <a:pt x="617397" y="45231"/>
                      <a:pt x="617198" y="47416"/>
                    </a:cubicBezTo>
                    <a:cubicBezTo>
                      <a:pt x="617099" y="48608"/>
                      <a:pt x="617049" y="49800"/>
                      <a:pt x="616901" y="50992"/>
                    </a:cubicBezTo>
                    <a:cubicBezTo>
                      <a:pt x="616752" y="53127"/>
                      <a:pt x="616553" y="55263"/>
                      <a:pt x="616354" y="57398"/>
                    </a:cubicBezTo>
                    <a:cubicBezTo>
                      <a:pt x="616106" y="59832"/>
                      <a:pt x="615857" y="62215"/>
                      <a:pt x="615610" y="64599"/>
                    </a:cubicBezTo>
                    <a:cubicBezTo>
                      <a:pt x="615411" y="66784"/>
                      <a:pt x="615162" y="68920"/>
                      <a:pt x="614914" y="71105"/>
                    </a:cubicBezTo>
                    <a:cubicBezTo>
                      <a:pt x="614418" y="75674"/>
                      <a:pt x="613821" y="80292"/>
                      <a:pt x="613225" y="84911"/>
                    </a:cubicBezTo>
                    <a:cubicBezTo>
                      <a:pt x="612828" y="87940"/>
                      <a:pt x="612381" y="90970"/>
                      <a:pt x="611984" y="93999"/>
                    </a:cubicBezTo>
                    <a:cubicBezTo>
                      <a:pt x="611537" y="97028"/>
                      <a:pt x="611090" y="100058"/>
                      <a:pt x="610594" y="103137"/>
                    </a:cubicBezTo>
                    <a:cubicBezTo>
                      <a:pt x="610097" y="106166"/>
                      <a:pt x="609600" y="109245"/>
                      <a:pt x="609104" y="112275"/>
                    </a:cubicBezTo>
                    <a:cubicBezTo>
                      <a:pt x="608607" y="115304"/>
                      <a:pt x="608061" y="118383"/>
                      <a:pt x="607515" y="121412"/>
                    </a:cubicBezTo>
                    <a:cubicBezTo>
                      <a:pt x="606968" y="124442"/>
                      <a:pt x="606372" y="127521"/>
                      <a:pt x="605776" y="130550"/>
                    </a:cubicBezTo>
                    <a:cubicBezTo>
                      <a:pt x="604584" y="136659"/>
                      <a:pt x="603343" y="142767"/>
                      <a:pt x="602002" y="148876"/>
                    </a:cubicBezTo>
                    <a:cubicBezTo>
                      <a:pt x="601307" y="151905"/>
                      <a:pt x="600661" y="154984"/>
                      <a:pt x="599916" y="158013"/>
                    </a:cubicBezTo>
                    <a:cubicBezTo>
                      <a:pt x="599221" y="161043"/>
                      <a:pt x="598476" y="164122"/>
                      <a:pt x="597731" y="167151"/>
                    </a:cubicBezTo>
                    <a:cubicBezTo>
                      <a:pt x="597483" y="168144"/>
                      <a:pt x="597234" y="169187"/>
                      <a:pt x="596986" y="170181"/>
                    </a:cubicBezTo>
                    <a:cubicBezTo>
                      <a:pt x="596489" y="172117"/>
                      <a:pt x="596042" y="174104"/>
                      <a:pt x="595546" y="176041"/>
                    </a:cubicBezTo>
                    <a:cubicBezTo>
                      <a:pt x="595447" y="176388"/>
                      <a:pt x="595397" y="176686"/>
                      <a:pt x="595297" y="177034"/>
                    </a:cubicBezTo>
                    <a:cubicBezTo>
                      <a:pt x="594602" y="179815"/>
                      <a:pt x="593858" y="182646"/>
                      <a:pt x="593113" y="185427"/>
                    </a:cubicBezTo>
                    <a:cubicBezTo>
                      <a:pt x="592616" y="187363"/>
                      <a:pt x="592070" y="189300"/>
                      <a:pt x="591523" y="191187"/>
                    </a:cubicBezTo>
                    <a:cubicBezTo>
                      <a:pt x="591424" y="191535"/>
                      <a:pt x="591325" y="191883"/>
                      <a:pt x="591225" y="192230"/>
                    </a:cubicBezTo>
                    <a:lnTo>
                      <a:pt x="591225" y="192230"/>
                    </a:lnTo>
                    <a:cubicBezTo>
                      <a:pt x="590729" y="194068"/>
                      <a:pt x="590232" y="195905"/>
                      <a:pt x="589686" y="197743"/>
                    </a:cubicBezTo>
                    <a:cubicBezTo>
                      <a:pt x="589139" y="199680"/>
                      <a:pt x="588593" y="201666"/>
                      <a:pt x="587997" y="203603"/>
                    </a:cubicBezTo>
                    <a:cubicBezTo>
                      <a:pt x="587153" y="206632"/>
                      <a:pt x="586259" y="209662"/>
                      <a:pt x="585315" y="212641"/>
                    </a:cubicBezTo>
                    <a:cubicBezTo>
                      <a:pt x="584471" y="215373"/>
                      <a:pt x="583627" y="218104"/>
                      <a:pt x="582782" y="220885"/>
                    </a:cubicBezTo>
                    <a:cubicBezTo>
                      <a:pt x="582684" y="221134"/>
                      <a:pt x="582634" y="221382"/>
                      <a:pt x="582535" y="221630"/>
                    </a:cubicBezTo>
                    <a:cubicBezTo>
                      <a:pt x="581591" y="224660"/>
                      <a:pt x="580647" y="227639"/>
                      <a:pt x="579654" y="230619"/>
                    </a:cubicBezTo>
                    <a:cubicBezTo>
                      <a:pt x="578661" y="233599"/>
                      <a:pt x="577668" y="236578"/>
                      <a:pt x="576674" y="239558"/>
                    </a:cubicBezTo>
                    <a:cubicBezTo>
                      <a:pt x="574837" y="244922"/>
                      <a:pt x="572950" y="250285"/>
                      <a:pt x="571013" y="255599"/>
                    </a:cubicBezTo>
                    <a:cubicBezTo>
                      <a:pt x="570715" y="256493"/>
                      <a:pt x="570367" y="257387"/>
                      <a:pt x="570069" y="258231"/>
                    </a:cubicBezTo>
                    <a:cubicBezTo>
                      <a:pt x="569920" y="258628"/>
                      <a:pt x="569771" y="259026"/>
                      <a:pt x="569623" y="259423"/>
                    </a:cubicBezTo>
                    <a:cubicBezTo>
                      <a:pt x="569523" y="259721"/>
                      <a:pt x="569424" y="259969"/>
                      <a:pt x="569324" y="260267"/>
                    </a:cubicBezTo>
                    <a:cubicBezTo>
                      <a:pt x="568579" y="262204"/>
                      <a:pt x="567884" y="264141"/>
                      <a:pt x="567139" y="266028"/>
                    </a:cubicBezTo>
                    <a:cubicBezTo>
                      <a:pt x="566146" y="268710"/>
                      <a:pt x="565103" y="271391"/>
                      <a:pt x="564060" y="274023"/>
                    </a:cubicBezTo>
                    <a:cubicBezTo>
                      <a:pt x="563911" y="274371"/>
                      <a:pt x="563762" y="274768"/>
                      <a:pt x="563613" y="275166"/>
                    </a:cubicBezTo>
                    <a:cubicBezTo>
                      <a:pt x="562521" y="277947"/>
                      <a:pt x="561428" y="280678"/>
                      <a:pt x="560286" y="283410"/>
                    </a:cubicBezTo>
                    <a:cubicBezTo>
                      <a:pt x="558101" y="288823"/>
                      <a:pt x="555816" y="294236"/>
                      <a:pt x="553482" y="299550"/>
                    </a:cubicBezTo>
                    <a:cubicBezTo>
                      <a:pt x="552141" y="302678"/>
                      <a:pt x="550751" y="305757"/>
                      <a:pt x="549360" y="308886"/>
                    </a:cubicBezTo>
                    <a:cubicBezTo>
                      <a:pt x="549360" y="308985"/>
                      <a:pt x="549261" y="309035"/>
                      <a:pt x="549261" y="309134"/>
                    </a:cubicBezTo>
                    <a:cubicBezTo>
                      <a:pt x="548367" y="311071"/>
                      <a:pt x="547523" y="313058"/>
                      <a:pt x="546579" y="314945"/>
                    </a:cubicBezTo>
                    <a:cubicBezTo>
                      <a:pt x="546182" y="315889"/>
                      <a:pt x="545735" y="316782"/>
                      <a:pt x="545288" y="317726"/>
                    </a:cubicBezTo>
                    <a:cubicBezTo>
                      <a:pt x="544294" y="319812"/>
                      <a:pt x="543301" y="321947"/>
                      <a:pt x="542309" y="323983"/>
                    </a:cubicBezTo>
                    <a:cubicBezTo>
                      <a:pt x="541811" y="325026"/>
                      <a:pt x="541315" y="326069"/>
                      <a:pt x="540818" y="327112"/>
                    </a:cubicBezTo>
                    <a:cubicBezTo>
                      <a:pt x="539974" y="328900"/>
                      <a:pt x="539080" y="330688"/>
                      <a:pt x="538186" y="332476"/>
                    </a:cubicBezTo>
                    <a:cubicBezTo>
                      <a:pt x="537839" y="333221"/>
                      <a:pt x="537442" y="333965"/>
                      <a:pt x="537094" y="334710"/>
                    </a:cubicBezTo>
                    <a:cubicBezTo>
                      <a:pt x="535952" y="337044"/>
                      <a:pt x="534760" y="339329"/>
                      <a:pt x="533618" y="341613"/>
                    </a:cubicBezTo>
                    <a:cubicBezTo>
                      <a:pt x="533618" y="341613"/>
                      <a:pt x="533618" y="341663"/>
                      <a:pt x="533568" y="341713"/>
                    </a:cubicBezTo>
                    <a:cubicBezTo>
                      <a:pt x="532326" y="344196"/>
                      <a:pt x="531035" y="346679"/>
                      <a:pt x="529694" y="349162"/>
                    </a:cubicBezTo>
                    <a:cubicBezTo>
                      <a:pt x="529595" y="349311"/>
                      <a:pt x="529545" y="349460"/>
                      <a:pt x="529446" y="349609"/>
                    </a:cubicBezTo>
                    <a:cubicBezTo>
                      <a:pt x="528105" y="352142"/>
                      <a:pt x="526764" y="354575"/>
                      <a:pt x="525423" y="357058"/>
                    </a:cubicBezTo>
                    <a:cubicBezTo>
                      <a:pt x="523933" y="359790"/>
                      <a:pt x="522394" y="362521"/>
                      <a:pt x="520904" y="365203"/>
                    </a:cubicBezTo>
                    <a:cubicBezTo>
                      <a:pt x="520159" y="366494"/>
                      <a:pt x="519464" y="367736"/>
                      <a:pt x="518719" y="369027"/>
                    </a:cubicBezTo>
                    <a:cubicBezTo>
                      <a:pt x="517974" y="370268"/>
                      <a:pt x="517279" y="371560"/>
                      <a:pt x="516534" y="372801"/>
                    </a:cubicBezTo>
                    <a:cubicBezTo>
                      <a:pt x="515739" y="374192"/>
                      <a:pt x="514895" y="375582"/>
                      <a:pt x="514100" y="376973"/>
                    </a:cubicBezTo>
                    <a:cubicBezTo>
                      <a:pt x="513207" y="378463"/>
                      <a:pt x="512312" y="380002"/>
                      <a:pt x="511418" y="381442"/>
                    </a:cubicBezTo>
                    <a:cubicBezTo>
                      <a:pt x="510177" y="383528"/>
                      <a:pt x="508886" y="385614"/>
                      <a:pt x="507595" y="387650"/>
                    </a:cubicBezTo>
                    <a:cubicBezTo>
                      <a:pt x="506154" y="389984"/>
                      <a:pt x="504664" y="392318"/>
                      <a:pt x="503175" y="394603"/>
                    </a:cubicBezTo>
                    <a:cubicBezTo>
                      <a:pt x="499450" y="400363"/>
                      <a:pt x="495676" y="406025"/>
                      <a:pt x="491802" y="411488"/>
                    </a:cubicBezTo>
                    <a:cubicBezTo>
                      <a:pt x="490908" y="412729"/>
                      <a:pt x="490064" y="414020"/>
                      <a:pt x="489170" y="415212"/>
                    </a:cubicBezTo>
                    <a:cubicBezTo>
                      <a:pt x="481274" y="426237"/>
                      <a:pt x="473129" y="436617"/>
                      <a:pt x="464737" y="446400"/>
                    </a:cubicBezTo>
                    <a:cubicBezTo>
                      <a:pt x="463693" y="447592"/>
                      <a:pt x="462651" y="448833"/>
                      <a:pt x="461608" y="449976"/>
                    </a:cubicBezTo>
                    <a:cubicBezTo>
                      <a:pt x="460714" y="450969"/>
                      <a:pt x="459869" y="451962"/>
                      <a:pt x="458976" y="452906"/>
                    </a:cubicBezTo>
                    <a:cubicBezTo>
                      <a:pt x="458677" y="453253"/>
                      <a:pt x="458330" y="453651"/>
                      <a:pt x="457983" y="453998"/>
                    </a:cubicBezTo>
                    <a:cubicBezTo>
                      <a:pt x="457088" y="454991"/>
                      <a:pt x="456194" y="455935"/>
                      <a:pt x="455301" y="456928"/>
                    </a:cubicBezTo>
                    <a:cubicBezTo>
                      <a:pt x="453165" y="459213"/>
                      <a:pt x="451030" y="461448"/>
                      <a:pt x="448894" y="463633"/>
                    </a:cubicBezTo>
                    <a:cubicBezTo>
                      <a:pt x="448050" y="464477"/>
                      <a:pt x="447256" y="465321"/>
                      <a:pt x="446461" y="466116"/>
                    </a:cubicBezTo>
                    <a:cubicBezTo>
                      <a:pt x="442935" y="469642"/>
                      <a:pt x="439409" y="473019"/>
                      <a:pt x="435833" y="476296"/>
                    </a:cubicBezTo>
                    <a:cubicBezTo>
                      <a:pt x="434840" y="477190"/>
                      <a:pt x="433896" y="478035"/>
                      <a:pt x="432903" y="478929"/>
                    </a:cubicBezTo>
                    <a:cubicBezTo>
                      <a:pt x="430569" y="481014"/>
                      <a:pt x="428186" y="483100"/>
                      <a:pt x="425801" y="485087"/>
                    </a:cubicBezTo>
                    <a:cubicBezTo>
                      <a:pt x="424659" y="486030"/>
                      <a:pt x="423517" y="486974"/>
                      <a:pt x="422425" y="487868"/>
                    </a:cubicBezTo>
                    <a:cubicBezTo>
                      <a:pt x="419842" y="489954"/>
                      <a:pt x="417210" y="492039"/>
                      <a:pt x="414578" y="494026"/>
                    </a:cubicBezTo>
                    <a:cubicBezTo>
                      <a:pt x="412690" y="495466"/>
                      <a:pt x="410754" y="496857"/>
                      <a:pt x="408867" y="498197"/>
                    </a:cubicBezTo>
                    <a:cubicBezTo>
                      <a:pt x="408122" y="498694"/>
                      <a:pt x="407427" y="499191"/>
                      <a:pt x="406682" y="499687"/>
                    </a:cubicBezTo>
                    <a:cubicBezTo>
                      <a:pt x="405936" y="500184"/>
                      <a:pt x="405241" y="500680"/>
                      <a:pt x="404497" y="501177"/>
                    </a:cubicBezTo>
                    <a:cubicBezTo>
                      <a:pt x="403355" y="501922"/>
                      <a:pt x="402212" y="502717"/>
                      <a:pt x="401020" y="503462"/>
                    </a:cubicBezTo>
                    <a:cubicBezTo>
                      <a:pt x="400424" y="503809"/>
                      <a:pt x="399878" y="504206"/>
                      <a:pt x="399282" y="504554"/>
                    </a:cubicBezTo>
                    <a:cubicBezTo>
                      <a:pt x="399133" y="504653"/>
                      <a:pt x="399033" y="504703"/>
                      <a:pt x="398885" y="504802"/>
                    </a:cubicBezTo>
                    <a:cubicBezTo>
                      <a:pt x="396352" y="506441"/>
                      <a:pt x="393770" y="507981"/>
                      <a:pt x="391187" y="509471"/>
                    </a:cubicBezTo>
                    <a:cubicBezTo>
                      <a:pt x="389995" y="510166"/>
                      <a:pt x="388803" y="510812"/>
                      <a:pt x="387612" y="511457"/>
                    </a:cubicBezTo>
                    <a:cubicBezTo>
                      <a:pt x="385128" y="512798"/>
                      <a:pt x="382645" y="514139"/>
                      <a:pt x="380162" y="515331"/>
                    </a:cubicBezTo>
                    <a:cubicBezTo>
                      <a:pt x="379070" y="515877"/>
                      <a:pt x="377977" y="516423"/>
                      <a:pt x="376835" y="516920"/>
                    </a:cubicBezTo>
                    <a:cubicBezTo>
                      <a:pt x="375693" y="517466"/>
                      <a:pt x="374550" y="517963"/>
                      <a:pt x="373408" y="518509"/>
                    </a:cubicBezTo>
                    <a:cubicBezTo>
                      <a:pt x="371968" y="519155"/>
                      <a:pt x="370478" y="519800"/>
                      <a:pt x="369038" y="520396"/>
                    </a:cubicBezTo>
                    <a:cubicBezTo>
                      <a:pt x="367995" y="520843"/>
                      <a:pt x="366952" y="521241"/>
                      <a:pt x="365909" y="521638"/>
                    </a:cubicBezTo>
                    <a:cubicBezTo>
                      <a:pt x="362234" y="523078"/>
                      <a:pt x="358510" y="524419"/>
                      <a:pt x="354735" y="525611"/>
                    </a:cubicBezTo>
                    <a:cubicBezTo>
                      <a:pt x="353543" y="526008"/>
                      <a:pt x="352401" y="526356"/>
                      <a:pt x="351210" y="526703"/>
                    </a:cubicBezTo>
                    <a:cubicBezTo>
                      <a:pt x="350464" y="526902"/>
                      <a:pt x="349719" y="527101"/>
                      <a:pt x="348974" y="527349"/>
                    </a:cubicBezTo>
                    <a:cubicBezTo>
                      <a:pt x="348279" y="527548"/>
                      <a:pt x="347584" y="527746"/>
                      <a:pt x="346888" y="527895"/>
                    </a:cubicBezTo>
                    <a:cubicBezTo>
                      <a:pt x="345995" y="528144"/>
                      <a:pt x="345101" y="528342"/>
                      <a:pt x="344207" y="528590"/>
                    </a:cubicBezTo>
                    <a:cubicBezTo>
                      <a:pt x="342717" y="528988"/>
                      <a:pt x="341178" y="529286"/>
                      <a:pt x="339688" y="529633"/>
                    </a:cubicBezTo>
                    <a:cubicBezTo>
                      <a:pt x="338496" y="529882"/>
                      <a:pt x="337354" y="530130"/>
                      <a:pt x="336162" y="530329"/>
                    </a:cubicBezTo>
                    <a:cubicBezTo>
                      <a:pt x="335168" y="530527"/>
                      <a:pt x="334225" y="530676"/>
                      <a:pt x="333231" y="530825"/>
                    </a:cubicBezTo>
                    <a:cubicBezTo>
                      <a:pt x="332487" y="530925"/>
                      <a:pt x="331792" y="531074"/>
                      <a:pt x="331047" y="531173"/>
                    </a:cubicBezTo>
                    <a:cubicBezTo>
                      <a:pt x="330202" y="531322"/>
                      <a:pt x="329408" y="531421"/>
                      <a:pt x="328613" y="531521"/>
                    </a:cubicBezTo>
                    <a:cubicBezTo>
                      <a:pt x="327372" y="531669"/>
                      <a:pt x="326080" y="531868"/>
                      <a:pt x="324789" y="531967"/>
                    </a:cubicBezTo>
                    <a:cubicBezTo>
                      <a:pt x="323945" y="532067"/>
                      <a:pt x="323101" y="532116"/>
                      <a:pt x="322207" y="532216"/>
                    </a:cubicBezTo>
                    <a:cubicBezTo>
                      <a:pt x="322107" y="532216"/>
                      <a:pt x="322057" y="532216"/>
                      <a:pt x="321959" y="532216"/>
                    </a:cubicBezTo>
                    <a:cubicBezTo>
                      <a:pt x="321214" y="532315"/>
                      <a:pt x="320419" y="532365"/>
                      <a:pt x="319624" y="532365"/>
                    </a:cubicBezTo>
                    <a:cubicBezTo>
                      <a:pt x="318780" y="532464"/>
                      <a:pt x="317886" y="532514"/>
                      <a:pt x="317042" y="532514"/>
                    </a:cubicBezTo>
                    <a:cubicBezTo>
                      <a:pt x="315801" y="532613"/>
                      <a:pt x="314559" y="532613"/>
                      <a:pt x="313317" y="532663"/>
                    </a:cubicBezTo>
                    <a:cubicBezTo>
                      <a:pt x="312026" y="532663"/>
                      <a:pt x="310735" y="532713"/>
                      <a:pt x="309444" y="532713"/>
                    </a:cubicBezTo>
                    <a:cubicBezTo>
                      <a:pt x="308450" y="532713"/>
                      <a:pt x="307507" y="532713"/>
                      <a:pt x="306514" y="532713"/>
                    </a:cubicBezTo>
                    <a:cubicBezTo>
                      <a:pt x="305818" y="532713"/>
                      <a:pt x="305123" y="532713"/>
                      <a:pt x="304428" y="532663"/>
                    </a:cubicBezTo>
                    <a:cubicBezTo>
                      <a:pt x="301349" y="532564"/>
                      <a:pt x="298270" y="532365"/>
                      <a:pt x="295191" y="532067"/>
                    </a:cubicBezTo>
                    <a:cubicBezTo>
                      <a:pt x="294297" y="531967"/>
                      <a:pt x="293353" y="531868"/>
                      <a:pt x="292459" y="531769"/>
                    </a:cubicBezTo>
                    <a:cubicBezTo>
                      <a:pt x="291714" y="531669"/>
                      <a:pt x="290970" y="531620"/>
                      <a:pt x="290225" y="531471"/>
                    </a:cubicBezTo>
                    <a:cubicBezTo>
                      <a:pt x="289330" y="531372"/>
                      <a:pt x="288437" y="531223"/>
                      <a:pt x="287592" y="531123"/>
                    </a:cubicBezTo>
                    <a:cubicBezTo>
                      <a:pt x="285705" y="530825"/>
                      <a:pt x="283818" y="530527"/>
                      <a:pt x="281981" y="530180"/>
                    </a:cubicBezTo>
                    <a:cubicBezTo>
                      <a:pt x="281881" y="530180"/>
                      <a:pt x="281831" y="530180"/>
                      <a:pt x="281782" y="530180"/>
                    </a:cubicBezTo>
                    <a:cubicBezTo>
                      <a:pt x="281037" y="530031"/>
                      <a:pt x="280292" y="529882"/>
                      <a:pt x="279497" y="529733"/>
                    </a:cubicBezTo>
                    <a:cubicBezTo>
                      <a:pt x="278703" y="529584"/>
                      <a:pt x="277859" y="529385"/>
                      <a:pt x="277064" y="529186"/>
                    </a:cubicBezTo>
                    <a:cubicBezTo>
                      <a:pt x="275425" y="528839"/>
                      <a:pt x="273786" y="528442"/>
                      <a:pt x="272148" y="527995"/>
                    </a:cubicBezTo>
                    <a:cubicBezTo>
                      <a:pt x="271353" y="527796"/>
                      <a:pt x="270509" y="527597"/>
                      <a:pt x="269714" y="527349"/>
                    </a:cubicBezTo>
                    <a:cubicBezTo>
                      <a:pt x="268622" y="527051"/>
                      <a:pt x="267529" y="526753"/>
                      <a:pt x="266486" y="526405"/>
                    </a:cubicBezTo>
                    <a:cubicBezTo>
                      <a:pt x="264698" y="525909"/>
                      <a:pt x="262960" y="525313"/>
                      <a:pt x="261222" y="524717"/>
                    </a:cubicBezTo>
                    <a:cubicBezTo>
                      <a:pt x="260278" y="524419"/>
                      <a:pt x="259335" y="524071"/>
                      <a:pt x="258391" y="523724"/>
                    </a:cubicBezTo>
                    <a:cubicBezTo>
                      <a:pt x="257199" y="523326"/>
                      <a:pt x="256057" y="522879"/>
                      <a:pt x="254915" y="522482"/>
                    </a:cubicBezTo>
                    <a:cubicBezTo>
                      <a:pt x="254220" y="522234"/>
                      <a:pt x="253475" y="521936"/>
                      <a:pt x="252779" y="521638"/>
                    </a:cubicBezTo>
                    <a:cubicBezTo>
                      <a:pt x="250942" y="520893"/>
                      <a:pt x="249055" y="520148"/>
                      <a:pt x="247217" y="519353"/>
                    </a:cubicBezTo>
                    <a:cubicBezTo>
                      <a:pt x="246274" y="518956"/>
                      <a:pt x="245380" y="518509"/>
                      <a:pt x="244436" y="518112"/>
                    </a:cubicBezTo>
                    <a:cubicBezTo>
                      <a:pt x="243493" y="517714"/>
                      <a:pt x="242598" y="517268"/>
                      <a:pt x="241655" y="516821"/>
                    </a:cubicBezTo>
                    <a:cubicBezTo>
                      <a:pt x="240860" y="516423"/>
                      <a:pt x="240066" y="516076"/>
                      <a:pt x="239222" y="515678"/>
                    </a:cubicBezTo>
                    <a:cubicBezTo>
                      <a:pt x="238973" y="515529"/>
                      <a:pt x="238675" y="515430"/>
                      <a:pt x="238427" y="515281"/>
                    </a:cubicBezTo>
                    <a:cubicBezTo>
                      <a:pt x="236739" y="514437"/>
                      <a:pt x="235050" y="513593"/>
                      <a:pt x="233411" y="512699"/>
                    </a:cubicBezTo>
                    <a:cubicBezTo>
                      <a:pt x="231574" y="511755"/>
                      <a:pt x="229786" y="510712"/>
                      <a:pt x="227948" y="509669"/>
                    </a:cubicBezTo>
                    <a:cubicBezTo>
                      <a:pt x="227154" y="509222"/>
                      <a:pt x="226359" y="508775"/>
                      <a:pt x="225614" y="508328"/>
                    </a:cubicBezTo>
                    <a:cubicBezTo>
                      <a:pt x="225366" y="508179"/>
                      <a:pt x="225118" y="508031"/>
                      <a:pt x="224869" y="507882"/>
                    </a:cubicBezTo>
                    <a:cubicBezTo>
                      <a:pt x="224572" y="507733"/>
                      <a:pt x="224323" y="507534"/>
                      <a:pt x="224025" y="507385"/>
                    </a:cubicBezTo>
                    <a:cubicBezTo>
                      <a:pt x="223528" y="507087"/>
                      <a:pt x="223032" y="506789"/>
                      <a:pt x="222585" y="506491"/>
                    </a:cubicBezTo>
                    <a:cubicBezTo>
                      <a:pt x="221691" y="505945"/>
                      <a:pt x="220797" y="505398"/>
                      <a:pt x="219903" y="504802"/>
                    </a:cubicBezTo>
                    <a:cubicBezTo>
                      <a:pt x="218115" y="503660"/>
                      <a:pt x="216328" y="502518"/>
                      <a:pt x="214540" y="501326"/>
                    </a:cubicBezTo>
                    <a:cubicBezTo>
                      <a:pt x="212603" y="500035"/>
                      <a:pt x="210666" y="498694"/>
                      <a:pt x="208729" y="497304"/>
                    </a:cubicBezTo>
                    <a:cubicBezTo>
                      <a:pt x="208034" y="496807"/>
                      <a:pt x="207289" y="496310"/>
                      <a:pt x="206593" y="495764"/>
                    </a:cubicBezTo>
                    <a:cubicBezTo>
                      <a:pt x="203068" y="493231"/>
                      <a:pt x="199592" y="490549"/>
                      <a:pt x="196165" y="487719"/>
                    </a:cubicBezTo>
                    <a:cubicBezTo>
                      <a:pt x="195321" y="487023"/>
                      <a:pt x="194427" y="486328"/>
                      <a:pt x="193582" y="485633"/>
                    </a:cubicBezTo>
                    <a:cubicBezTo>
                      <a:pt x="192738" y="484888"/>
                      <a:pt x="191844" y="484193"/>
                      <a:pt x="191000" y="483448"/>
                    </a:cubicBezTo>
                    <a:cubicBezTo>
                      <a:pt x="189311" y="482008"/>
                      <a:pt x="187573" y="480518"/>
                      <a:pt x="185885" y="478978"/>
                    </a:cubicBezTo>
                    <a:cubicBezTo>
                      <a:pt x="185040" y="478233"/>
                      <a:pt x="184196" y="477488"/>
                      <a:pt x="183352" y="476694"/>
                    </a:cubicBezTo>
                    <a:cubicBezTo>
                      <a:pt x="179131" y="472870"/>
                      <a:pt x="174959" y="468847"/>
                      <a:pt x="170837" y="464676"/>
                    </a:cubicBezTo>
                    <a:cubicBezTo>
                      <a:pt x="169248" y="463037"/>
                      <a:pt x="167609" y="461348"/>
                      <a:pt x="166020" y="459660"/>
                    </a:cubicBezTo>
                    <a:lnTo>
                      <a:pt x="163438" y="456879"/>
                    </a:lnTo>
                    <a:cubicBezTo>
                      <a:pt x="161849" y="455140"/>
                      <a:pt x="160259" y="453402"/>
                      <a:pt x="158670" y="451664"/>
                    </a:cubicBezTo>
                    <a:cubicBezTo>
                      <a:pt x="158025" y="450919"/>
                      <a:pt x="157379" y="450224"/>
                      <a:pt x="156733" y="449479"/>
                    </a:cubicBezTo>
                    <a:cubicBezTo>
                      <a:pt x="148539" y="440143"/>
                      <a:pt x="140593" y="430210"/>
                      <a:pt x="132895" y="419732"/>
                    </a:cubicBezTo>
                    <a:cubicBezTo>
                      <a:pt x="131952" y="418490"/>
                      <a:pt x="131058" y="417249"/>
                      <a:pt x="130164" y="415957"/>
                    </a:cubicBezTo>
                    <a:cubicBezTo>
                      <a:pt x="123857" y="407167"/>
                      <a:pt x="117699" y="397980"/>
                      <a:pt x="111739" y="388494"/>
                    </a:cubicBezTo>
                    <a:cubicBezTo>
                      <a:pt x="110895" y="387153"/>
                      <a:pt x="110051" y="385763"/>
                      <a:pt x="109207" y="384422"/>
                    </a:cubicBezTo>
                    <a:cubicBezTo>
                      <a:pt x="96245" y="363365"/>
                      <a:pt x="84177" y="340769"/>
                      <a:pt x="73152" y="317080"/>
                    </a:cubicBezTo>
                    <a:cubicBezTo>
                      <a:pt x="64660" y="298854"/>
                      <a:pt x="56814" y="279933"/>
                      <a:pt x="49662" y="260615"/>
                    </a:cubicBezTo>
                    <a:cubicBezTo>
                      <a:pt x="49215" y="259423"/>
                      <a:pt x="48768" y="258231"/>
                      <a:pt x="48321" y="257039"/>
                    </a:cubicBezTo>
                    <a:cubicBezTo>
                      <a:pt x="47229" y="254109"/>
                      <a:pt x="46186" y="251179"/>
                      <a:pt x="45143" y="248199"/>
                    </a:cubicBezTo>
                    <a:cubicBezTo>
                      <a:pt x="45093" y="248100"/>
                      <a:pt x="45044" y="247951"/>
                      <a:pt x="44994" y="247852"/>
                    </a:cubicBezTo>
                    <a:cubicBezTo>
                      <a:pt x="44448" y="246312"/>
                      <a:pt x="43902" y="244723"/>
                      <a:pt x="43404" y="243183"/>
                    </a:cubicBezTo>
                    <a:cubicBezTo>
                      <a:pt x="43206" y="242687"/>
                      <a:pt x="43057" y="242190"/>
                      <a:pt x="42908" y="241694"/>
                    </a:cubicBezTo>
                    <a:cubicBezTo>
                      <a:pt x="42660" y="240998"/>
                      <a:pt x="42411" y="240303"/>
                      <a:pt x="42163" y="239608"/>
                    </a:cubicBezTo>
                    <a:cubicBezTo>
                      <a:pt x="41071" y="236330"/>
                      <a:pt x="39978" y="233102"/>
                      <a:pt x="38886" y="229824"/>
                    </a:cubicBezTo>
                    <a:cubicBezTo>
                      <a:pt x="37942" y="227043"/>
                      <a:pt x="37098" y="224312"/>
                      <a:pt x="36204" y="221531"/>
                    </a:cubicBezTo>
                    <a:cubicBezTo>
                      <a:pt x="35359" y="218799"/>
                      <a:pt x="34466" y="216068"/>
                      <a:pt x="33671" y="213287"/>
                    </a:cubicBezTo>
                    <a:cubicBezTo>
                      <a:pt x="31983" y="207774"/>
                      <a:pt x="30393" y="202262"/>
                      <a:pt x="28804" y="196750"/>
                    </a:cubicBezTo>
                    <a:cubicBezTo>
                      <a:pt x="28208" y="194664"/>
                      <a:pt x="27612" y="192628"/>
                      <a:pt x="27066" y="190542"/>
                    </a:cubicBezTo>
                    <a:cubicBezTo>
                      <a:pt x="26619" y="188953"/>
                      <a:pt x="26172" y="187314"/>
                      <a:pt x="25775" y="185675"/>
                    </a:cubicBezTo>
                    <a:cubicBezTo>
                      <a:pt x="25576" y="184930"/>
                      <a:pt x="25377" y="184185"/>
                      <a:pt x="25179" y="183440"/>
                    </a:cubicBezTo>
                    <a:cubicBezTo>
                      <a:pt x="24980" y="182695"/>
                      <a:pt x="24781" y="181950"/>
                      <a:pt x="24583" y="181156"/>
                    </a:cubicBezTo>
                    <a:cubicBezTo>
                      <a:pt x="24235" y="179964"/>
                      <a:pt x="23937" y="178822"/>
                      <a:pt x="23689" y="177679"/>
                    </a:cubicBezTo>
                    <a:cubicBezTo>
                      <a:pt x="23192" y="175693"/>
                      <a:pt x="22696" y="173706"/>
                      <a:pt x="22199" y="171770"/>
                    </a:cubicBezTo>
                    <a:cubicBezTo>
                      <a:pt x="21653" y="169634"/>
                      <a:pt x="21156" y="167499"/>
                      <a:pt x="20660" y="165363"/>
                    </a:cubicBezTo>
                    <a:cubicBezTo>
                      <a:pt x="20510" y="164718"/>
                      <a:pt x="20312" y="164122"/>
                      <a:pt x="20213" y="163476"/>
                    </a:cubicBezTo>
                    <a:cubicBezTo>
                      <a:pt x="17531" y="152252"/>
                      <a:pt x="15097" y="141029"/>
                      <a:pt x="12962" y="129805"/>
                    </a:cubicBezTo>
                    <a:cubicBezTo>
                      <a:pt x="11969" y="124789"/>
                      <a:pt x="11075" y="119774"/>
                      <a:pt x="10181" y="114758"/>
                    </a:cubicBezTo>
                    <a:cubicBezTo>
                      <a:pt x="9585" y="111480"/>
                      <a:pt x="9039" y="108153"/>
                      <a:pt x="8542" y="104875"/>
                    </a:cubicBezTo>
                    <a:cubicBezTo>
                      <a:pt x="8194" y="102839"/>
                      <a:pt x="7897" y="100852"/>
                      <a:pt x="7598" y="98816"/>
                    </a:cubicBezTo>
                    <a:cubicBezTo>
                      <a:pt x="7052" y="95290"/>
                      <a:pt x="6556" y="91764"/>
                      <a:pt x="6059" y="88238"/>
                    </a:cubicBezTo>
                    <a:cubicBezTo>
                      <a:pt x="4569" y="77412"/>
                      <a:pt x="3328" y="66635"/>
                      <a:pt x="2335" y="56008"/>
                    </a:cubicBezTo>
                    <a:cubicBezTo>
                      <a:pt x="1242" y="43940"/>
                      <a:pt x="447" y="32021"/>
                      <a:pt x="0" y="20251"/>
                    </a:cubicBezTo>
                    <a:cubicBezTo>
                      <a:pt x="53883" y="10666"/>
                      <a:pt x="134683" y="1082"/>
                      <a:pt x="245429" y="88"/>
                    </a:cubicBezTo>
                    <a:cubicBezTo>
                      <a:pt x="326825" y="-657"/>
                      <a:pt x="424411" y="3217"/>
                      <a:pt x="539428" y="15086"/>
                    </a:cubicBezTo>
                    <a:cubicBezTo>
                      <a:pt x="565004" y="17718"/>
                      <a:pt x="591424" y="20748"/>
                      <a:pt x="618738" y="242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3" name="Google Shape;1963;p13"/>
              <p:cNvSpPr/>
              <p:nvPr/>
            </p:nvSpPr>
            <p:spPr>
              <a:xfrm>
                <a:off x="8519678" y="-1381807"/>
                <a:ext cx="509482" cy="517675"/>
              </a:xfrm>
              <a:custGeom>
                <a:rect b="b" l="l" r="r" t="t"/>
                <a:pathLst>
                  <a:path extrusionOk="0" h="517675" w="509482">
                    <a:moveTo>
                      <a:pt x="509333" y="9287"/>
                    </a:moveTo>
                    <a:cubicBezTo>
                      <a:pt x="509233" y="12018"/>
                      <a:pt x="509084" y="14750"/>
                      <a:pt x="508935" y="17481"/>
                    </a:cubicBezTo>
                    <a:cubicBezTo>
                      <a:pt x="508787" y="20063"/>
                      <a:pt x="508638" y="22646"/>
                      <a:pt x="508439" y="25228"/>
                    </a:cubicBezTo>
                    <a:cubicBezTo>
                      <a:pt x="508439" y="25377"/>
                      <a:pt x="508439" y="25576"/>
                      <a:pt x="508439" y="25725"/>
                    </a:cubicBezTo>
                    <a:cubicBezTo>
                      <a:pt x="508290" y="27910"/>
                      <a:pt x="508141" y="30195"/>
                      <a:pt x="507942" y="32380"/>
                    </a:cubicBezTo>
                    <a:cubicBezTo>
                      <a:pt x="507843" y="33572"/>
                      <a:pt x="507793" y="34763"/>
                      <a:pt x="507645" y="35955"/>
                    </a:cubicBezTo>
                    <a:cubicBezTo>
                      <a:pt x="507495" y="38091"/>
                      <a:pt x="507297" y="40226"/>
                      <a:pt x="507098" y="42362"/>
                    </a:cubicBezTo>
                    <a:cubicBezTo>
                      <a:pt x="506850" y="44795"/>
                      <a:pt x="506601" y="47179"/>
                      <a:pt x="506353" y="49563"/>
                    </a:cubicBezTo>
                    <a:cubicBezTo>
                      <a:pt x="506154" y="51748"/>
                      <a:pt x="505906" y="53883"/>
                      <a:pt x="505658" y="56068"/>
                    </a:cubicBezTo>
                    <a:cubicBezTo>
                      <a:pt x="505161" y="60637"/>
                      <a:pt x="504565" y="65256"/>
                      <a:pt x="503969" y="69874"/>
                    </a:cubicBezTo>
                    <a:cubicBezTo>
                      <a:pt x="503572" y="72904"/>
                      <a:pt x="503125" y="75933"/>
                      <a:pt x="502727" y="78962"/>
                    </a:cubicBezTo>
                    <a:cubicBezTo>
                      <a:pt x="502281" y="81992"/>
                      <a:pt x="501834" y="85021"/>
                      <a:pt x="501337" y="88100"/>
                    </a:cubicBezTo>
                    <a:cubicBezTo>
                      <a:pt x="500840" y="91130"/>
                      <a:pt x="500344" y="94209"/>
                      <a:pt x="499847" y="97238"/>
                    </a:cubicBezTo>
                    <a:cubicBezTo>
                      <a:pt x="499351" y="100267"/>
                      <a:pt x="498805" y="103346"/>
                      <a:pt x="498258" y="106376"/>
                    </a:cubicBezTo>
                    <a:cubicBezTo>
                      <a:pt x="497712" y="109405"/>
                      <a:pt x="497116" y="112484"/>
                      <a:pt x="496520" y="115514"/>
                    </a:cubicBezTo>
                    <a:cubicBezTo>
                      <a:pt x="495328" y="121622"/>
                      <a:pt x="494086" y="127730"/>
                      <a:pt x="492746" y="133839"/>
                    </a:cubicBezTo>
                    <a:cubicBezTo>
                      <a:pt x="492051" y="136868"/>
                      <a:pt x="491405" y="139947"/>
                      <a:pt x="490660" y="142977"/>
                    </a:cubicBezTo>
                    <a:cubicBezTo>
                      <a:pt x="489965" y="146006"/>
                      <a:pt x="489220" y="149085"/>
                      <a:pt x="488475" y="152114"/>
                    </a:cubicBezTo>
                    <a:cubicBezTo>
                      <a:pt x="488227" y="153108"/>
                      <a:pt x="487978" y="154151"/>
                      <a:pt x="487730" y="155144"/>
                    </a:cubicBezTo>
                    <a:cubicBezTo>
                      <a:pt x="487233" y="157081"/>
                      <a:pt x="486786" y="159067"/>
                      <a:pt x="486290" y="161004"/>
                    </a:cubicBezTo>
                    <a:cubicBezTo>
                      <a:pt x="486190" y="161352"/>
                      <a:pt x="486141" y="161650"/>
                      <a:pt x="486041" y="161997"/>
                    </a:cubicBezTo>
                    <a:cubicBezTo>
                      <a:pt x="485346" y="164778"/>
                      <a:pt x="484601" y="167609"/>
                      <a:pt x="483856" y="170390"/>
                    </a:cubicBezTo>
                    <a:cubicBezTo>
                      <a:pt x="483360" y="172327"/>
                      <a:pt x="482814" y="174264"/>
                      <a:pt x="482267" y="176151"/>
                    </a:cubicBezTo>
                    <a:cubicBezTo>
                      <a:pt x="482168" y="176498"/>
                      <a:pt x="482118" y="176846"/>
                      <a:pt x="482019" y="177194"/>
                    </a:cubicBezTo>
                    <a:lnTo>
                      <a:pt x="482019" y="177194"/>
                    </a:lnTo>
                    <a:cubicBezTo>
                      <a:pt x="481522" y="179031"/>
                      <a:pt x="481025" y="180869"/>
                      <a:pt x="480479" y="182706"/>
                    </a:cubicBezTo>
                    <a:cubicBezTo>
                      <a:pt x="479933" y="184643"/>
                      <a:pt x="479387" y="186630"/>
                      <a:pt x="478791" y="188566"/>
                    </a:cubicBezTo>
                    <a:cubicBezTo>
                      <a:pt x="477946" y="191596"/>
                      <a:pt x="477053" y="194625"/>
                      <a:pt x="476109" y="197605"/>
                    </a:cubicBezTo>
                    <a:cubicBezTo>
                      <a:pt x="475265" y="200336"/>
                      <a:pt x="474420" y="203068"/>
                      <a:pt x="473576" y="205849"/>
                    </a:cubicBezTo>
                    <a:cubicBezTo>
                      <a:pt x="473477" y="206097"/>
                      <a:pt x="473427" y="206345"/>
                      <a:pt x="473328" y="206594"/>
                    </a:cubicBezTo>
                    <a:cubicBezTo>
                      <a:pt x="472384" y="209623"/>
                      <a:pt x="471441" y="212603"/>
                      <a:pt x="470447" y="215582"/>
                    </a:cubicBezTo>
                    <a:cubicBezTo>
                      <a:pt x="469454" y="218562"/>
                      <a:pt x="468461" y="221542"/>
                      <a:pt x="467468" y="224522"/>
                    </a:cubicBezTo>
                    <a:cubicBezTo>
                      <a:pt x="465630" y="229885"/>
                      <a:pt x="463793" y="235248"/>
                      <a:pt x="461806" y="240562"/>
                    </a:cubicBezTo>
                    <a:cubicBezTo>
                      <a:pt x="461508" y="241456"/>
                      <a:pt x="461160" y="242350"/>
                      <a:pt x="460863" y="243194"/>
                    </a:cubicBezTo>
                    <a:cubicBezTo>
                      <a:pt x="460714" y="243592"/>
                      <a:pt x="460565" y="243989"/>
                      <a:pt x="460416" y="244386"/>
                    </a:cubicBezTo>
                    <a:cubicBezTo>
                      <a:pt x="460317" y="244684"/>
                      <a:pt x="460217" y="244933"/>
                      <a:pt x="460118" y="245231"/>
                    </a:cubicBezTo>
                    <a:cubicBezTo>
                      <a:pt x="459373" y="247167"/>
                      <a:pt x="458677" y="249104"/>
                      <a:pt x="457933" y="250991"/>
                    </a:cubicBezTo>
                    <a:cubicBezTo>
                      <a:pt x="456939" y="253673"/>
                      <a:pt x="455897" y="256355"/>
                      <a:pt x="454854" y="258987"/>
                    </a:cubicBezTo>
                    <a:cubicBezTo>
                      <a:pt x="454705" y="259335"/>
                      <a:pt x="454556" y="259732"/>
                      <a:pt x="454407" y="260129"/>
                    </a:cubicBezTo>
                    <a:cubicBezTo>
                      <a:pt x="453314" y="262910"/>
                      <a:pt x="452222" y="265642"/>
                      <a:pt x="451080" y="268373"/>
                    </a:cubicBezTo>
                    <a:cubicBezTo>
                      <a:pt x="448894" y="273786"/>
                      <a:pt x="446610" y="279199"/>
                      <a:pt x="444276" y="284513"/>
                    </a:cubicBezTo>
                    <a:cubicBezTo>
                      <a:pt x="442935" y="287642"/>
                      <a:pt x="441544" y="290721"/>
                      <a:pt x="440154" y="293850"/>
                    </a:cubicBezTo>
                    <a:cubicBezTo>
                      <a:pt x="440154" y="293949"/>
                      <a:pt x="440054" y="293999"/>
                      <a:pt x="440054" y="294098"/>
                    </a:cubicBezTo>
                    <a:cubicBezTo>
                      <a:pt x="439161" y="296035"/>
                      <a:pt x="438316" y="298021"/>
                      <a:pt x="437373" y="299908"/>
                    </a:cubicBezTo>
                    <a:cubicBezTo>
                      <a:pt x="436975" y="300852"/>
                      <a:pt x="436528" y="301746"/>
                      <a:pt x="436082" y="302689"/>
                    </a:cubicBezTo>
                    <a:cubicBezTo>
                      <a:pt x="435088" y="304775"/>
                      <a:pt x="434095" y="306911"/>
                      <a:pt x="433102" y="308947"/>
                    </a:cubicBezTo>
                    <a:cubicBezTo>
                      <a:pt x="432605" y="309990"/>
                      <a:pt x="432108" y="311033"/>
                      <a:pt x="431612" y="312075"/>
                    </a:cubicBezTo>
                    <a:cubicBezTo>
                      <a:pt x="430767" y="313863"/>
                      <a:pt x="429874" y="315651"/>
                      <a:pt x="428980" y="317439"/>
                    </a:cubicBezTo>
                    <a:cubicBezTo>
                      <a:pt x="428632" y="318184"/>
                      <a:pt x="428235" y="318929"/>
                      <a:pt x="427887" y="319674"/>
                    </a:cubicBezTo>
                    <a:cubicBezTo>
                      <a:pt x="426745" y="322008"/>
                      <a:pt x="425553" y="324292"/>
                      <a:pt x="424411" y="326577"/>
                    </a:cubicBezTo>
                    <a:cubicBezTo>
                      <a:pt x="424411" y="326577"/>
                      <a:pt x="424411" y="326627"/>
                      <a:pt x="424361" y="326676"/>
                    </a:cubicBezTo>
                    <a:cubicBezTo>
                      <a:pt x="423120" y="329159"/>
                      <a:pt x="421829" y="331642"/>
                      <a:pt x="420488" y="334125"/>
                    </a:cubicBezTo>
                    <a:cubicBezTo>
                      <a:pt x="420388" y="334274"/>
                      <a:pt x="420339" y="334423"/>
                      <a:pt x="420239" y="334572"/>
                    </a:cubicBezTo>
                    <a:cubicBezTo>
                      <a:pt x="418898" y="337105"/>
                      <a:pt x="417558" y="339539"/>
                      <a:pt x="416217" y="342022"/>
                    </a:cubicBezTo>
                    <a:cubicBezTo>
                      <a:pt x="414727" y="344753"/>
                      <a:pt x="413188" y="347484"/>
                      <a:pt x="411697" y="350166"/>
                    </a:cubicBezTo>
                    <a:cubicBezTo>
                      <a:pt x="410952" y="351457"/>
                      <a:pt x="410257" y="352699"/>
                      <a:pt x="409513" y="353990"/>
                    </a:cubicBezTo>
                    <a:cubicBezTo>
                      <a:pt x="408768" y="355232"/>
                      <a:pt x="408072" y="356523"/>
                      <a:pt x="407327" y="357764"/>
                    </a:cubicBezTo>
                    <a:cubicBezTo>
                      <a:pt x="406532" y="359155"/>
                      <a:pt x="405689" y="360546"/>
                      <a:pt x="404894" y="361936"/>
                    </a:cubicBezTo>
                    <a:cubicBezTo>
                      <a:pt x="404000" y="363426"/>
                      <a:pt x="403106" y="364966"/>
                      <a:pt x="402212" y="366406"/>
                    </a:cubicBezTo>
                    <a:cubicBezTo>
                      <a:pt x="400970" y="368491"/>
                      <a:pt x="399679" y="370577"/>
                      <a:pt x="398388" y="372613"/>
                    </a:cubicBezTo>
                    <a:cubicBezTo>
                      <a:pt x="396948" y="374947"/>
                      <a:pt x="395458" y="377282"/>
                      <a:pt x="393968" y="379566"/>
                    </a:cubicBezTo>
                    <a:cubicBezTo>
                      <a:pt x="390244" y="385327"/>
                      <a:pt x="386469" y="390988"/>
                      <a:pt x="382596" y="396451"/>
                    </a:cubicBezTo>
                    <a:cubicBezTo>
                      <a:pt x="381701" y="397693"/>
                      <a:pt x="380858" y="398984"/>
                      <a:pt x="379963" y="400176"/>
                    </a:cubicBezTo>
                    <a:cubicBezTo>
                      <a:pt x="372067" y="411201"/>
                      <a:pt x="363923" y="421580"/>
                      <a:pt x="355530" y="431363"/>
                    </a:cubicBezTo>
                    <a:cubicBezTo>
                      <a:pt x="354487" y="432555"/>
                      <a:pt x="353444" y="433797"/>
                      <a:pt x="352401" y="434939"/>
                    </a:cubicBezTo>
                    <a:cubicBezTo>
                      <a:pt x="351507" y="435932"/>
                      <a:pt x="350663" y="436926"/>
                      <a:pt x="349769" y="437869"/>
                    </a:cubicBezTo>
                    <a:cubicBezTo>
                      <a:pt x="349471" y="438217"/>
                      <a:pt x="349124" y="438614"/>
                      <a:pt x="348776" y="438962"/>
                    </a:cubicBezTo>
                    <a:cubicBezTo>
                      <a:pt x="347882" y="439955"/>
                      <a:pt x="346988" y="440898"/>
                      <a:pt x="346094" y="441892"/>
                    </a:cubicBezTo>
                    <a:cubicBezTo>
                      <a:pt x="343958" y="444176"/>
                      <a:pt x="341823" y="446411"/>
                      <a:pt x="339688" y="448596"/>
                    </a:cubicBezTo>
                    <a:cubicBezTo>
                      <a:pt x="338843" y="449440"/>
                      <a:pt x="338049" y="450285"/>
                      <a:pt x="337254" y="451079"/>
                    </a:cubicBezTo>
                    <a:cubicBezTo>
                      <a:pt x="333728" y="454605"/>
                      <a:pt x="330202" y="457982"/>
                      <a:pt x="326627" y="461260"/>
                    </a:cubicBezTo>
                    <a:cubicBezTo>
                      <a:pt x="325634" y="462154"/>
                      <a:pt x="324690" y="462998"/>
                      <a:pt x="323697" y="463892"/>
                    </a:cubicBezTo>
                    <a:cubicBezTo>
                      <a:pt x="321363" y="465978"/>
                      <a:pt x="318978" y="468064"/>
                      <a:pt x="316595" y="470050"/>
                    </a:cubicBezTo>
                    <a:cubicBezTo>
                      <a:pt x="315453" y="470994"/>
                      <a:pt x="314310" y="471937"/>
                      <a:pt x="313218" y="472831"/>
                    </a:cubicBezTo>
                    <a:cubicBezTo>
                      <a:pt x="310636" y="474917"/>
                      <a:pt x="308003" y="477003"/>
                      <a:pt x="305371" y="478989"/>
                    </a:cubicBezTo>
                    <a:cubicBezTo>
                      <a:pt x="303484" y="480429"/>
                      <a:pt x="301548" y="481820"/>
                      <a:pt x="299660" y="483161"/>
                    </a:cubicBezTo>
                    <a:cubicBezTo>
                      <a:pt x="298915" y="483657"/>
                      <a:pt x="298220" y="484154"/>
                      <a:pt x="297475" y="484651"/>
                    </a:cubicBezTo>
                    <a:cubicBezTo>
                      <a:pt x="296730" y="485147"/>
                      <a:pt x="296035" y="485644"/>
                      <a:pt x="295290" y="486141"/>
                    </a:cubicBezTo>
                    <a:cubicBezTo>
                      <a:pt x="294147" y="486885"/>
                      <a:pt x="293005" y="487680"/>
                      <a:pt x="291813" y="488425"/>
                    </a:cubicBezTo>
                    <a:cubicBezTo>
                      <a:pt x="291218" y="488822"/>
                      <a:pt x="290622" y="489170"/>
                      <a:pt x="290075" y="489518"/>
                    </a:cubicBezTo>
                    <a:cubicBezTo>
                      <a:pt x="289926" y="489617"/>
                      <a:pt x="289827" y="489667"/>
                      <a:pt x="289678" y="489766"/>
                    </a:cubicBezTo>
                    <a:cubicBezTo>
                      <a:pt x="287146" y="491405"/>
                      <a:pt x="284563" y="492944"/>
                      <a:pt x="281981" y="494434"/>
                    </a:cubicBezTo>
                    <a:cubicBezTo>
                      <a:pt x="280789" y="495129"/>
                      <a:pt x="279597" y="495775"/>
                      <a:pt x="278405" y="496421"/>
                    </a:cubicBezTo>
                    <a:cubicBezTo>
                      <a:pt x="275922" y="497761"/>
                      <a:pt x="273439" y="499102"/>
                      <a:pt x="270956" y="500294"/>
                    </a:cubicBezTo>
                    <a:cubicBezTo>
                      <a:pt x="269863" y="500840"/>
                      <a:pt x="268770" y="501387"/>
                      <a:pt x="267628" y="501883"/>
                    </a:cubicBezTo>
                    <a:cubicBezTo>
                      <a:pt x="266486" y="502430"/>
                      <a:pt x="265344" y="502926"/>
                      <a:pt x="264202" y="503473"/>
                    </a:cubicBezTo>
                    <a:cubicBezTo>
                      <a:pt x="262761" y="504118"/>
                      <a:pt x="261271" y="504764"/>
                      <a:pt x="259831" y="505360"/>
                    </a:cubicBezTo>
                    <a:cubicBezTo>
                      <a:pt x="258788" y="505807"/>
                      <a:pt x="257745" y="506204"/>
                      <a:pt x="256703" y="506601"/>
                    </a:cubicBezTo>
                    <a:cubicBezTo>
                      <a:pt x="253028" y="508041"/>
                      <a:pt x="249303" y="509382"/>
                      <a:pt x="245529" y="510574"/>
                    </a:cubicBezTo>
                    <a:cubicBezTo>
                      <a:pt x="244337" y="510972"/>
                      <a:pt x="243195" y="511319"/>
                      <a:pt x="242002" y="511667"/>
                    </a:cubicBezTo>
                    <a:cubicBezTo>
                      <a:pt x="241258" y="511865"/>
                      <a:pt x="240513" y="512064"/>
                      <a:pt x="239768" y="512312"/>
                    </a:cubicBezTo>
                    <a:cubicBezTo>
                      <a:pt x="239073" y="512511"/>
                      <a:pt x="238377" y="512710"/>
                      <a:pt x="237682" y="512859"/>
                    </a:cubicBezTo>
                    <a:cubicBezTo>
                      <a:pt x="236788" y="513107"/>
                      <a:pt x="235894" y="513306"/>
                      <a:pt x="235001" y="513554"/>
                    </a:cubicBezTo>
                    <a:cubicBezTo>
                      <a:pt x="233510" y="513951"/>
                      <a:pt x="231971" y="514249"/>
                      <a:pt x="230481" y="514597"/>
                    </a:cubicBezTo>
                    <a:cubicBezTo>
                      <a:pt x="229289" y="514845"/>
                      <a:pt x="228147" y="515093"/>
                      <a:pt x="226955" y="515292"/>
                    </a:cubicBezTo>
                    <a:cubicBezTo>
                      <a:pt x="225962" y="515491"/>
                      <a:pt x="225018" y="515640"/>
                      <a:pt x="224025" y="515789"/>
                    </a:cubicBezTo>
                    <a:cubicBezTo>
                      <a:pt x="223280" y="515888"/>
                      <a:pt x="222585" y="516037"/>
                      <a:pt x="221840" y="516136"/>
                    </a:cubicBezTo>
                    <a:cubicBezTo>
                      <a:pt x="220996" y="516285"/>
                      <a:pt x="220201" y="516385"/>
                      <a:pt x="219407" y="516484"/>
                    </a:cubicBezTo>
                    <a:cubicBezTo>
                      <a:pt x="218165" y="516633"/>
                      <a:pt x="216874" y="516832"/>
                      <a:pt x="215583" y="516931"/>
                    </a:cubicBezTo>
                    <a:cubicBezTo>
                      <a:pt x="214738" y="517030"/>
                      <a:pt x="213894" y="517080"/>
                      <a:pt x="213000" y="517179"/>
                    </a:cubicBezTo>
                    <a:cubicBezTo>
                      <a:pt x="212901" y="517179"/>
                      <a:pt x="212851" y="517179"/>
                      <a:pt x="212752" y="517179"/>
                    </a:cubicBezTo>
                    <a:cubicBezTo>
                      <a:pt x="212007" y="517279"/>
                      <a:pt x="211212" y="517328"/>
                      <a:pt x="210418" y="517328"/>
                    </a:cubicBezTo>
                    <a:cubicBezTo>
                      <a:pt x="209574" y="517428"/>
                      <a:pt x="208679" y="517477"/>
                      <a:pt x="207835" y="517477"/>
                    </a:cubicBezTo>
                    <a:cubicBezTo>
                      <a:pt x="206593" y="517576"/>
                      <a:pt x="205352" y="517576"/>
                      <a:pt x="204110" y="517626"/>
                    </a:cubicBezTo>
                    <a:cubicBezTo>
                      <a:pt x="202820" y="517626"/>
                      <a:pt x="201528" y="517676"/>
                      <a:pt x="200237" y="517676"/>
                    </a:cubicBezTo>
                    <a:cubicBezTo>
                      <a:pt x="199244" y="517676"/>
                      <a:pt x="198300" y="517676"/>
                      <a:pt x="197307" y="517676"/>
                    </a:cubicBezTo>
                    <a:cubicBezTo>
                      <a:pt x="196612" y="517676"/>
                      <a:pt x="195917" y="517676"/>
                      <a:pt x="195221" y="517626"/>
                    </a:cubicBezTo>
                    <a:cubicBezTo>
                      <a:pt x="192142" y="517527"/>
                      <a:pt x="189063" y="517328"/>
                      <a:pt x="185984" y="517030"/>
                    </a:cubicBezTo>
                    <a:cubicBezTo>
                      <a:pt x="185090" y="516931"/>
                      <a:pt x="184147" y="516832"/>
                      <a:pt x="183253" y="516732"/>
                    </a:cubicBezTo>
                    <a:cubicBezTo>
                      <a:pt x="182508" y="516633"/>
                      <a:pt x="181762" y="516583"/>
                      <a:pt x="181018" y="516434"/>
                    </a:cubicBezTo>
                    <a:cubicBezTo>
                      <a:pt x="180124" y="516335"/>
                      <a:pt x="179230" y="516186"/>
                      <a:pt x="178386" y="516087"/>
                    </a:cubicBezTo>
                    <a:cubicBezTo>
                      <a:pt x="176499" y="515789"/>
                      <a:pt x="174611" y="515491"/>
                      <a:pt x="172774" y="515143"/>
                    </a:cubicBezTo>
                    <a:cubicBezTo>
                      <a:pt x="172675" y="515143"/>
                      <a:pt x="172625" y="515143"/>
                      <a:pt x="172575" y="515143"/>
                    </a:cubicBezTo>
                    <a:cubicBezTo>
                      <a:pt x="171830" y="514994"/>
                      <a:pt x="171086" y="514845"/>
                      <a:pt x="170291" y="514696"/>
                    </a:cubicBezTo>
                    <a:cubicBezTo>
                      <a:pt x="169496" y="514547"/>
                      <a:pt x="168652" y="514348"/>
                      <a:pt x="167858" y="514150"/>
                    </a:cubicBezTo>
                    <a:cubicBezTo>
                      <a:pt x="166219" y="513802"/>
                      <a:pt x="164580" y="513405"/>
                      <a:pt x="162941" y="512958"/>
                    </a:cubicBezTo>
                    <a:cubicBezTo>
                      <a:pt x="162146" y="512759"/>
                      <a:pt x="161302" y="512561"/>
                      <a:pt x="160508" y="512312"/>
                    </a:cubicBezTo>
                    <a:cubicBezTo>
                      <a:pt x="159415" y="512014"/>
                      <a:pt x="158322" y="511716"/>
                      <a:pt x="157280" y="511369"/>
                    </a:cubicBezTo>
                    <a:cubicBezTo>
                      <a:pt x="155492" y="510872"/>
                      <a:pt x="153754" y="510276"/>
                      <a:pt x="152015" y="509680"/>
                    </a:cubicBezTo>
                    <a:cubicBezTo>
                      <a:pt x="151072" y="509382"/>
                      <a:pt x="150128" y="509035"/>
                      <a:pt x="149185" y="508687"/>
                    </a:cubicBezTo>
                    <a:cubicBezTo>
                      <a:pt x="147993" y="508290"/>
                      <a:pt x="146851" y="507843"/>
                      <a:pt x="145709" y="507446"/>
                    </a:cubicBezTo>
                    <a:cubicBezTo>
                      <a:pt x="145013" y="507197"/>
                      <a:pt x="144268" y="506899"/>
                      <a:pt x="143573" y="506601"/>
                    </a:cubicBezTo>
                    <a:cubicBezTo>
                      <a:pt x="141735" y="505856"/>
                      <a:pt x="139848" y="505111"/>
                      <a:pt x="138011" y="504317"/>
                    </a:cubicBezTo>
                    <a:cubicBezTo>
                      <a:pt x="137067" y="503919"/>
                      <a:pt x="136173" y="503473"/>
                      <a:pt x="135229" y="503075"/>
                    </a:cubicBezTo>
                    <a:cubicBezTo>
                      <a:pt x="134286" y="502678"/>
                      <a:pt x="133392" y="502231"/>
                      <a:pt x="132449" y="501784"/>
                    </a:cubicBezTo>
                    <a:cubicBezTo>
                      <a:pt x="131654" y="501387"/>
                      <a:pt x="130859" y="501039"/>
                      <a:pt x="130015" y="500642"/>
                    </a:cubicBezTo>
                    <a:cubicBezTo>
                      <a:pt x="129767" y="500493"/>
                      <a:pt x="129469" y="500394"/>
                      <a:pt x="129220" y="500245"/>
                    </a:cubicBezTo>
                    <a:cubicBezTo>
                      <a:pt x="127532" y="499400"/>
                      <a:pt x="125844" y="498556"/>
                      <a:pt x="124205" y="497662"/>
                    </a:cubicBezTo>
                    <a:cubicBezTo>
                      <a:pt x="122367" y="496719"/>
                      <a:pt x="120579" y="495676"/>
                      <a:pt x="118742" y="494633"/>
                    </a:cubicBezTo>
                    <a:cubicBezTo>
                      <a:pt x="117947" y="494186"/>
                      <a:pt x="117153" y="493739"/>
                      <a:pt x="116408" y="493292"/>
                    </a:cubicBezTo>
                    <a:cubicBezTo>
                      <a:pt x="116159" y="493143"/>
                      <a:pt x="115911" y="492994"/>
                      <a:pt x="115663" y="492845"/>
                    </a:cubicBezTo>
                    <a:cubicBezTo>
                      <a:pt x="115365" y="492696"/>
                      <a:pt x="115117" y="492497"/>
                      <a:pt x="114818" y="492348"/>
                    </a:cubicBezTo>
                    <a:cubicBezTo>
                      <a:pt x="114322" y="492050"/>
                      <a:pt x="113825" y="491752"/>
                      <a:pt x="113379" y="491454"/>
                    </a:cubicBezTo>
                    <a:cubicBezTo>
                      <a:pt x="112484" y="490908"/>
                      <a:pt x="111591" y="490362"/>
                      <a:pt x="110697" y="489766"/>
                    </a:cubicBezTo>
                    <a:cubicBezTo>
                      <a:pt x="108909" y="488624"/>
                      <a:pt x="107121" y="487481"/>
                      <a:pt x="105333" y="486290"/>
                    </a:cubicBezTo>
                    <a:cubicBezTo>
                      <a:pt x="103396" y="484998"/>
                      <a:pt x="101460" y="483657"/>
                      <a:pt x="99523" y="482267"/>
                    </a:cubicBezTo>
                    <a:cubicBezTo>
                      <a:pt x="98827" y="481770"/>
                      <a:pt x="98082" y="481274"/>
                      <a:pt x="97387" y="480727"/>
                    </a:cubicBezTo>
                    <a:cubicBezTo>
                      <a:pt x="93861" y="478195"/>
                      <a:pt x="90385" y="475513"/>
                      <a:pt x="86958" y="472682"/>
                    </a:cubicBezTo>
                    <a:cubicBezTo>
                      <a:pt x="86114" y="471987"/>
                      <a:pt x="85220" y="471292"/>
                      <a:pt x="84376" y="470596"/>
                    </a:cubicBezTo>
                    <a:cubicBezTo>
                      <a:pt x="83532" y="469851"/>
                      <a:pt x="82638" y="469156"/>
                      <a:pt x="81794" y="468411"/>
                    </a:cubicBezTo>
                    <a:cubicBezTo>
                      <a:pt x="80105" y="466971"/>
                      <a:pt x="78367" y="465481"/>
                      <a:pt x="76678" y="463942"/>
                    </a:cubicBezTo>
                    <a:cubicBezTo>
                      <a:pt x="75834" y="463197"/>
                      <a:pt x="74989" y="462452"/>
                      <a:pt x="74146" y="461657"/>
                    </a:cubicBezTo>
                    <a:cubicBezTo>
                      <a:pt x="69924" y="457833"/>
                      <a:pt x="65752" y="453811"/>
                      <a:pt x="61631" y="449639"/>
                    </a:cubicBezTo>
                    <a:cubicBezTo>
                      <a:pt x="60042" y="448000"/>
                      <a:pt x="58402" y="446312"/>
                      <a:pt x="56814" y="444623"/>
                    </a:cubicBezTo>
                    <a:lnTo>
                      <a:pt x="54231" y="441842"/>
                    </a:lnTo>
                    <a:cubicBezTo>
                      <a:pt x="52642" y="440104"/>
                      <a:pt x="51053" y="438366"/>
                      <a:pt x="49464" y="436628"/>
                    </a:cubicBezTo>
                    <a:cubicBezTo>
                      <a:pt x="48818" y="435883"/>
                      <a:pt x="48172" y="435187"/>
                      <a:pt x="47527" y="434442"/>
                    </a:cubicBezTo>
                    <a:cubicBezTo>
                      <a:pt x="39332" y="425106"/>
                      <a:pt x="31387" y="415174"/>
                      <a:pt x="23689" y="404695"/>
                    </a:cubicBezTo>
                    <a:cubicBezTo>
                      <a:pt x="22746" y="403454"/>
                      <a:pt x="21851" y="402212"/>
                      <a:pt x="20958" y="400921"/>
                    </a:cubicBezTo>
                    <a:cubicBezTo>
                      <a:pt x="14651" y="392131"/>
                      <a:pt x="8493" y="382943"/>
                      <a:pt x="2533" y="373458"/>
                    </a:cubicBezTo>
                    <a:cubicBezTo>
                      <a:pt x="1689" y="372117"/>
                      <a:pt x="844" y="370726"/>
                      <a:pt x="0" y="369385"/>
                    </a:cubicBezTo>
                    <a:cubicBezTo>
                      <a:pt x="13509" y="372266"/>
                      <a:pt x="27413" y="373607"/>
                      <a:pt x="41170" y="373557"/>
                    </a:cubicBezTo>
                    <a:cubicBezTo>
                      <a:pt x="59644" y="373507"/>
                      <a:pt x="77970" y="371173"/>
                      <a:pt x="95997" y="367151"/>
                    </a:cubicBezTo>
                    <a:cubicBezTo>
                      <a:pt x="114372" y="363078"/>
                      <a:pt x="132449" y="357318"/>
                      <a:pt x="150029" y="350563"/>
                    </a:cubicBezTo>
                    <a:cubicBezTo>
                      <a:pt x="155343" y="348527"/>
                      <a:pt x="160607" y="346392"/>
                      <a:pt x="165821" y="344207"/>
                    </a:cubicBezTo>
                    <a:cubicBezTo>
                      <a:pt x="173420" y="341028"/>
                      <a:pt x="180919" y="337651"/>
                      <a:pt x="188368" y="334076"/>
                    </a:cubicBezTo>
                    <a:cubicBezTo>
                      <a:pt x="194427" y="331195"/>
                      <a:pt x="200386" y="328216"/>
                      <a:pt x="206246" y="325037"/>
                    </a:cubicBezTo>
                    <a:cubicBezTo>
                      <a:pt x="230630" y="312075"/>
                      <a:pt x="253723" y="296730"/>
                      <a:pt x="274084" y="278156"/>
                    </a:cubicBezTo>
                    <a:cubicBezTo>
                      <a:pt x="300207" y="254368"/>
                      <a:pt x="321412" y="225813"/>
                      <a:pt x="340532" y="196016"/>
                    </a:cubicBezTo>
                    <a:cubicBezTo>
                      <a:pt x="342816" y="192490"/>
                      <a:pt x="345051" y="188914"/>
                      <a:pt x="347236" y="185338"/>
                    </a:cubicBezTo>
                    <a:cubicBezTo>
                      <a:pt x="349024" y="182408"/>
                      <a:pt x="350862" y="179478"/>
                      <a:pt x="352600" y="176548"/>
                    </a:cubicBezTo>
                    <a:cubicBezTo>
                      <a:pt x="355083" y="172426"/>
                      <a:pt x="357566" y="168304"/>
                      <a:pt x="359999" y="164182"/>
                    </a:cubicBezTo>
                    <a:cubicBezTo>
                      <a:pt x="364469" y="156584"/>
                      <a:pt x="368740" y="148986"/>
                      <a:pt x="372961" y="141239"/>
                    </a:cubicBezTo>
                    <a:cubicBezTo>
                      <a:pt x="384483" y="120132"/>
                      <a:pt x="395061" y="98529"/>
                      <a:pt x="404298" y="76380"/>
                    </a:cubicBezTo>
                    <a:cubicBezTo>
                      <a:pt x="405788" y="72755"/>
                      <a:pt x="407327" y="69179"/>
                      <a:pt x="408768" y="65504"/>
                    </a:cubicBezTo>
                    <a:cubicBezTo>
                      <a:pt x="412592" y="55919"/>
                      <a:pt x="416117" y="46285"/>
                      <a:pt x="419395" y="36502"/>
                    </a:cubicBezTo>
                    <a:cubicBezTo>
                      <a:pt x="423418" y="24483"/>
                      <a:pt x="427043" y="12316"/>
                      <a:pt x="430171" y="0"/>
                    </a:cubicBezTo>
                    <a:cubicBezTo>
                      <a:pt x="455748" y="2632"/>
                      <a:pt x="482168" y="5662"/>
                      <a:pt x="509482" y="9138"/>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4" name="Google Shape;1964;p13"/>
              <p:cNvSpPr/>
              <p:nvPr/>
            </p:nvSpPr>
            <p:spPr>
              <a:xfrm>
                <a:off x="8410273" y="-1396706"/>
                <a:ext cx="245428" cy="257000"/>
              </a:xfrm>
              <a:custGeom>
                <a:rect b="b" l="l" r="r" t="t"/>
                <a:pathLst>
                  <a:path extrusionOk="0" h="257000" w="245428">
                    <a:moveTo>
                      <a:pt x="245429" y="50"/>
                    </a:moveTo>
                    <a:cubicBezTo>
                      <a:pt x="241654" y="15246"/>
                      <a:pt x="237234" y="30344"/>
                      <a:pt x="232169" y="45143"/>
                    </a:cubicBezTo>
                    <a:cubicBezTo>
                      <a:pt x="228395" y="56168"/>
                      <a:pt x="224273" y="67044"/>
                      <a:pt x="219853" y="77671"/>
                    </a:cubicBezTo>
                    <a:cubicBezTo>
                      <a:pt x="218512" y="80949"/>
                      <a:pt x="217072" y="84127"/>
                      <a:pt x="215632" y="87355"/>
                    </a:cubicBezTo>
                    <a:cubicBezTo>
                      <a:pt x="214340" y="90236"/>
                      <a:pt x="213049" y="93116"/>
                      <a:pt x="211708" y="95997"/>
                    </a:cubicBezTo>
                    <a:cubicBezTo>
                      <a:pt x="204806" y="110696"/>
                      <a:pt x="196909" y="125049"/>
                      <a:pt x="187970" y="138805"/>
                    </a:cubicBezTo>
                    <a:cubicBezTo>
                      <a:pt x="179676" y="151717"/>
                      <a:pt x="170489" y="164133"/>
                      <a:pt x="160507" y="175803"/>
                    </a:cubicBezTo>
                    <a:cubicBezTo>
                      <a:pt x="155094" y="182210"/>
                      <a:pt x="149433" y="188368"/>
                      <a:pt x="143522" y="194277"/>
                    </a:cubicBezTo>
                    <a:cubicBezTo>
                      <a:pt x="139301" y="198499"/>
                      <a:pt x="135030" y="202621"/>
                      <a:pt x="130610" y="206544"/>
                    </a:cubicBezTo>
                    <a:cubicBezTo>
                      <a:pt x="106226" y="228296"/>
                      <a:pt x="78615" y="245876"/>
                      <a:pt x="48321" y="257000"/>
                    </a:cubicBezTo>
                    <a:cubicBezTo>
                      <a:pt x="47228" y="253971"/>
                      <a:pt x="46086" y="250892"/>
                      <a:pt x="45043" y="247813"/>
                    </a:cubicBezTo>
                    <a:cubicBezTo>
                      <a:pt x="44397" y="246025"/>
                      <a:pt x="43802" y="244287"/>
                      <a:pt x="43206" y="242499"/>
                    </a:cubicBezTo>
                    <a:cubicBezTo>
                      <a:pt x="42709" y="241109"/>
                      <a:pt x="42213" y="239718"/>
                      <a:pt x="41765" y="238328"/>
                    </a:cubicBezTo>
                    <a:cubicBezTo>
                      <a:pt x="40921" y="235944"/>
                      <a:pt x="40176" y="233560"/>
                      <a:pt x="39382" y="231176"/>
                    </a:cubicBezTo>
                    <a:cubicBezTo>
                      <a:pt x="39232" y="230829"/>
                      <a:pt x="39133" y="230431"/>
                      <a:pt x="39034" y="230084"/>
                    </a:cubicBezTo>
                    <a:cubicBezTo>
                      <a:pt x="38090" y="227203"/>
                      <a:pt x="37147" y="224323"/>
                      <a:pt x="36253" y="221442"/>
                    </a:cubicBezTo>
                    <a:cubicBezTo>
                      <a:pt x="35408" y="218711"/>
                      <a:pt x="34515" y="215980"/>
                      <a:pt x="33720" y="213199"/>
                    </a:cubicBezTo>
                    <a:cubicBezTo>
                      <a:pt x="32032" y="207686"/>
                      <a:pt x="30442" y="202174"/>
                      <a:pt x="28853" y="196661"/>
                    </a:cubicBezTo>
                    <a:cubicBezTo>
                      <a:pt x="28257" y="194576"/>
                      <a:pt x="27661" y="192539"/>
                      <a:pt x="27115" y="190453"/>
                    </a:cubicBezTo>
                    <a:cubicBezTo>
                      <a:pt x="26668" y="188864"/>
                      <a:pt x="26221" y="187225"/>
                      <a:pt x="25824" y="185587"/>
                    </a:cubicBezTo>
                    <a:cubicBezTo>
                      <a:pt x="25824" y="185587"/>
                      <a:pt x="25824" y="185587"/>
                      <a:pt x="25824" y="185587"/>
                    </a:cubicBezTo>
                    <a:cubicBezTo>
                      <a:pt x="25427" y="184097"/>
                      <a:pt x="25029" y="182557"/>
                      <a:pt x="24632" y="181067"/>
                    </a:cubicBezTo>
                    <a:cubicBezTo>
                      <a:pt x="24284" y="179875"/>
                      <a:pt x="23986" y="178733"/>
                      <a:pt x="23738" y="177591"/>
                    </a:cubicBezTo>
                    <a:cubicBezTo>
                      <a:pt x="23192" y="175605"/>
                      <a:pt x="22695" y="173668"/>
                      <a:pt x="22248" y="171681"/>
                    </a:cubicBezTo>
                    <a:cubicBezTo>
                      <a:pt x="21702" y="169546"/>
                      <a:pt x="21205" y="167410"/>
                      <a:pt x="20659" y="165275"/>
                    </a:cubicBezTo>
                    <a:cubicBezTo>
                      <a:pt x="20510" y="164629"/>
                      <a:pt x="20361" y="164033"/>
                      <a:pt x="20212" y="163388"/>
                    </a:cubicBezTo>
                    <a:cubicBezTo>
                      <a:pt x="17530" y="152164"/>
                      <a:pt x="15097" y="140941"/>
                      <a:pt x="12962" y="129717"/>
                    </a:cubicBezTo>
                    <a:cubicBezTo>
                      <a:pt x="11968" y="124701"/>
                      <a:pt x="11025" y="119685"/>
                      <a:pt x="10180" y="114669"/>
                    </a:cubicBezTo>
                    <a:cubicBezTo>
                      <a:pt x="9584" y="111392"/>
                      <a:pt x="9038" y="108064"/>
                      <a:pt x="8542" y="104787"/>
                    </a:cubicBezTo>
                    <a:cubicBezTo>
                      <a:pt x="8194" y="102751"/>
                      <a:pt x="7896" y="100764"/>
                      <a:pt x="7598" y="98728"/>
                    </a:cubicBezTo>
                    <a:cubicBezTo>
                      <a:pt x="7052" y="95202"/>
                      <a:pt x="6555" y="91676"/>
                      <a:pt x="6059" y="88150"/>
                    </a:cubicBezTo>
                    <a:cubicBezTo>
                      <a:pt x="4569" y="77324"/>
                      <a:pt x="3327" y="66547"/>
                      <a:pt x="2334" y="55919"/>
                    </a:cubicBezTo>
                    <a:cubicBezTo>
                      <a:pt x="1242" y="43852"/>
                      <a:pt x="447" y="31933"/>
                      <a:pt x="0" y="20163"/>
                    </a:cubicBezTo>
                    <a:cubicBezTo>
                      <a:pt x="53883" y="10578"/>
                      <a:pt x="134683" y="993"/>
                      <a:pt x="245429" y="0"/>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5" name="Google Shape;1965;p13"/>
              <p:cNvSpPr/>
              <p:nvPr/>
            </p:nvSpPr>
            <p:spPr>
              <a:xfrm>
                <a:off x="8412607" y="-1351937"/>
                <a:ext cx="614118" cy="43431"/>
              </a:xfrm>
              <a:custGeom>
                <a:rect b="b" l="l" r="r" t="t"/>
                <a:pathLst>
                  <a:path extrusionOk="0" h="43431" w="614118">
                    <a:moveTo>
                      <a:pt x="614119" y="12492"/>
                    </a:moveTo>
                    <a:cubicBezTo>
                      <a:pt x="613871" y="14925"/>
                      <a:pt x="613622" y="17309"/>
                      <a:pt x="613374" y="19693"/>
                    </a:cubicBezTo>
                    <a:cubicBezTo>
                      <a:pt x="613176" y="21878"/>
                      <a:pt x="612927" y="24013"/>
                      <a:pt x="612679" y="26198"/>
                    </a:cubicBezTo>
                    <a:cubicBezTo>
                      <a:pt x="612183" y="30767"/>
                      <a:pt x="611587" y="35386"/>
                      <a:pt x="610991" y="40004"/>
                    </a:cubicBezTo>
                    <a:cubicBezTo>
                      <a:pt x="586904" y="38713"/>
                      <a:pt x="554326" y="37174"/>
                      <a:pt x="515689" y="35783"/>
                    </a:cubicBezTo>
                    <a:cubicBezTo>
                      <a:pt x="435535" y="32853"/>
                      <a:pt x="329159" y="30668"/>
                      <a:pt x="217569" y="32853"/>
                    </a:cubicBezTo>
                    <a:cubicBezTo>
                      <a:pt x="146602" y="34244"/>
                      <a:pt x="73499" y="37472"/>
                      <a:pt x="3725" y="43431"/>
                    </a:cubicBezTo>
                    <a:cubicBezTo>
                      <a:pt x="2235" y="32605"/>
                      <a:pt x="993" y="21828"/>
                      <a:pt x="0" y="11201"/>
                    </a:cubicBezTo>
                    <a:cubicBezTo>
                      <a:pt x="45639" y="7178"/>
                      <a:pt x="124254" y="1814"/>
                      <a:pt x="229885" y="374"/>
                    </a:cubicBezTo>
                    <a:cubicBezTo>
                      <a:pt x="312969" y="-768"/>
                      <a:pt x="412740" y="523"/>
                      <a:pt x="526317" y="6781"/>
                    </a:cubicBezTo>
                    <a:cubicBezTo>
                      <a:pt x="554723" y="8370"/>
                      <a:pt x="584024" y="10207"/>
                      <a:pt x="614119" y="124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6" name="Google Shape;1966;p13"/>
              <p:cNvSpPr/>
              <p:nvPr/>
            </p:nvSpPr>
            <p:spPr>
              <a:xfrm>
                <a:off x="8446576" y="-1191610"/>
                <a:ext cx="546430" cy="327726"/>
              </a:xfrm>
              <a:custGeom>
                <a:rect b="b" l="l" r="r" t="t"/>
                <a:pathLst>
                  <a:path extrusionOk="0" h="327726" w="546430">
                    <a:moveTo>
                      <a:pt x="546281" y="16496"/>
                    </a:moveTo>
                    <a:cubicBezTo>
                      <a:pt x="545338" y="19525"/>
                      <a:pt x="544394" y="22505"/>
                      <a:pt x="543401" y="25484"/>
                    </a:cubicBezTo>
                    <a:cubicBezTo>
                      <a:pt x="542407" y="28464"/>
                      <a:pt x="541414" y="31444"/>
                      <a:pt x="540421" y="34424"/>
                    </a:cubicBezTo>
                    <a:cubicBezTo>
                      <a:pt x="538583" y="39787"/>
                      <a:pt x="536696" y="45151"/>
                      <a:pt x="534760" y="50464"/>
                    </a:cubicBezTo>
                    <a:cubicBezTo>
                      <a:pt x="534462" y="51358"/>
                      <a:pt x="534114" y="52252"/>
                      <a:pt x="533816" y="53096"/>
                    </a:cubicBezTo>
                    <a:cubicBezTo>
                      <a:pt x="533667" y="53494"/>
                      <a:pt x="533518" y="53891"/>
                      <a:pt x="533369" y="54288"/>
                    </a:cubicBezTo>
                    <a:cubicBezTo>
                      <a:pt x="533270" y="54586"/>
                      <a:pt x="533170" y="54835"/>
                      <a:pt x="533071" y="55133"/>
                    </a:cubicBezTo>
                    <a:cubicBezTo>
                      <a:pt x="512511" y="47634"/>
                      <a:pt x="491107" y="42717"/>
                      <a:pt x="469106" y="41774"/>
                    </a:cubicBezTo>
                    <a:cubicBezTo>
                      <a:pt x="437820" y="40383"/>
                      <a:pt x="406334" y="46839"/>
                      <a:pt x="379318" y="62979"/>
                    </a:cubicBezTo>
                    <a:cubicBezTo>
                      <a:pt x="351557" y="79517"/>
                      <a:pt x="332834" y="105738"/>
                      <a:pt x="322157" y="135933"/>
                    </a:cubicBezTo>
                    <a:cubicBezTo>
                      <a:pt x="310238" y="169603"/>
                      <a:pt x="305520" y="205658"/>
                      <a:pt x="301945" y="241067"/>
                    </a:cubicBezTo>
                    <a:cubicBezTo>
                      <a:pt x="299064" y="269225"/>
                      <a:pt x="297425" y="297532"/>
                      <a:pt x="296979" y="325840"/>
                    </a:cubicBezTo>
                    <a:cubicBezTo>
                      <a:pt x="296233" y="325939"/>
                      <a:pt x="295538" y="326088"/>
                      <a:pt x="294793" y="326187"/>
                    </a:cubicBezTo>
                    <a:cubicBezTo>
                      <a:pt x="293949" y="326336"/>
                      <a:pt x="293154" y="326436"/>
                      <a:pt x="292360" y="326535"/>
                    </a:cubicBezTo>
                    <a:cubicBezTo>
                      <a:pt x="291118" y="326684"/>
                      <a:pt x="289827" y="326883"/>
                      <a:pt x="288536" y="326982"/>
                    </a:cubicBezTo>
                    <a:cubicBezTo>
                      <a:pt x="287692" y="327081"/>
                      <a:pt x="286847" y="327131"/>
                      <a:pt x="285953" y="327230"/>
                    </a:cubicBezTo>
                    <a:cubicBezTo>
                      <a:pt x="285854" y="327230"/>
                      <a:pt x="285805" y="327230"/>
                      <a:pt x="285705" y="327230"/>
                    </a:cubicBezTo>
                    <a:cubicBezTo>
                      <a:pt x="284960" y="327330"/>
                      <a:pt x="284165" y="327379"/>
                      <a:pt x="283371" y="327379"/>
                    </a:cubicBezTo>
                    <a:cubicBezTo>
                      <a:pt x="282527" y="327479"/>
                      <a:pt x="281633" y="327528"/>
                      <a:pt x="280789" y="327528"/>
                    </a:cubicBezTo>
                    <a:cubicBezTo>
                      <a:pt x="279547" y="327628"/>
                      <a:pt x="278306" y="327628"/>
                      <a:pt x="277064" y="327677"/>
                    </a:cubicBezTo>
                    <a:cubicBezTo>
                      <a:pt x="275773" y="327677"/>
                      <a:pt x="274482" y="327727"/>
                      <a:pt x="273190" y="327727"/>
                    </a:cubicBezTo>
                    <a:cubicBezTo>
                      <a:pt x="272197" y="327727"/>
                      <a:pt x="271253" y="327727"/>
                      <a:pt x="270260" y="327727"/>
                    </a:cubicBezTo>
                    <a:cubicBezTo>
                      <a:pt x="269565" y="327727"/>
                      <a:pt x="268870" y="327727"/>
                      <a:pt x="268174" y="327677"/>
                    </a:cubicBezTo>
                    <a:cubicBezTo>
                      <a:pt x="265095" y="327578"/>
                      <a:pt x="262016" y="327379"/>
                      <a:pt x="258937" y="327081"/>
                    </a:cubicBezTo>
                    <a:cubicBezTo>
                      <a:pt x="258043" y="326982"/>
                      <a:pt x="257100" y="326883"/>
                      <a:pt x="256206" y="326783"/>
                    </a:cubicBezTo>
                    <a:cubicBezTo>
                      <a:pt x="255461" y="326684"/>
                      <a:pt x="254716" y="326634"/>
                      <a:pt x="253971" y="326485"/>
                    </a:cubicBezTo>
                    <a:cubicBezTo>
                      <a:pt x="252283" y="292715"/>
                      <a:pt x="249551" y="258995"/>
                      <a:pt x="242847" y="225870"/>
                    </a:cubicBezTo>
                    <a:cubicBezTo>
                      <a:pt x="229537" y="160317"/>
                      <a:pt x="198499" y="92627"/>
                      <a:pt x="137762" y="58559"/>
                    </a:cubicBezTo>
                    <a:cubicBezTo>
                      <a:pt x="100019" y="37403"/>
                      <a:pt x="51152" y="35019"/>
                      <a:pt x="13408" y="55480"/>
                    </a:cubicBezTo>
                    <a:cubicBezTo>
                      <a:pt x="12962" y="54288"/>
                      <a:pt x="12515" y="53096"/>
                      <a:pt x="12068" y="51905"/>
                    </a:cubicBezTo>
                    <a:cubicBezTo>
                      <a:pt x="7797" y="40184"/>
                      <a:pt x="3774" y="28315"/>
                      <a:pt x="0" y="16347"/>
                    </a:cubicBezTo>
                    <a:cubicBezTo>
                      <a:pt x="18375" y="7407"/>
                      <a:pt x="38687" y="2243"/>
                      <a:pt x="59247" y="554"/>
                    </a:cubicBezTo>
                    <a:cubicBezTo>
                      <a:pt x="137116" y="-5803"/>
                      <a:pt x="204607" y="43313"/>
                      <a:pt x="243095" y="107824"/>
                    </a:cubicBezTo>
                    <a:cubicBezTo>
                      <a:pt x="254766" y="127440"/>
                      <a:pt x="263804" y="148000"/>
                      <a:pt x="270807" y="169206"/>
                    </a:cubicBezTo>
                    <a:cubicBezTo>
                      <a:pt x="275723" y="144325"/>
                      <a:pt x="282676" y="119991"/>
                      <a:pt x="294098" y="97047"/>
                    </a:cubicBezTo>
                    <a:cubicBezTo>
                      <a:pt x="311082" y="62880"/>
                      <a:pt x="339389" y="34970"/>
                      <a:pt x="374202" y="19128"/>
                    </a:cubicBezTo>
                    <a:cubicBezTo>
                      <a:pt x="430171" y="-6349"/>
                      <a:pt x="490511" y="-3071"/>
                      <a:pt x="546430" y="164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7" name="Google Shape;1967;p13"/>
              <p:cNvSpPr/>
              <p:nvPr/>
            </p:nvSpPr>
            <p:spPr>
              <a:xfrm>
                <a:off x="8483376" y="-1085757"/>
                <a:ext cx="150953" cy="196496"/>
              </a:xfrm>
              <a:custGeom>
                <a:rect b="b" l="l" r="r" t="t"/>
                <a:pathLst>
                  <a:path extrusionOk="0" h="196496" w="150953">
                    <a:moveTo>
                      <a:pt x="150873" y="196447"/>
                    </a:moveTo>
                    <a:cubicBezTo>
                      <a:pt x="150376" y="196149"/>
                      <a:pt x="149879" y="195851"/>
                      <a:pt x="149433" y="195553"/>
                    </a:cubicBezTo>
                    <a:cubicBezTo>
                      <a:pt x="148538" y="195007"/>
                      <a:pt x="147645" y="194461"/>
                      <a:pt x="146751" y="193865"/>
                    </a:cubicBezTo>
                    <a:cubicBezTo>
                      <a:pt x="144963" y="192723"/>
                      <a:pt x="143175" y="191580"/>
                      <a:pt x="141387" y="190389"/>
                    </a:cubicBezTo>
                    <a:cubicBezTo>
                      <a:pt x="139450" y="189097"/>
                      <a:pt x="137514" y="187756"/>
                      <a:pt x="135577" y="186366"/>
                    </a:cubicBezTo>
                    <a:cubicBezTo>
                      <a:pt x="134881" y="185869"/>
                      <a:pt x="134137" y="185373"/>
                      <a:pt x="133442" y="184826"/>
                    </a:cubicBezTo>
                    <a:cubicBezTo>
                      <a:pt x="129915" y="182294"/>
                      <a:pt x="126439" y="179612"/>
                      <a:pt x="123013" y="176781"/>
                    </a:cubicBezTo>
                    <a:cubicBezTo>
                      <a:pt x="122168" y="176086"/>
                      <a:pt x="121274" y="175391"/>
                      <a:pt x="120430" y="174695"/>
                    </a:cubicBezTo>
                    <a:cubicBezTo>
                      <a:pt x="119586" y="173950"/>
                      <a:pt x="118692" y="173255"/>
                      <a:pt x="117848" y="172510"/>
                    </a:cubicBezTo>
                    <a:cubicBezTo>
                      <a:pt x="116159" y="171070"/>
                      <a:pt x="114421" y="169580"/>
                      <a:pt x="112732" y="168041"/>
                    </a:cubicBezTo>
                    <a:cubicBezTo>
                      <a:pt x="111888" y="167296"/>
                      <a:pt x="111044" y="166551"/>
                      <a:pt x="110200" y="165756"/>
                    </a:cubicBezTo>
                    <a:cubicBezTo>
                      <a:pt x="105978" y="161932"/>
                      <a:pt x="101807" y="157910"/>
                      <a:pt x="97685" y="153738"/>
                    </a:cubicBezTo>
                    <a:cubicBezTo>
                      <a:pt x="96096" y="152099"/>
                      <a:pt x="94457" y="150411"/>
                      <a:pt x="92868" y="148722"/>
                    </a:cubicBezTo>
                    <a:lnTo>
                      <a:pt x="90285" y="145941"/>
                    </a:lnTo>
                    <a:cubicBezTo>
                      <a:pt x="88696" y="144203"/>
                      <a:pt x="87107" y="142465"/>
                      <a:pt x="85518" y="140727"/>
                    </a:cubicBezTo>
                    <a:cubicBezTo>
                      <a:pt x="84872" y="139982"/>
                      <a:pt x="84226" y="139286"/>
                      <a:pt x="83581" y="138541"/>
                    </a:cubicBezTo>
                    <a:cubicBezTo>
                      <a:pt x="75386" y="129205"/>
                      <a:pt x="67441" y="119273"/>
                      <a:pt x="59743" y="108794"/>
                    </a:cubicBezTo>
                    <a:cubicBezTo>
                      <a:pt x="58800" y="107552"/>
                      <a:pt x="57905" y="106311"/>
                      <a:pt x="57012" y="105020"/>
                    </a:cubicBezTo>
                    <a:cubicBezTo>
                      <a:pt x="50705" y="96230"/>
                      <a:pt x="44547" y="87042"/>
                      <a:pt x="38587" y="77557"/>
                    </a:cubicBezTo>
                    <a:cubicBezTo>
                      <a:pt x="37743" y="76216"/>
                      <a:pt x="36898" y="74825"/>
                      <a:pt x="36055" y="73484"/>
                    </a:cubicBezTo>
                    <a:cubicBezTo>
                      <a:pt x="23093" y="52428"/>
                      <a:pt x="11025" y="29831"/>
                      <a:pt x="0" y="6143"/>
                    </a:cubicBezTo>
                    <a:cubicBezTo>
                      <a:pt x="44150" y="-13474"/>
                      <a:pt x="103346" y="16473"/>
                      <a:pt x="126340" y="59430"/>
                    </a:cubicBezTo>
                    <a:cubicBezTo>
                      <a:pt x="145758" y="95683"/>
                      <a:pt x="149184" y="138194"/>
                      <a:pt x="150724" y="179314"/>
                    </a:cubicBezTo>
                    <a:cubicBezTo>
                      <a:pt x="150923" y="184926"/>
                      <a:pt x="151071" y="190736"/>
                      <a:pt x="150823" y="19649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8" name="Google Shape;1968;p13"/>
              <p:cNvSpPr/>
              <p:nvPr/>
            </p:nvSpPr>
            <p:spPr>
              <a:xfrm>
                <a:off x="8807470" y="-1093668"/>
                <a:ext cx="152312" cy="201776"/>
              </a:xfrm>
              <a:custGeom>
                <a:rect b="b" l="l" r="r" t="t"/>
                <a:pathLst>
                  <a:path extrusionOk="0" h="201776" w="152312">
                    <a:moveTo>
                      <a:pt x="152213" y="6059"/>
                    </a:moveTo>
                    <a:cubicBezTo>
                      <a:pt x="151319" y="7995"/>
                      <a:pt x="150475" y="9982"/>
                      <a:pt x="149531" y="11869"/>
                    </a:cubicBezTo>
                    <a:cubicBezTo>
                      <a:pt x="149134" y="12813"/>
                      <a:pt x="148687" y="13707"/>
                      <a:pt x="148240" y="14650"/>
                    </a:cubicBezTo>
                    <a:cubicBezTo>
                      <a:pt x="147246" y="16736"/>
                      <a:pt x="146253" y="18871"/>
                      <a:pt x="145260" y="20908"/>
                    </a:cubicBezTo>
                    <a:cubicBezTo>
                      <a:pt x="144763" y="21950"/>
                      <a:pt x="144267" y="22993"/>
                      <a:pt x="143770" y="24036"/>
                    </a:cubicBezTo>
                    <a:cubicBezTo>
                      <a:pt x="142926" y="25824"/>
                      <a:pt x="142032" y="27612"/>
                      <a:pt x="141138" y="29400"/>
                    </a:cubicBezTo>
                    <a:cubicBezTo>
                      <a:pt x="140791" y="30145"/>
                      <a:pt x="140394" y="30890"/>
                      <a:pt x="140046" y="31635"/>
                    </a:cubicBezTo>
                    <a:cubicBezTo>
                      <a:pt x="138904" y="33969"/>
                      <a:pt x="137712" y="36253"/>
                      <a:pt x="136570" y="38538"/>
                    </a:cubicBezTo>
                    <a:cubicBezTo>
                      <a:pt x="136570" y="38538"/>
                      <a:pt x="136570" y="38587"/>
                      <a:pt x="136520" y="38637"/>
                    </a:cubicBezTo>
                    <a:cubicBezTo>
                      <a:pt x="135278" y="41120"/>
                      <a:pt x="133987" y="43603"/>
                      <a:pt x="132646" y="46086"/>
                    </a:cubicBezTo>
                    <a:cubicBezTo>
                      <a:pt x="132547" y="46235"/>
                      <a:pt x="132497" y="46384"/>
                      <a:pt x="132398" y="46533"/>
                    </a:cubicBezTo>
                    <a:cubicBezTo>
                      <a:pt x="131057" y="49066"/>
                      <a:pt x="129716" y="51499"/>
                      <a:pt x="128375" y="53982"/>
                    </a:cubicBezTo>
                    <a:cubicBezTo>
                      <a:pt x="126885" y="56714"/>
                      <a:pt x="125346" y="59445"/>
                      <a:pt x="123856" y="62127"/>
                    </a:cubicBezTo>
                    <a:cubicBezTo>
                      <a:pt x="123111" y="63418"/>
                      <a:pt x="122415" y="64660"/>
                      <a:pt x="121671" y="65951"/>
                    </a:cubicBezTo>
                    <a:cubicBezTo>
                      <a:pt x="120926" y="67193"/>
                      <a:pt x="120231" y="68484"/>
                      <a:pt x="119486" y="69725"/>
                    </a:cubicBezTo>
                    <a:cubicBezTo>
                      <a:pt x="118691" y="71116"/>
                      <a:pt x="117847" y="72506"/>
                      <a:pt x="117052" y="73897"/>
                    </a:cubicBezTo>
                    <a:cubicBezTo>
                      <a:pt x="116159" y="75387"/>
                      <a:pt x="115264" y="76926"/>
                      <a:pt x="114370" y="78366"/>
                    </a:cubicBezTo>
                    <a:cubicBezTo>
                      <a:pt x="113129" y="80452"/>
                      <a:pt x="111838" y="82538"/>
                      <a:pt x="110547" y="84574"/>
                    </a:cubicBezTo>
                    <a:cubicBezTo>
                      <a:pt x="109106" y="86908"/>
                      <a:pt x="107616" y="89242"/>
                      <a:pt x="106127" y="91527"/>
                    </a:cubicBezTo>
                    <a:cubicBezTo>
                      <a:pt x="102402" y="97288"/>
                      <a:pt x="98628" y="102949"/>
                      <a:pt x="94754" y="108412"/>
                    </a:cubicBezTo>
                    <a:cubicBezTo>
                      <a:pt x="93860" y="109653"/>
                      <a:pt x="93016" y="110945"/>
                      <a:pt x="92122" y="112137"/>
                    </a:cubicBezTo>
                    <a:cubicBezTo>
                      <a:pt x="84226" y="123161"/>
                      <a:pt x="76081" y="133541"/>
                      <a:pt x="67689" y="143324"/>
                    </a:cubicBezTo>
                    <a:cubicBezTo>
                      <a:pt x="66645" y="144516"/>
                      <a:pt x="65603" y="145758"/>
                      <a:pt x="64560" y="146900"/>
                    </a:cubicBezTo>
                    <a:cubicBezTo>
                      <a:pt x="63666" y="147893"/>
                      <a:pt x="62821" y="148886"/>
                      <a:pt x="61928" y="149830"/>
                    </a:cubicBezTo>
                    <a:cubicBezTo>
                      <a:pt x="61629" y="150178"/>
                      <a:pt x="61282" y="150575"/>
                      <a:pt x="60935" y="150922"/>
                    </a:cubicBezTo>
                    <a:cubicBezTo>
                      <a:pt x="60040" y="151916"/>
                      <a:pt x="59146" y="152859"/>
                      <a:pt x="58253" y="153853"/>
                    </a:cubicBezTo>
                    <a:cubicBezTo>
                      <a:pt x="56117" y="156137"/>
                      <a:pt x="53982" y="158372"/>
                      <a:pt x="51846" y="160557"/>
                    </a:cubicBezTo>
                    <a:cubicBezTo>
                      <a:pt x="51002" y="161401"/>
                      <a:pt x="50207" y="162245"/>
                      <a:pt x="49413" y="163040"/>
                    </a:cubicBezTo>
                    <a:cubicBezTo>
                      <a:pt x="45887" y="166566"/>
                      <a:pt x="42360" y="169943"/>
                      <a:pt x="38785" y="173221"/>
                    </a:cubicBezTo>
                    <a:cubicBezTo>
                      <a:pt x="37792" y="174115"/>
                      <a:pt x="36848" y="174959"/>
                      <a:pt x="35855" y="175853"/>
                    </a:cubicBezTo>
                    <a:cubicBezTo>
                      <a:pt x="33521" y="177939"/>
                      <a:pt x="31137" y="180024"/>
                      <a:pt x="28753" y="182011"/>
                    </a:cubicBezTo>
                    <a:cubicBezTo>
                      <a:pt x="27611" y="182954"/>
                      <a:pt x="26469" y="183898"/>
                      <a:pt x="25376" y="184792"/>
                    </a:cubicBezTo>
                    <a:cubicBezTo>
                      <a:pt x="22794" y="186878"/>
                      <a:pt x="20162" y="188964"/>
                      <a:pt x="17530" y="190950"/>
                    </a:cubicBezTo>
                    <a:cubicBezTo>
                      <a:pt x="15642" y="192390"/>
                      <a:pt x="13706" y="193781"/>
                      <a:pt x="11819" y="195122"/>
                    </a:cubicBezTo>
                    <a:cubicBezTo>
                      <a:pt x="8541" y="197456"/>
                      <a:pt x="5213" y="199641"/>
                      <a:pt x="1837" y="201776"/>
                    </a:cubicBezTo>
                    <a:cubicBezTo>
                      <a:pt x="546" y="191049"/>
                      <a:pt x="396" y="180173"/>
                      <a:pt x="148" y="171731"/>
                    </a:cubicBezTo>
                    <a:cubicBezTo>
                      <a:pt x="-1094" y="132548"/>
                      <a:pt x="5313" y="92073"/>
                      <a:pt x="25873" y="58651"/>
                    </a:cubicBezTo>
                    <a:cubicBezTo>
                      <a:pt x="46433" y="25278"/>
                      <a:pt x="82835" y="99"/>
                      <a:pt x="122018" y="0"/>
                    </a:cubicBezTo>
                    <a:cubicBezTo>
                      <a:pt x="132348" y="0"/>
                      <a:pt x="142926" y="1788"/>
                      <a:pt x="152312" y="59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9" name="Google Shape;1969;p13"/>
              <p:cNvSpPr/>
              <p:nvPr/>
            </p:nvSpPr>
            <p:spPr>
              <a:xfrm>
                <a:off x="8482134" y="-1131126"/>
                <a:ext cx="36551" cy="37507"/>
              </a:xfrm>
              <a:custGeom>
                <a:rect b="b" l="l" r="r" t="t"/>
                <a:pathLst>
                  <a:path extrusionOk="0" h="37507" w="36551">
                    <a:moveTo>
                      <a:pt x="35905" y="14216"/>
                    </a:moveTo>
                    <a:cubicBezTo>
                      <a:pt x="35856" y="13918"/>
                      <a:pt x="35756" y="13570"/>
                      <a:pt x="35707" y="13272"/>
                    </a:cubicBezTo>
                    <a:cubicBezTo>
                      <a:pt x="35111" y="11832"/>
                      <a:pt x="34515" y="10392"/>
                      <a:pt x="33869" y="8951"/>
                    </a:cubicBezTo>
                    <a:cubicBezTo>
                      <a:pt x="32727" y="6866"/>
                      <a:pt x="31188" y="5177"/>
                      <a:pt x="29251" y="3886"/>
                    </a:cubicBezTo>
                    <a:cubicBezTo>
                      <a:pt x="28108" y="2793"/>
                      <a:pt x="26818" y="1999"/>
                      <a:pt x="25278" y="1552"/>
                    </a:cubicBezTo>
                    <a:cubicBezTo>
                      <a:pt x="23142" y="410"/>
                      <a:pt x="20808" y="-87"/>
                      <a:pt x="18325" y="12"/>
                    </a:cubicBezTo>
                    <a:cubicBezTo>
                      <a:pt x="16736" y="211"/>
                      <a:pt x="15147" y="459"/>
                      <a:pt x="13558" y="658"/>
                    </a:cubicBezTo>
                    <a:cubicBezTo>
                      <a:pt x="12117" y="1254"/>
                      <a:pt x="10677" y="1850"/>
                      <a:pt x="9237" y="2495"/>
                    </a:cubicBezTo>
                    <a:cubicBezTo>
                      <a:pt x="7151" y="3638"/>
                      <a:pt x="5463" y="5177"/>
                      <a:pt x="4171" y="7114"/>
                    </a:cubicBezTo>
                    <a:cubicBezTo>
                      <a:pt x="2583" y="8852"/>
                      <a:pt x="1489" y="10888"/>
                      <a:pt x="943" y="13222"/>
                    </a:cubicBezTo>
                    <a:cubicBezTo>
                      <a:pt x="894" y="13520"/>
                      <a:pt x="794" y="13868"/>
                      <a:pt x="745" y="14166"/>
                    </a:cubicBezTo>
                    <a:cubicBezTo>
                      <a:pt x="298" y="15805"/>
                      <a:pt x="50" y="17444"/>
                      <a:pt x="0" y="19232"/>
                    </a:cubicBezTo>
                    <a:cubicBezTo>
                      <a:pt x="0" y="22509"/>
                      <a:pt x="844" y="25588"/>
                      <a:pt x="2483" y="28469"/>
                    </a:cubicBezTo>
                    <a:cubicBezTo>
                      <a:pt x="4122" y="31200"/>
                      <a:pt x="6307" y="33385"/>
                      <a:pt x="9038" y="35024"/>
                    </a:cubicBezTo>
                    <a:cubicBezTo>
                      <a:pt x="11869" y="36663"/>
                      <a:pt x="14948" y="37507"/>
                      <a:pt x="18275" y="37507"/>
                    </a:cubicBezTo>
                    <a:cubicBezTo>
                      <a:pt x="21553" y="37507"/>
                      <a:pt x="24632" y="36663"/>
                      <a:pt x="27512" y="35024"/>
                    </a:cubicBezTo>
                    <a:cubicBezTo>
                      <a:pt x="30244" y="33385"/>
                      <a:pt x="32429" y="31200"/>
                      <a:pt x="34068" y="28469"/>
                    </a:cubicBezTo>
                    <a:cubicBezTo>
                      <a:pt x="35707" y="25638"/>
                      <a:pt x="36551" y="22559"/>
                      <a:pt x="36551" y="19232"/>
                    </a:cubicBezTo>
                    <a:cubicBezTo>
                      <a:pt x="36551" y="17493"/>
                      <a:pt x="36303" y="15805"/>
                      <a:pt x="35806" y="141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0" name="Google Shape;1970;p13"/>
              <p:cNvSpPr/>
              <p:nvPr/>
            </p:nvSpPr>
            <p:spPr>
              <a:xfrm>
                <a:off x="8551021" y="-1121181"/>
                <a:ext cx="34769" cy="36004"/>
              </a:xfrm>
              <a:custGeom>
                <a:rect b="b" l="l" r="r" t="t"/>
                <a:pathLst>
                  <a:path extrusionOk="0" h="36004" w="34769">
                    <a:moveTo>
                      <a:pt x="17376" y="0"/>
                    </a:moveTo>
                    <a:cubicBezTo>
                      <a:pt x="-5767" y="0"/>
                      <a:pt x="-5817" y="36005"/>
                      <a:pt x="17376" y="36005"/>
                    </a:cubicBezTo>
                    <a:cubicBezTo>
                      <a:pt x="40567" y="36005"/>
                      <a:pt x="40567" y="0"/>
                      <a:pt x="1737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1" name="Google Shape;1971;p13"/>
              <p:cNvSpPr/>
              <p:nvPr/>
            </p:nvSpPr>
            <p:spPr>
              <a:xfrm>
                <a:off x="8606015" y="-1071470"/>
                <a:ext cx="34117" cy="35309"/>
              </a:xfrm>
              <a:custGeom>
                <a:rect b="b" l="l" r="r" t="t"/>
                <a:pathLst>
                  <a:path extrusionOk="0" h="35309" w="34117">
                    <a:moveTo>
                      <a:pt x="17059" y="0"/>
                    </a:moveTo>
                    <a:cubicBezTo>
                      <a:pt x="-5686" y="0"/>
                      <a:pt x="-5686" y="35310"/>
                      <a:pt x="17059" y="35310"/>
                    </a:cubicBezTo>
                    <a:cubicBezTo>
                      <a:pt x="39804" y="35310"/>
                      <a:pt x="39804" y="0"/>
                      <a:pt x="1705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2" name="Google Shape;1972;p13"/>
              <p:cNvSpPr/>
              <p:nvPr/>
            </p:nvSpPr>
            <p:spPr>
              <a:xfrm>
                <a:off x="8636601" y="-1000155"/>
                <a:ext cx="34843" cy="36054"/>
              </a:xfrm>
              <a:custGeom>
                <a:rect b="b" l="l" r="r" t="t"/>
                <a:pathLst>
                  <a:path extrusionOk="0" h="36054" w="34843">
                    <a:moveTo>
                      <a:pt x="17413" y="0"/>
                    </a:moveTo>
                    <a:cubicBezTo>
                      <a:pt x="-5779" y="0"/>
                      <a:pt x="-5829" y="36055"/>
                      <a:pt x="17413" y="36055"/>
                    </a:cubicBezTo>
                    <a:cubicBezTo>
                      <a:pt x="40654" y="36055"/>
                      <a:pt x="40654" y="0"/>
                      <a:pt x="1741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3" name="Google Shape;1973;p13"/>
              <p:cNvSpPr/>
              <p:nvPr/>
            </p:nvSpPr>
            <p:spPr>
              <a:xfrm>
                <a:off x="8646149" y="-926308"/>
                <a:ext cx="35216" cy="36402"/>
              </a:xfrm>
              <a:custGeom>
                <a:rect b="b" l="l" r="r" t="t"/>
                <a:pathLst>
                  <a:path extrusionOk="0" h="36402" w="35216">
                    <a:moveTo>
                      <a:pt x="17599" y="0"/>
                    </a:moveTo>
                    <a:cubicBezTo>
                      <a:pt x="-5841" y="0"/>
                      <a:pt x="-5891" y="36402"/>
                      <a:pt x="17599" y="36402"/>
                    </a:cubicBezTo>
                    <a:cubicBezTo>
                      <a:pt x="41089" y="36402"/>
                      <a:pt x="41089" y="0"/>
                      <a:pt x="1759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4" name="Google Shape;1974;p13"/>
              <p:cNvSpPr/>
              <p:nvPr/>
            </p:nvSpPr>
            <p:spPr>
              <a:xfrm>
                <a:off x="8761706" y="-925017"/>
                <a:ext cx="35011" cy="36253"/>
              </a:xfrm>
              <a:custGeom>
                <a:rect b="b" l="l" r="r" t="t"/>
                <a:pathLst>
                  <a:path extrusionOk="0" h="36253" w="35011">
                    <a:moveTo>
                      <a:pt x="17506" y="0"/>
                    </a:moveTo>
                    <a:cubicBezTo>
                      <a:pt x="-5835" y="0"/>
                      <a:pt x="-5835" y="36253"/>
                      <a:pt x="17506" y="36253"/>
                    </a:cubicBezTo>
                    <a:cubicBezTo>
                      <a:pt x="40847" y="36253"/>
                      <a:pt x="40847" y="0"/>
                      <a:pt x="1750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5" name="Google Shape;1975;p13"/>
              <p:cNvSpPr/>
              <p:nvPr/>
            </p:nvSpPr>
            <p:spPr>
              <a:xfrm>
                <a:off x="8763077" y="-992805"/>
                <a:ext cx="34769" cy="36004"/>
              </a:xfrm>
              <a:custGeom>
                <a:rect b="b" l="l" r="r" t="t"/>
                <a:pathLst>
                  <a:path extrusionOk="0" h="36004" w="34769">
                    <a:moveTo>
                      <a:pt x="17375" y="0"/>
                    </a:moveTo>
                    <a:cubicBezTo>
                      <a:pt x="-5767" y="0"/>
                      <a:pt x="-5816" y="36005"/>
                      <a:pt x="17375" y="36005"/>
                    </a:cubicBezTo>
                    <a:cubicBezTo>
                      <a:pt x="40568" y="36005"/>
                      <a:pt x="40568" y="0"/>
                      <a:pt x="17375"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6" name="Google Shape;1976;p13"/>
              <p:cNvSpPr/>
              <p:nvPr/>
            </p:nvSpPr>
            <p:spPr>
              <a:xfrm>
                <a:off x="8783079" y="-1065014"/>
                <a:ext cx="34695" cy="35905"/>
              </a:xfrm>
              <a:custGeom>
                <a:rect b="b" l="l" r="r" t="t"/>
                <a:pathLst>
                  <a:path extrusionOk="0" h="35905" w="34695">
                    <a:moveTo>
                      <a:pt x="17338" y="0"/>
                    </a:moveTo>
                    <a:cubicBezTo>
                      <a:pt x="-5755" y="0"/>
                      <a:pt x="-5804" y="35906"/>
                      <a:pt x="17338" y="35906"/>
                    </a:cubicBezTo>
                    <a:cubicBezTo>
                      <a:pt x="40481" y="35906"/>
                      <a:pt x="40481" y="0"/>
                      <a:pt x="1733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7" name="Google Shape;1977;p13"/>
              <p:cNvSpPr/>
              <p:nvPr/>
            </p:nvSpPr>
            <p:spPr>
              <a:xfrm>
                <a:off x="8833181" y="-1116712"/>
                <a:ext cx="34192" cy="35408"/>
              </a:xfrm>
              <a:custGeom>
                <a:rect b="b" l="l" r="r" t="t"/>
                <a:pathLst>
                  <a:path extrusionOk="0" h="35408" w="34192">
                    <a:moveTo>
                      <a:pt x="17096" y="0"/>
                    </a:moveTo>
                    <a:cubicBezTo>
                      <a:pt x="-5699" y="0"/>
                      <a:pt x="-5699" y="35409"/>
                      <a:pt x="17096" y="35409"/>
                    </a:cubicBezTo>
                    <a:cubicBezTo>
                      <a:pt x="39891" y="35409"/>
                      <a:pt x="39891" y="0"/>
                      <a:pt x="1709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8" name="Google Shape;1978;p13"/>
              <p:cNvSpPr/>
              <p:nvPr/>
            </p:nvSpPr>
            <p:spPr>
              <a:xfrm>
                <a:off x="8908196" y="-1135645"/>
                <a:ext cx="34837" cy="35781"/>
              </a:xfrm>
              <a:custGeom>
                <a:rect b="b" l="l" r="r" t="t"/>
                <a:pathLst>
                  <a:path extrusionOk="0" h="35781" w="34837">
                    <a:moveTo>
                      <a:pt x="34254" y="13769"/>
                    </a:moveTo>
                    <a:cubicBezTo>
                      <a:pt x="34155" y="13371"/>
                      <a:pt x="34105" y="13024"/>
                      <a:pt x="34006" y="12627"/>
                    </a:cubicBezTo>
                    <a:cubicBezTo>
                      <a:pt x="33410" y="11286"/>
                      <a:pt x="32863" y="9895"/>
                      <a:pt x="32268" y="8505"/>
                    </a:cubicBezTo>
                    <a:cubicBezTo>
                      <a:pt x="31175" y="6518"/>
                      <a:pt x="29735" y="4879"/>
                      <a:pt x="27848" y="3687"/>
                    </a:cubicBezTo>
                    <a:cubicBezTo>
                      <a:pt x="26755" y="2644"/>
                      <a:pt x="25514" y="1900"/>
                      <a:pt x="24074" y="1502"/>
                    </a:cubicBezTo>
                    <a:cubicBezTo>
                      <a:pt x="22037" y="410"/>
                      <a:pt x="19803" y="-87"/>
                      <a:pt x="17468" y="12"/>
                    </a:cubicBezTo>
                    <a:cubicBezTo>
                      <a:pt x="15929" y="211"/>
                      <a:pt x="14439" y="410"/>
                      <a:pt x="12900" y="608"/>
                    </a:cubicBezTo>
                    <a:cubicBezTo>
                      <a:pt x="11559" y="1204"/>
                      <a:pt x="10168" y="1751"/>
                      <a:pt x="8778" y="2347"/>
                    </a:cubicBezTo>
                    <a:cubicBezTo>
                      <a:pt x="6791" y="3439"/>
                      <a:pt x="5152" y="4879"/>
                      <a:pt x="3960" y="6767"/>
                    </a:cubicBezTo>
                    <a:cubicBezTo>
                      <a:pt x="2421" y="8405"/>
                      <a:pt x="1428" y="10392"/>
                      <a:pt x="881" y="12577"/>
                    </a:cubicBezTo>
                    <a:cubicBezTo>
                      <a:pt x="782" y="12974"/>
                      <a:pt x="732" y="13322"/>
                      <a:pt x="633" y="13719"/>
                    </a:cubicBezTo>
                    <a:cubicBezTo>
                      <a:pt x="-211" y="16798"/>
                      <a:pt x="-211" y="19877"/>
                      <a:pt x="633" y="22956"/>
                    </a:cubicBezTo>
                    <a:cubicBezTo>
                      <a:pt x="1477" y="25886"/>
                      <a:pt x="2967" y="28469"/>
                      <a:pt x="5103" y="30654"/>
                    </a:cubicBezTo>
                    <a:cubicBezTo>
                      <a:pt x="6294" y="31548"/>
                      <a:pt x="7437" y="32491"/>
                      <a:pt x="8629" y="33385"/>
                    </a:cubicBezTo>
                    <a:cubicBezTo>
                      <a:pt x="11360" y="34974"/>
                      <a:pt x="14290" y="35769"/>
                      <a:pt x="17419" y="35769"/>
                    </a:cubicBezTo>
                    <a:cubicBezTo>
                      <a:pt x="19803" y="35868"/>
                      <a:pt x="22037" y="35372"/>
                      <a:pt x="24123" y="34279"/>
                    </a:cubicBezTo>
                    <a:cubicBezTo>
                      <a:pt x="26259" y="33584"/>
                      <a:pt x="28146" y="32392"/>
                      <a:pt x="29735" y="30703"/>
                    </a:cubicBezTo>
                    <a:cubicBezTo>
                      <a:pt x="31870" y="28518"/>
                      <a:pt x="33361" y="25986"/>
                      <a:pt x="34204" y="23006"/>
                    </a:cubicBezTo>
                    <a:cubicBezTo>
                      <a:pt x="35049" y="19927"/>
                      <a:pt x="35049" y="16848"/>
                      <a:pt x="34204" y="137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9" name="Google Shape;1979;p13"/>
              <p:cNvSpPr/>
              <p:nvPr/>
            </p:nvSpPr>
            <p:spPr>
              <a:xfrm>
                <a:off x="8430932" y="-1314246"/>
                <a:ext cx="576426" cy="118541"/>
              </a:xfrm>
              <a:custGeom>
                <a:rect b="b" l="l" r="r" t="t"/>
                <a:pathLst>
                  <a:path extrusionOk="0" h="118541" w="576426">
                    <a:moveTo>
                      <a:pt x="512263" y="91605"/>
                    </a:moveTo>
                    <a:cubicBezTo>
                      <a:pt x="508985" y="90960"/>
                      <a:pt x="505856" y="90115"/>
                      <a:pt x="502877" y="89023"/>
                    </a:cubicBezTo>
                    <a:cubicBezTo>
                      <a:pt x="511518" y="80183"/>
                      <a:pt x="518222" y="69208"/>
                      <a:pt x="522046" y="55898"/>
                    </a:cubicBezTo>
                    <a:cubicBezTo>
                      <a:pt x="527956" y="35388"/>
                      <a:pt x="517328" y="3853"/>
                      <a:pt x="492845" y="9018"/>
                    </a:cubicBezTo>
                    <a:cubicBezTo>
                      <a:pt x="491007" y="9415"/>
                      <a:pt x="489021" y="10011"/>
                      <a:pt x="487035" y="10855"/>
                    </a:cubicBezTo>
                    <a:cubicBezTo>
                      <a:pt x="463743" y="20539"/>
                      <a:pt x="454506" y="49939"/>
                      <a:pt x="461210" y="72883"/>
                    </a:cubicBezTo>
                    <a:cubicBezTo>
                      <a:pt x="461310" y="73230"/>
                      <a:pt x="461409" y="73528"/>
                      <a:pt x="461508" y="73826"/>
                    </a:cubicBezTo>
                    <a:cubicBezTo>
                      <a:pt x="463346" y="79786"/>
                      <a:pt x="466127" y="84901"/>
                      <a:pt x="469603" y="89222"/>
                    </a:cubicBezTo>
                    <a:cubicBezTo>
                      <a:pt x="462948" y="92648"/>
                      <a:pt x="455847" y="95082"/>
                      <a:pt x="448547" y="96721"/>
                    </a:cubicBezTo>
                    <a:cubicBezTo>
                      <a:pt x="440452" y="98558"/>
                      <a:pt x="432108" y="99353"/>
                      <a:pt x="423815" y="99402"/>
                    </a:cubicBezTo>
                    <a:cubicBezTo>
                      <a:pt x="402609" y="99402"/>
                      <a:pt x="379218" y="95777"/>
                      <a:pt x="360744" y="84752"/>
                    </a:cubicBezTo>
                    <a:cubicBezTo>
                      <a:pt x="359006" y="83709"/>
                      <a:pt x="357268" y="82567"/>
                      <a:pt x="355579" y="81276"/>
                    </a:cubicBezTo>
                    <a:cubicBezTo>
                      <a:pt x="373359" y="62851"/>
                      <a:pt x="389101" y="31713"/>
                      <a:pt x="365413" y="11550"/>
                    </a:cubicBezTo>
                    <a:cubicBezTo>
                      <a:pt x="354983" y="2661"/>
                      <a:pt x="340184" y="2412"/>
                      <a:pt x="329656" y="11401"/>
                    </a:cubicBezTo>
                    <a:cubicBezTo>
                      <a:pt x="319624" y="19993"/>
                      <a:pt x="315204" y="33849"/>
                      <a:pt x="315701" y="46761"/>
                    </a:cubicBezTo>
                    <a:cubicBezTo>
                      <a:pt x="316198" y="59375"/>
                      <a:pt x="320568" y="70499"/>
                      <a:pt x="327372" y="79935"/>
                    </a:cubicBezTo>
                    <a:cubicBezTo>
                      <a:pt x="320915" y="84156"/>
                      <a:pt x="313962" y="87682"/>
                      <a:pt x="306861" y="90413"/>
                    </a:cubicBezTo>
                    <a:cubicBezTo>
                      <a:pt x="277313" y="101836"/>
                      <a:pt x="236540" y="101736"/>
                      <a:pt x="208928" y="83262"/>
                    </a:cubicBezTo>
                    <a:cubicBezTo>
                      <a:pt x="223975" y="68215"/>
                      <a:pt x="235646" y="47754"/>
                      <a:pt x="229935" y="27541"/>
                    </a:cubicBezTo>
                    <a:cubicBezTo>
                      <a:pt x="226558" y="15523"/>
                      <a:pt x="215880" y="4796"/>
                      <a:pt x="203018" y="4002"/>
                    </a:cubicBezTo>
                    <a:cubicBezTo>
                      <a:pt x="200237" y="3853"/>
                      <a:pt x="197555" y="4101"/>
                      <a:pt x="194973" y="4747"/>
                    </a:cubicBezTo>
                    <a:cubicBezTo>
                      <a:pt x="184147" y="7428"/>
                      <a:pt x="175307" y="16467"/>
                      <a:pt x="170787" y="26449"/>
                    </a:cubicBezTo>
                    <a:cubicBezTo>
                      <a:pt x="166318" y="36381"/>
                      <a:pt x="165474" y="46512"/>
                      <a:pt x="167311" y="56196"/>
                    </a:cubicBezTo>
                    <a:cubicBezTo>
                      <a:pt x="169099" y="65483"/>
                      <a:pt x="173370" y="74323"/>
                      <a:pt x="179329" y="82021"/>
                    </a:cubicBezTo>
                    <a:cubicBezTo>
                      <a:pt x="167311" y="89222"/>
                      <a:pt x="153605" y="92996"/>
                      <a:pt x="139848" y="93194"/>
                    </a:cubicBezTo>
                    <a:cubicBezTo>
                      <a:pt x="122864" y="93443"/>
                      <a:pt x="105780" y="88278"/>
                      <a:pt x="91428" y="77402"/>
                    </a:cubicBezTo>
                    <a:cubicBezTo>
                      <a:pt x="95848" y="73379"/>
                      <a:pt x="99771" y="69009"/>
                      <a:pt x="103148" y="64142"/>
                    </a:cubicBezTo>
                    <a:cubicBezTo>
                      <a:pt x="116259" y="45221"/>
                      <a:pt x="121622" y="7826"/>
                      <a:pt x="92322" y="972"/>
                    </a:cubicBezTo>
                    <a:cubicBezTo>
                      <a:pt x="65703" y="-5235"/>
                      <a:pt x="45540" y="19347"/>
                      <a:pt x="48569" y="44327"/>
                    </a:cubicBezTo>
                    <a:cubicBezTo>
                      <a:pt x="49960" y="55700"/>
                      <a:pt x="54728" y="66079"/>
                      <a:pt x="61581" y="75167"/>
                    </a:cubicBezTo>
                    <a:cubicBezTo>
                      <a:pt x="42958" y="84355"/>
                      <a:pt x="19914" y="87533"/>
                      <a:pt x="0" y="82716"/>
                    </a:cubicBezTo>
                    <a:lnTo>
                      <a:pt x="0" y="82716"/>
                    </a:lnTo>
                    <a:cubicBezTo>
                      <a:pt x="496" y="84851"/>
                      <a:pt x="1043" y="86987"/>
                      <a:pt x="1590" y="89122"/>
                    </a:cubicBezTo>
                    <a:cubicBezTo>
                      <a:pt x="2086" y="91059"/>
                      <a:pt x="2583" y="93045"/>
                      <a:pt x="3079" y="95032"/>
                    </a:cubicBezTo>
                    <a:cubicBezTo>
                      <a:pt x="3328" y="96224"/>
                      <a:pt x="3675" y="97366"/>
                      <a:pt x="3973" y="98508"/>
                    </a:cubicBezTo>
                    <a:cubicBezTo>
                      <a:pt x="4122" y="99253"/>
                      <a:pt x="4321" y="99998"/>
                      <a:pt x="4569" y="100793"/>
                    </a:cubicBezTo>
                    <a:cubicBezTo>
                      <a:pt x="4768" y="101538"/>
                      <a:pt x="4966" y="102283"/>
                      <a:pt x="5165" y="103028"/>
                    </a:cubicBezTo>
                    <a:cubicBezTo>
                      <a:pt x="5165" y="103028"/>
                      <a:pt x="5165" y="103028"/>
                      <a:pt x="5165" y="103028"/>
                    </a:cubicBezTo>
                    <a:cubicBezTo>
                      <a:pt x="28754" y="106355"/>
                      <a:pt x="54430" y="101190"/>
                      <a:pt x="75089" y="89321"/>
                    </a:cubicBezTo>
                    <a:cubicBezTo>
                      <a:pt x="84376" y="97168"/>
                      <a:pt x="95152" y="103276"/>
                      <a:pt x="105979" y="107199"/>
                    </a:cubicBezTo>
                    <a:cubicBezTo>
                      <a:pt x="111491" y="109235"/>
                      <a:pt x="117153" y="110725"/>
                      <a:pt x="122913" y="111669"/>
                    </a:cubicBezTo>
                    <a:cubicBezTo>
                      <a:pt x="146056" y="115542"/>
                      <a:pt x="170390" y="110874"/>
                      <a:pt x="190355" y="98161"/>
                    </a:cubicBezTo>
                    <a:cubicBezTo>
                      <a:pt x="191397" y="97465"/>
                      <a:pt x="192490" y="96770"/>
                      <a:pt x="193582" y="96025"/>
                    </a:cubicBezTo>
                    <a:cubicBezTo>
                      <a:pt x="194873" y="96969"/>
                      <a:pt x="196165" y="97912"/>
                      <a:pt x="197506" y="98806"/>
                    </a:cubicBezTo>
                    <a:cubicBezTo>
                      <a:pt x="220946" y="114102"/>
                      <a:pt x="250594" y="119366"/>
                      <a:pt x="278156" y="116734"/>
                    </a:cubicBezTo>
                    <a:cubicBezTo>
                      <a:pt x="300554" y="114599"/>
                      <a:pt x="322505" y="107000"/>
                      <a:pt x="340730" y="93940"/>
                    </a:cubicBezTo>
                    <a:cubicBezTo>
                      <a:pt x="348329" y="100197"/>
                      <a:pt x="357119" y="105163"/>
                      <a:pt x="366406" y="108739"/>
                    </a:cubicBezTo>
                    <a:cubicBezTo>
                      <a:pt x="386866" y="116685"/>
                      <a:pt x="411797" y="120161"/>
                      <a:pt x="435833" y="117827"/>
                    </a:cubicBezTo>
                    <a:cubicBezTo>
                      <a:pt x="453761" y="116089"/>
                      <a:pt x="471143" y="111122"/>
                      <a:pt x="485843" y="102332"/>
                    </a:cubicBezTo>
                    <a:cubicBezTo>
                      <a:pt x="498506" y="109136"/>
                      <a:pt x="514051" y="111967"/>
                      <a:pt x="528750" y="112960"/>
                    </a:cubicBezTo>
                    <a:cubicBezTo>
                      <a:pt x="542805" y="113953"/>
                      <a:pt x="557058" y="112960"/>
                      <a:pt x="570715" y="109583"/>
                    </a:cubicBezTo>
                    <a:lnTo>
                      <a:pt x="570715" y="109583"/>
                    </a:lnTo>
                    <a:cubicBezTo>
                      <a:pt x="570715" y="109583"/>
                      <a:pt x="570715" y="109583"/>
                      <a:pt x="570715" y="109583"/>
                    </a:cubicBezTo>
                    <a:cubicBezTo>
                      <a:pt x="570814" y="109235"/>
                      <a:pt x="570914" y="108888"/>
                      <a:pt x="570963" y="108540"/>
                    </a:cubicBezTo>
                    <a:cubicBezTo>
                      <a:pt x="571510" y="106603"/>
                      <a:pt x="572006" y="104666"/>
                      <a:pt x="572552" y="102779"/>
                    </a:cubicBezTo>
                    <a:cubicBezTo>
                      <a:pt x="573297" y="99998"/>
                      <a:pt x="574043" y="97217"/>
                      <a:pt x="574737" y="94386"/>
                    </a:cubicBezTo>
                    <a:cubicBezTo>
                      <a:pt x="574837" y="94039"/>
                      <a:pt x="574886" y="93741"/>
                      <a:pt x="574986" y="93393"/>
                    </a:cubicBezTo>
                    <a:cubicBezTo>
                      <a:pt x="575482" y="91456"/>
                      <a:pt x="575979" y="89520"/>
                      <a:pt x="576426" y="87533"/>
                    </a:cubicBezTo>
                    <a:cubicBezTo>
                      <a:pt x="556213" y="94734"/>
                      <a:pt x="532922" y="95578"/>
                      <a:pt x="512312" y="91456"/>
                    </a:cubicBezTo>
                    <a:close/>
                    <a:moveTo>
                      <a:pt x="78367" y="64242"/>
                    </a:moveTo>
                    <a:cubicBezTo>
                      <a:pt x="67739" y="50138"/>
                      <a:pt x="59644" y="30024"/>
                      <a:pt x="77175" y="21383"/>
                    </a:cubicBezTo>
                    <a:cubicBezTo>
                      <a:pt x="84425" y="17808"/>
                      <a:pt x="93066" y="18702"/>
                      <a:pt x="95053" y="27591"/>
                    </a:cubicBezTo>
                    <a:cubicBezTo>
                      <a:pt x="97288" y="37573"/>
                      <a:pt x="91825" y="48995"/>
                      <a:pt x="85766" y="56594"/>
                    </a:cubicBezTo>
                    <a:cubicBezTo>
                      <a:pt x="83581" y="59325"/>
                      <a:pt x="81049" y="61908"/>
                      <a:pt x="78317" y="64291"/>
                    </a:cubicBezTo>
                    <a:close/>
                    <a:moveTo>
                      <a:pt x="196711" y="68016"/>
                    </a:moveTo>
                    <a:cubicBezTo>
                      <a:pt x="196015" y="68761"/>
                      <a:pt x="195321" y="69506"/>
                      <a:pt x="194625" y="70201"/>
                    </a:cubicBezTo>
                    <a:cubicBezTo>
                      <a:pt x="185289" y="57140"/>
                      <a:pt x="179777" y="34047"/>
                      <a:pt x="196463" y="25158"/>
                    </a:cubicBezTo>
                    <a:cubicBezTo>
                      <a:pt x="206941" y="19546"/>
                      <a:pt x="212801" y="32359"/>
                      <a:pt x="211560" y="41099"/>
                    </a:cubicBezTo>
                    <a:cubicBezTo>
                      <a:pt x="210219" y="51081"/>
                      <a:pt x="203366" y="60765"/>
                      <a:pt x="196711" y="68016"/>
                    </a:cubicBezTo>
                    <a:close/>
                    <a:moveTo>
                      <a:pt x="342469" y="67768"/>
                    </a:moveTo>
                    <a:cubicBezTo>
                      <a:pt x="336162" y="58630"/>
                      <a:pt x="332934" y="47704"/>
                      <a:pt x="335913" y="36530"/>
                    </a:cubicBezTo>
                    <a:cubicBezTo>
                      <a:pt x="338148" y="28286"/>
                      <a:pt x="346243" y="18652"/>
                      <a:pt x="354387" y="27094"/>
                    </a:cubicBezTo>
                    <a:cubicBezTo>
                      <a:pt x="362979" y="35984"/>
                      <a:pt x="356821" y="49343"/>
                      <a:pt x="350862" y="57786"/>
                    </a:cubicBezTo>
                    <a:cubicBezTo>
                      <a:pt x="348329" y="61312"/>
                      <a:pt x="345548" y="64689"/>
                      <a:pt x="342469" y="67768"/>
                    </a:cubicBezTo>
                    <a:close/>
                    <a:moveTo>
                      <a:pt x="485644" y="78147"/>
                    </a:moveTo>
                    <a:cubicBezTo>
                      <a:pt x="480777" y="72635"/>
                      <a:pt x="477946" y="65433"/>
                      <a:pt x="478244" y="56196"/>
                    </a:cubicBezTo>
                    <a:cubicBezTo>
                      <a:pt x="478443" y="49492"/>
                      <a:pt x="480330" y="42639"/>
                      <a:pt x="484253" y="37126"/>
                    </a:cubicBezTo>
                    <a:cubicBezTo>
                      <a:pt x="488972" y="30521"/>
                      <a:pt x="499301" y="22774"/>
                      <a:pt x="503522" y="33700"/>
                    </a:cubicBezTo>
                    <a:cubicBezTo>
                      <a:pt x="509631" y="49492"/>
                      <a:pt x="497116" y="67619"/>
                      <a:pt x="485644" y="7814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980" name="Google Shape;1980;p1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1">
    <p:spTree>
      <p:nvGrpSpPr>
        <p:cNvPr id="1981" name="Shape 1981"/>
        <p:cNvGrpSpPr/>
        <p:nvPr/>
      </p:nvGrpSpPr>
      <p:grpSpPr>
        <a:xfrm>
          <a:off x="0" y="0"/>
          <a:ext cx="0" cy="0"/>
          <a:chOff x="0" y="0"/>
          <a:chExt cx="0" cy="0"/>
        </a:xfrm>
      </p:grpSpPr>
      <p:grpSp>
        <p:nvGrpSpPr>
          <p:cNvPr id="1982" name="Google Shape;1982;p14"/>
          <p:cNvGrpSpPr/>
          <p:nvPr/>
        </p:nvGrpSpPr>
        <p:grpSpPr>
          <a:xfrm>
            <a:off x="-2050400" y="-2076327"/>
            <a:ext cx="13397850" cy="9025303"/>
            <a:chOff x="-2050400" y="-2076327"/>
            <a:chExt cx="13397850" cy="9025303"/>
          </a:xfrm>
        </p:grpSpPr>
        <p:grpSp>
          <p:nvGrpSpPr>
            <p:cNvPr id="1983" name="Google Shape;1983;p14"/>
            <p:cNvGrpSpPr/>
            <p:nvPr/>
          </p:nvGrpSpPr>
          <p:grpSpPr>
            <a:xfrm rot="9422386">
              <a:off x="-1717513" y="-1329177"/>
              <a:ext cx="4356957" cy="2591569"/>
              <a:chOff x="3055976" y="1996743"/>
              <a:chExt cx="7843168" cy="4665209"/>
            </a:xfrm>
          </p:grpSpPr>
          <p:sp>
            <p:nvSpPr>
              <p:cNvPr id="1984" name="Google Shape;1984;p14"/>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5" name="Google Shape;1985;p14"/>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986" name="Google Shape;1986;p14"/>
            <p:cNvGrpSpPr/>
            <p:nvPr/>
          </p:nvGrpSpPr>
          <p:grpSpPr>
            <a:xfrm rot="-1732037">
              <a:off x="6633328" y="3731995"/>
              <a:ext cx="4437535" cy="2287949"/>
              <a:chOff x="3271579" y="2742118"/>
              <a:chExt cx="7987932" cy="4118499"/>
            </a:xfrm>
          </p:grpSpPr>
          <p:sp>
            <p:nvSpPr>
              <p:cNvPr id="1987" name="Google Shape;1987;p14"/>
              <p:cNvSpPr/>
              <p:nvPr/>
            </p:nvSpPr>
            <p:spPr>
              <a:xfrm>
                <a:off x="3271579" y="2742118"/>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88" name="Google Shape;1988;p14"/>
              <p:cNvSpPr/>
              <p:nvPr/>
            </p:nvSpPr>
            <p:spPr>
              <a:xfrm>
                <a:off x="3492543" y="3155555"/>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989" name="Google Shape;1989;p14"/>
            <p:cNvSpPr/>
            <p:nvPr/>
          </p:nvSpPr>
          <p:spPr>
            <a:xfrm flipH="1">
              <a:off x="8673634" y="4236741"/>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0" name="Google Shape;1990;p14"/>
            <p:cNvSpPr/>
            <p:nvPr/>
          </p:nvSpPr>
          <p:spPr>
            <a:xfrm flipH="1">
              <a:off x="8618157" y="479202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1" name="Google Shape;1991;p14"/>
            <p:cNvSpPr/>
            <p:nvPr/>
          </p:nvSpPr>
          <p:spPr>
            <a:xfrm flipH="1">
              <a:off x="8298269" y="4548414"/>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2" name="Google Shape;1992;p14"/>
            <p:cNvSpPr/>
            <p:nvPr/>
          </p:nvSpPr>
          <p:spPr>
            <a:xfrm flipH="1">
              <a:off x="303307" y="2286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3" name="Google Shape;1993;p14"/>
            <p:cNvSpPr/>
            <p:nvPr/>
          </p:nvSpPr>
          <p:spPr>
            <a:xfrm flipH="1">
              <a:off x="228594" y="613077"/>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994" name="Google Shape;1994;p14"/>
            <p:cNvGrpSpPr/>
            <p:nvPr/>
          </p:nvGrpSpPr>
          <p:grpSpPr>
            <a:xfrm rot="-8982966">
              <a:off x="7402435" y="-359928"/>
              <a:ext cx="2391899" cy="1414692"/>
              <a:chOff x="1528361" y="3220170"/>
              <a:chExt cx="1305127" cy="771977"/>
            </a:xfrm>
          </p:grpSpPr>
          <p:sp>
            <p:nvSpPr>
              <p:cNvPr id="1995" name="Google Shape;1995;p14"/>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6" name="Google Shape;1996;p14"/>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7" name="Google Shape;1997;p14"/>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8" name="Google Shape;1998;p14"/>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99" name="Google Shape;1999;p14"/>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0" name="Google Shape;2000;p14"/>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1" name="Google Shape;2001;p14"/>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2" name="Google Shape;2002;p14"/>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3" name="Google Shape;2003;p14"/>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4" name="Google Shape;2004;p14"/>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5" name="Google Shape;2005;p14"/>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6" name="Google Shape;2006;p14"/>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7" name="Google Shape;2007;p14"/>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8" name="Google Shape;2008;p14"/>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9" name="Google Shape;2009;p14"/>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0" name="Google Shape;2010;p14"/>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1" name="Google Shape;2011;p14"/>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2" name="Google Shape;2012;p14"/>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3" name="Google Shape;2013;p14"/>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4" name="Google Shape;2014;p14"/>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5" name="Google Shape;2015;p14"/>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6" name="Google Shape;2016;p14"/>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7" name="Google Shape;2017;p14"/>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8" name="Google Shape;2018;p14"/>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19" name="Google Shape;2019;p14"/>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0" name="Google Shape;2020;p14"/>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1" name="Google Shape;2021;p14"/>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2" name="Google Shape;2022;p14"/>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3" name="Google Shape;2023;p14"/>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4" name="Google Shape;2024;p14"/>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5" name="Google Shape;2025;p14"/>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6" name="Google Shape;2026;p14"/>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7" name="Google Shape;2027;p14"/>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8" name="Google Shape;2028;p14"/>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29" name="Google Shape;2029;p14"/>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0" name="Google Shape;2030;p14"/>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1" name="Google Shape;2031;p14"/>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2" name="Google Shape;2032;p14"/>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3" name="Google Shape;2033;p14"/>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4" name="Google Shape;2034;p14"/>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5" name="Google Shape;2035;p14"/>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6" name="Google Shape;2036;p14"/>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7" name="Google Shape;2037;p14"/>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8" name="Google Shape;2038;p14"/>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9" name="Google Shape;2039;p14"/>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0" name="Google Shape;2040;p14"/>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1" name="Google Shape;2041;p14"/>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2" name="Google Shape;2042;p14"/>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3" name="Google Shape;2043;p14"/>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4" name="Google Shape;2044;p14"/>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5" name="Google Shape;2045;p14"/>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6" name="Google Shape;2046;p14"/>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7" name="Google Shape;2047;p14"/>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8" name="Google Shape;2048;p14"/>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49" name="Google Shape;2049;p14"/>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0" name="Google Shape;2050;p14"/>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1" name="Google Shape;2051;p14"/>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2" name="Google Shape;2052;p14"/>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3" name="Google Shape;2053;p14"/>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4" name="Google Shape;2054;p14"/>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5" name="Google Shape;2055;p14"/>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6" name="Google Shape;2056;p14"/>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7" name="Google Shape;2057;p14"/>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8" name="Google Shape;2058;p14"/>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9" name="Google Shape;2059;p14"/>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0" name="Google Shape;2060;p14"/>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1" name="Google Shape;2061;p14"/>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2" name="Google Shape;2062;p14"/>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3" name="Google Shape;2063;p14"/>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4" name="Google Shape;2064;p14"/>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5" name="Google Shape;2065;p14"/>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6" name="Google Shape;2066;p14"/>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7" name="Google Shape;2067;p14"/>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8" name="Google Shape;2068;p14"/>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69" name="Google Shape;2069;p14"/>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0" name="Google Shape;2070;p14"/>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1" name="Google Shape;2071;p14"/>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2" name="Google Shape;2072;p14"/>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3" name="Google Shape;2073;p14"/>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4" name="Google Shape;2074;p14"/>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5" name="Google Shape;2075;p14"/>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6" name="Google Shape;2076;p14"/>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7" name="Google Shape;2077;p14"/>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78" name="Google Shape;2078;p14"/>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2079" name="Google Shape;2079;p1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080" name="Shape 2080"/>
        <p:cNvGrpSpPr/>
        <p:nvPr/>
      </p:nvGrpSpPr>
      <p:grpSpPr>
        <a:xfrm>
          <a:off x="0" y="0"/>
          <a:ext cx="0" cy="0"/>
          <a:chOff x="0" y="0"/>
          <a:chExt cx="0" cy="0"/>
        </a:xfrm>
      </p:grpSpPr>
      <p:grpSp>
        <p:nvGrpSpPr>
          <p:cNvPr id="2081" name="Google Shape;2081;p15"/>
          <p:cNvGrpSpPr/>
          <p:nvPr/>
        </p:nvGrpSpPr>
        <p:grpSpPr>
          <a:xfrm>
            <a:off x="-1331379" y="-1310969"/>
            <a:ext cx="11383430" cy="7923799"/>
            <a:chOff x="-1331379" y="-1310969"/>
            <a:chExt cx="11383430" cy="7923799"/>
          </a:xfrm>
        </p:grpSpPr>
        <p:grpSp>
          <p:nvGrpSpPr>
            <p:cNvPr id="2082" name="Google Shape;2082;p15"/>
            <p:cNvGrpSpPr/>
            <p:nvPr/>
          </p:nvGrpSpPr>
          <p:grpSpPr>
            <a:xfrm>
              <a:off x="-1331379" y="-1310969"/>
              <a:ext cx="11383430" cy="7923799"/>
              <a:chOff x="-1331379" y="-1310969"/>
              <a:chExt cx="11383430" cy="7923799"/>
            </a:xfrm>
          </p:grpSpPr>
          <p:grpSp>
            <p:nvGrpSpPr>
              <p:cNvPr id="2083" name="Google Shape;2083;p15"/>
              <p:cNvGrpSpPr/>
              <p:nvPr/>
            </p:nvGrpSpPr>
            <p:grpSpPr>
              <a:xfrm flipH="1">
                <a:off x="-343153" y="3809954"/>
                <a:ext cx="2112752" cy="2611670"/>
                <a:chOff x="10949782" y="-1931797"/>
                <a:chExt cx="1567091" cy="1937153"/>
              </a:xfrm>
            </p:grpSpPr>
            <p:sp>
              <p:nvSpPr>
                <p:cNvPr id="2084" name="Google Shape;2084;p15"/>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5" name="Google Shape;2085;p15"/>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086" name="Google Shape;2086;p15"/>
                <p:cNvGrpSpPr/>
                <p:nvPr/>
              </p:nvGrpSpPr>
              <p:grpSpPr>
                <a:xfrm>
                  <a:off x="10949782" y="-1922193"/>
                  <a:ext cx="1567091" cy="1927549"/>
                  <a:chOff x="10949782" y="-1922193"/>
                  <a:chExt cx="1567091" cy="1927549"/>
                </a:xfrm>
              </p:grpSpPr>
              <p:sp>
                <p:nvSpPr>
                  <p:cNvPr id="2087" name="Google Shape;2087;p15"/>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8" name="Google Shape;2088;p15"/>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89" name="Google Shape;2089;p15"/>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0" name="Google Shape;2090;p15"/>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1" name="Google Shape;2091;p15"/>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2" name="Google Shape;2092;p15"/>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3" name="Google Shape;2093;p15"/>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4" name="Google Shape;2094;p15"/>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5" name="Google Shape;2095;p15"/>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6" name="Google Shape;2096;p15"/>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7" name="Google Shape;2097;p15"/>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8" name="Google Shape;2098;p15"/>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99" name="Google Shape;2099;p15"/>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0" name="Google Shape;2100;p15"/>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1" name="Google Shape;2101;p15"/>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2" name="Google Shape;2102;p15"/>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3" name="Google Shape;2103;p15"/>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4" name="Google Shape;2104;p15"/>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5" name="Google Shape;2105;p15"/>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6" name="Google Shape;2106;p15"/>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7" name="Google Shape;2107;p15"/>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8" name="Google Shape;2108;p15"/>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09" name="Google Shape;2109;p15"/>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0" name="Google Shape;2110;p15"/>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1" name="Google Shape;2111;p15"/>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2" name="Google Shape;2112;p15"/>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3" name="Google Shape;2113;p15"/>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4" name="Google Shape;2114;p15"/>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5" name="Google Shape;2115;p15"/>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6" name="Google Shape;2116;p15"/>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7" name="Google Shape;2117;p15"/>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8" name="Google Shape;2118;p15"/>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19" name="Google Shape;2119;p15"/>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0" name="Google Shape;2120;p15"/>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1" name="Google Shape;2121;p15"/>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2" name="Google Shape;2122;p15"/>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3" name="Google Shape;2123;p15"/>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4" name="Google Shape;2124;p15"/>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5" name="Google Shape;2125;p15"/>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6" name="Google Shape;2126;p15"/>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7" name="Google Shape;2127;p15"/>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8" name="Google Shape;2128;p15"/>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9" name="Google Shape;2129;p15"/>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0" name="Google Shape;2130;p15"/>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1" name="Google Shape;2131;p15"/>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2" name="Google Shape;2132;p15"/>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3" name="Google Shape;2133;p15"/>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4" name="Google Shape;2134;p15"/>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5" name="Google Shape;2135;p15"/>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6" name="Google Shape;2136;p15"/>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7" name="Google Shape;2137;p15"/>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8" name="Google Shape;2138;p15"/>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9" name="Google Shape;2139;p15"/>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0" name="Google Shape;2140;p15"/>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1" name="Google Shape;2141;p15"/>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2" name="Google Shape;2142;p15"/>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3" name="Google Shape;2143;p15"/>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4" name="Google Shape;2144;p15"/>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5" name="Google Shape;2145;p15"/>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6" name="Google Shape;2146;p15"/>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7" name="Google Shape;2147;p15"/>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8" name="Google Shape;2148;p15"/>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9" name="Google Shape;2149;p15"/>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0" name="Google Shape;2150;p15"/>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1" name="Google Shape;2151;p15"/>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2" name="Google Shape;2152;p15"/>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3" name="Google Shape;2153;p15"/>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4" name="Google Shape;2154;p15"/>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5" name="Google Shape;2155;p15"/>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6" name="Google Shape;2156;p15"/>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7" name="Google Shape;2157;p15"/>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8" name="Google Shape;2158;p15"/>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59" name="Google Shape;2159;p15"/>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0" name="Google Shape;2160;p15"/>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1" name="Google Shape;2161;p15"/>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2" name="Google Shape;2162;p15"/>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3" name="Google Shape;2163;p15"/>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4" name="Google Shape;2164;p15"/>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5" name="Google Shape;2165;p15"/>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6" name="Google Shape;2166;p15"/>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7" name="Google Shape;2167;p15"/>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8" name="Google Shape;2168;p15"/>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69" name="Google Shape;2169;p15"/>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0" name="Google Shape;2170;p15"/>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1" name="Google Shape;2171;p15"/>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2" name="Google Shape;2172;p15"/>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3" name="Google Shape;2173;p15"/>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4" name="Google Shape;2174;p15"/>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5" name="Google Shape;2175;p15"/>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6" name="Google Shape;2176;p15"/>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7" name="Google Shape;2177;p15"/>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8" name="Google Shape;2178;p15"/>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9" name="Google Shape;2179;p15"/>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0" name="Google Shape;2180;p15"/>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1" name="Google Shape;2181;p15"/>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2" name="Google Shape;2182;p15"/>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3" name="Google Shape;2183;p15"/>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4" name="Google Shape;2184;p15"/>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5" name="Google Shape;2185;p15"/>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6" name="Google Shape;2186;p15"/>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7" name="Google Shape;2187;p15"/>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8" name="Google Shape;2188;p15"/>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89" name="Google Shape;2189;p15"/>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0" name="Google Shape;2190;p15"/>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1" name="Google Shape;2191;p15"/>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2" name="Google Shape;2192;p15"/>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3" name="Google Shape;2193;p15"/>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4" name="Google Shape;2194;p15"/>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5" name="Google Shape;2195;p15"/>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6" name="Google Shape;2196;p15"/>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7" name="Google Shape;2197;p15"/>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8" name="Google Shape;2198;p15"/>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99" name="Google Shape;2199;p15"/>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0" name="Google Shape;2200;p15"/>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1" name="Google Shape;2201;p15"/>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2" name="Google Shape;2202;p15"/>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3" name="Google Shape;2203;p15"/>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4" name="Google Shape;2204;p15"/>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5" name="Google Shape;2205;p15"/>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6" name="Google Shape;2206;p15"/>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7" name="Google Shape;2207;p15"/>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8" name="Google Shape;2208;p15"/>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9" name="Google Shape;2209;p15"/>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0" name="Google Shape;2210;p15"/>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1" name="Google Shape;2211;p15"/>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2" name="Google Shape;2212;p15"/>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3" name="Google Shape;2213;p15"/>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4" name="Google Shape;2214;p15"/>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5" name="Google Shape;2215;p15"/>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6" name="Google Shape;2216;p15"/>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7" name="Google Shape;2217;p15"/>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8" name="Google Shape;2218;p15"/>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19" name="Google Shape;2219;p15"/>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0" name="Google Shape;2220;p15"/>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1" name="Google Shape;2221;p15"/>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2" name="Google Shape;2222;p15"/>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3" name="Google Shape;2223;p15"/>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4" name="Google Shape;2224;p15"/>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5" name="Google Shape;2225;p15"/>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6" name="Google Shape;2226;p15"/>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7" name="Google Shape;2227;p15"/>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8" name="Google Shape;2228;p15"/>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9" name="Google Shape;2229;p15"/>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0" name="Google Shape;2230;p15"/>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1" name="Google Shape;2231;p15"/>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2" name="Google Shape;2232;p15"/>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3" name="Google Shape;2233;p15"/>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4" name="Google Shape;2234;p15"/>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5" name="Google Shape;2235;p15"/>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2236" name="Google Shape;2236;p15"/>
              <p:cNvGrpSpPr/>
              <p:nvPr/>
            </p:nvGrpSpPr>
            <p:grpSpPr>
              <a:xfrm rot="10800000">
                <a:off x="-1331379" y="-1158569"/>
                <a:ext cx="4356880" cy="2591524"/>
                <a:chOff x="3055976" y="1996743"/>
                <a:chExt cx="7843168" cy="4665209"/>
              </a:xfrm>
            </p:grpSpPr>
            <p:sp>
              <p:nvSpPr>
                <p:cNvPr id="2237" name="Google Shape;2237;p15"/>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8" name="Google Shape;2238;p15"/>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239" name="Google Shape;2239;p15"/>
              <p:cNvSpPr/>
              <p:nvPr/>
            </p:nvSpPr>
            <p:spPr>
              <a:xfrm>
                <a:off x="217778" y="65611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0" name="Google Shape;2240;p15"/>
              <p:cNvSpPr/>
              <p:nvPr/>
            </p:nvSpPr>
            <p:spPr>
              <a:xfrm>
                <a:off x="236660" y="228602"/>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241" name="Google Shape;2241;p15"/>
              <p:cNvGrpSpPr/>
              <p:nvPr/>
            </p:nvGrpSpPr>
            <p:grpSpPr>
              <a:xfrm rot="-3519784">
                <a:off x="6721953" y="4516168"/>
                <a:ext cx="2391826" cy="1414715"/>
                <a:chOff x="1528361" y="3220170"/>
                <a:chExt cx="1305127" cy="771977"/>
              </a:xfrm>
            </p:grpSpPr>
            <p:sp>
              <p:nvSpPr>
                <p:cNvPr id="2242" name="Google Shape;2242;p15"/>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3" name="Google Shape;2243;p15"/>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4" name="Google Shape;2244;p15"/>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5" name="Google Shape;2245;p15"/>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6" name="Google Shape;2246;p15"/>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7" name="Google Shape;2247;p15"/>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8" name="Google Shape;2248;p15"/>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49" name="Google Shape;2249;p15"/>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0" name="Google Shape;2250;p15"/>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1" name="Google Shape;2251;p15"/>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2" name="Google Shape;2252;p15"/>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3" name="Google Shape;2253;p15"/>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4" name="Google Shape;2254;p15"/>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5" name="Google Shape;2255;p15"/>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6" name="Google Shape;2256;p15"/>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7" name="Google Shape;2257;p15"/>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8" name="Google Shape;2258;p15"/>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59" name="Google Shape;2259;p15"/>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0" name="Google Shape;2260;p15"/>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1" name="Google Shape;2261;p15"/>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2" name="Google Shape;2262;p15"/>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3" name="Google Shape;2263;p15"/>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4" name="Google Shape;2264;p15"/>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5" name="Google Shape;2265;p15"/>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6" name="Google Shape;2266;p15"/>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7" name="Google Shape;2267;p15"/>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8" name="Google Shape;2268;p15"/>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9" name="Google Shape;2269;p15"/>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0" name="Google Shape;2270;p15"/>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1" name="Google Shape;2271;p15"/>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2" name="Google Shape;2272;p15"/>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3" name="Google Shape;2273;p15"/>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4" name="Google Shape;2274;p15"/>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5" name="Google Shape;2275;p15"/>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6" name="Google Shape;2276;p15"/>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7" name="Google Shape;2277;p15"/>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8" name="Google Shape;2278;p15"/>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79" name="Google Shape;2279;p15"/>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0" name="Google Shape;2280;p15"/>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1" name="Google Shape;2281;p15"/>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2" name="Google Shape;2282;p15"/>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3" name="Google Shape;2283;p15"/>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4" name="Google Shape;2284;p15"/>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5" name="Google Shape;2285;p15"/>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6" name="Google Shape;2286;p15"/>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7" name="Google Shape;2287;p15"/>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8" name="Google Shape;2288;p15"/>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89" name="Google Shape;2289;p15"/>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0" name="Google Shape;2290;p15"/>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1" name="Google Shape;2291;p15"/>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2" name="Google Shape;2292;p15"/>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3" name="Google Shape;2293;p15"/>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4" name="Google Shape;2294;p15"/>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5" name="Google Shape;2295;p15"/>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6" name="Google Shape;2296;p15"/>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7" name="Google Shape;2297;p15"/>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8" name="Google Shape;2298;p15"/>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99" name="Google Shape;2299;p15"/>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0" name="Google Shape;2300;p15"/>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1" name="Google Shape;2301;p15"/>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2" name="Google Shape;2302;p15"/>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3" name="Google Shape;2303;p15"/>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4" name="Google Shape;2304;p15"/>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5" name="Google Shape;2305;p15"/>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6" name="Google Shape;2306;p15"/>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7" name="Google Shape;2307;p15"/>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8" name="Google Shape;2308;p15"/>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09" name="Google Shape;2309;p15"/>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0" name="Google Shape;2310;p15"/>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1" name="Google Shape;2311;p15"/>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2" name="Google Shape;2312;p15"/>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3" name="Google Shape;2313;p15"/>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4" name="Google Shape;2314;p15"/>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5" name="Google Shape;2315;p15"/>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6" name="Google Shape;2316;p15"/>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7" name="Google Shape;2317;p15"/>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8" name="Google Shape;2318;p15"/>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19" name="Google Shape;2319;p15"/>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0" name="Google Shape;2320;p15"/>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1" name="Google Shape;2321;p15"/>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2" name="Google Shape;2322;p15"/>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3" name="Google Shape;2323;p15"/>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4" name="Google Shape;2324;p15"/>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5" name="Google Shape;2325;p15"/>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26" name="Google Shape;2326;p15"/>
              <p:cNvGrpSpPr/>
              <p:nvPr/>
            </p:nvGrpSpPr>
            <p:grpSpPr>
              <a:xfrm>
                <a:off x="8473042" y="3506612"/>
                <a:ext cx="924432" cy="1667622"/>
                <a:chOff x="8410273" y="-1396844"/>
                <a:chExt cx="618887" cy="1116437"/>
              </a:xfrm>
            </p:grpSpPr>
            <p:sp>
              <p:nvSpPr>
                <p:cNvPr id="2327" name="Google Shape;2327;p15"/>
                <p:cNvSpPr/>
                <p:nvPr/>
              </p:nvSpPr>
              <p:spPr>
                <a:xfrm>
                  <a:off x="8590397" y="-1004426"/>
                  <a:ext cx="258440" cy="633238"/>
                </a:xfrm>
                <a:custGeom>
                  <a:rect b="b" l="l" r="r" t="t"/>
                  <a:pathLst>
                    <a:path extrusionOk="0" h="633238" w="258440">
                      <a:moveTo>
                        <a:pt x="258441" y="633239"/>
                      </a:moveTo>
                      <a:lnTo>
                        <a:pt x="0" y="633239"/>
                      </a:lnTo>
                      <a:cubicBezTo>
                        <a:pt x="7499" y="614963"/>
                        <a:pt x="14452" y="594602"/>
                        <a:pt x="20908" y="572652"/>
                      </a:cubicBezTo>
                      <a:cubicBezTo>
                        <a:pt x="39183" y="510574"/>
                        <a:pt x="53337" y="436131"/>
                        <a:pt x="64313" y="361787"/>
                      </a:cubicBezTo>
                      <a:cubicBezTo>
                        <a:pt x="71513" y="312721"/>
                        <a:pt x="77324" y="263754"/>
                        <a:pt x="81942" y="218363"/>
                      </a:cubicBezTo>
                      <a:cubicBezTo>
                        <a:pt x="94407" y="96096"/>
                        <a:pt x="98331" y="0"/>
                        <a:pt x="98331" y="0"/>
                      </a:cubicBezTo>
                      <a:lnTo>
                        <a:pt x="160110" y="0"/>
                      </a:lnTo>
                      <a:cubicBezTo>
                        <a:pt x="160110" y="0"/>
                        <a:pt x="164033" y="96096"/>
                        <a:pt x="176499" y="218363"/>
                      </a:cubicBezTo>
                      <a:cubicBezTo>
                        <a:pt x="181117" y="263754"/>
                        <a:pt x="186928" y="312721"/>
                        <a:pt x="194129" y="361787"/>
                      </a:cubicBezTo>
                      <a:cubicBezTo>
                        <a:pt x="205054" y="436181"/>
                        <a:pt x="219257" y="510673"/>
                        <a:pt x="237533" y="572751"/>
                      </a:cubicBezTo>
                      <a:cubicBezTo>
                        <a:pt x="243989" y="594652"/>
                        <a:pt x="250942" y="614963"/>
                        <a:pt x="258441" y="633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8" name="Google Shape;2328;p15"/>
                <p:cNvSpPr/>
                <p:nvPr/>
              </p:nvSpPr>
              <p:spPr>
                <a:xfrm>
                  <a:off x="8490725" y="-457052"/>
                  <a:ext cx="457832" cy="176645"/>
                </a:xfrm>
                <a:custGeom>
                  <a:rect b="b" l="l" r="r" t="t"/>
                  <a:pathLst>
                    <a:path extrusionOk="0" h="176645" w="457832">
                      <a:moveTo>
                        <a:pt x="457783" y="169943"/>
                      </a:moveTo>
                      <a:cubicBezTo>
                        <a:pt x="421530" y="172823"/>
                        <a:pt x="368889" y="175704"/>
                        <a:pt x="298071" y="176449"/>
                      </a:cubicBezTo>
                      <a:cubicBezTo>
                        <a:pt x="220996" y="177293"/>
                        <a:pt x="122367" y="175555"/>
                        <a:pt x="0" y="168602"/>
                      </a:cubicBezTo>
                      <a:cubicBezTo>
                        <a:pt x="4916" y="117798"/>
                        <a:pt x="52443" y="58253"/>
                        <a:pt x="120579" y="25278"/>
                      </a:cubicBezTo>
                      <a:cubicBezTo>
                        <a:pt x="152810" y="9634"/>
                        <a:pt x="189659" y="0"/>
                        <a:pt x="228842" y="0"/>
                      </a:cubicBezTo>
                      <a:cubicBezTo>
                        <a:pt x="244535" y="0"/>
                        <a:pt x="259881" y="1540"/>
                        <a:pt x="274680" y="4420"/>
                      </a:cubicBezTo>
                      <a:cubicBezTo>
                        <a:pt x="296879" y="8691"/>
                        <a:pt x="317886" y="15941"/>
                        <a:pt x="337254" y="25377"/>
                      </a:cubicBezTo>
                      <a:cubicBezTo>
                        <a:pt x="405887" y="58651"/>
                        <a:pt x="453612" y="118940"/>
                        <a:pt x="457833" y="16994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29" name="Google Shape;2329;p15"/>
                <p:cNvSpPr/>
                <p:nvPr/>
              </p:nvSpPr>
              <p:spPr>
                <a:xfrm>
                  <a:off x="8616668" y="-795647"/>
                  <a:ext cx="205997" cy="172277"/>
                </a:xfrm>
                <a:custGeom>
                  <a:rect b="b" l="l" r="r" t="t"/>
                  <a:pathLst>
                    <a:path extrusionOk="0" h="172277" w="205997">
                      <a:moveTo>
                        <a:pt x="205898" y="86114"/>
                      </a:moveTo>
                      <a:cubicBezTo>
                        <a:pt x="205898" y="113080"/>
                        <a:pt x="191049" y="137216"/>
                        <a:pt x="167858" y="153008"/>
                      </a:cubicBezTo>
                      <a:cubicBezTo>
                        <a:pt x="156584" y="160706"/>
                        <a:pt x="143275" y="166467"/>
                        <a:pt x="128774" y="169546"/>
                      </a:cubicBezTo>
                      <a:cubicBezTo>
                        <a:pt x="120530" y="171334"/>
                        <a:pt x="111888" y="172277"/>
                        <a:pt x="102949" y="172277"/>
                      </a:cubicBezTo>
                      <a:cubicBezTo>
                        <a:pt x="78317" y="172277"/>
                        <a:pt x="55721" y="165076"/>
                        <a:pt x="38041" y="153008"/>
                      </a:cubicBezTo>
                      <a:cubicBezTo>
                        <a:pt x="14849" y="137216"/>
                        <a:pt x="0" y="113080"/>
                        <a:pt x="0" y="86114"/>
                      </a:cubicBezTo>
                      <a:cubicBezTo>
                        <a:pt x="0" y="52791"/>
                        <a:pt x="22596" y="23887"/>
                        <a:pt x="55721" y="9585"/>
                      </a:cubicBezTo>
                      <a:cubicBezTo>
                        <a:pt x="69874" y="3427"/>
                        <a:pt x="85965" y="0"/>
                        <a:pt x="102999" y="0"/>
                      </a:cubicBezTo>
                      <a:cubicBezTo>
                        <a:pt x="107965" y="0"/>
                        <a:pt x="112832" y="298"/>
                        <a:pt x="117600" y="844"/>
                      </a:cubicBezTo>
                      <a:cubicBezTo>
                        <a:pt x="129220" y="2235"/>
                        <a:pt x="140245" y="5215"/>
                        <a:pt x="150277" y="9585"/>
                      </a:cubicBezTo>
                      <a:cubicBezTo>
                        <a:pt x="183352" y="23937"/>
                        <a:pt x="205998" y="52840"/>
                        <a:pt x="205998" y="861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0" name="Google Shape;2330;p15"/>
                <p:cNvSpPr/>
                <p:nvPr/>
              </p:nvSpPr>
              <p:spPr>
                <a:xfrm>
                  <a:off x="8638110" y="-781983"/>
                  <a:ext cx="89219" cy="70700"/>
                </a:xfrm>
                <a:custGeom>
                  <a:rect b="b" l="l" r="r" t="t"/>
                  <a:pathLst>
                    <a:path extrusionOk="0" h="70700" w="89219">
                      <a:moveTo>
                        <a:pt x="3389" y="40367"/>
                      </a:moveTo>
                      <a:cubicBezTo>
                        <a:pt x="1253" y="45234"/>
                        <a:pt x="-336" y="50449"/>
                        <a:pt x="61" y="55763"/>
                      </a:cubicBezTo>
                      <a:cubicBezTo>
                        <a:pt x="459" y="61076"/>
                        <a:pt x="3140" y="66390"/>
                        <a:pt x="7809" y="68923"/>
                      </a:cubicBezTo>
                      <a:cubicBezTo>
                        <a:pt x="11881" y="71108"/>
                        <a:pt x="16748" y="70909"/>
                        <a:pt x="21317" y="70264"/>
                      </a:cubicBezTo>
                      <a:cubicBezTo>
                        <a:pt x="42473" y="67135"/>
                        <a:pt x="61344" y="54869"/>
                        <a:pt x="76541" y="39821"/>
                      </a:cubicBezTo>
                      <a:cubicBezTo>
                        <a:pt x="82202" y="34209"/>
                        <a:pt x="87665" y="27753"/>
                        <a:pt x="88906" y="19907"/>
                      </a:cubicBezTo>
                      <a:cubicBezTo>
                        <a:pt x="92631" y="-3683"/>
                        <a:pt x="62138" y="-1498"/>
                        <a:pt x="48084" y="2525"/>
                      </a:cubicBezTo>
                      <a:cubicBezTo>
                        <a:pt x="28766" y="8037"/>
                        <a:pt x="11583" y="21893"/>
                        <a:pt x="3438" y="40367"/>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1" name="Google Shape;2331;p15"/>
                <p:cNvSpPr/>
                <p:nvPr/>
              </p:nvSpPr>
              <p:spPr>
                <a:xfrm>
                  <a:off x="8537170" y="-397032"/>
                  <a:ext cx="148531" cy="95969"/>
                </a:xfrm>
                <a:custGeom>
                  <a:rect b="b" l="l" r="r" t="t"/>
                  <a:pathLst>
                    <a:path extrusionOk="0" h="95969" w="148531">
                      <a:moveTo>
                        <a:pt x="12256" y="38559"/>
                      </a:moveTo>
                      <a:cubicBezTo>
                        <a:pt x="7836" y="44419"/>
                        <a:pt x="3565" y="50527"/>
                        <a:pt x="1380" y="57530"/>
                      </a:cubicBezTo>
                      <a:cubicBezTo>
                        <a:pt x="-806" y="64532"/>
                        <a:pt x="-607" y="72627"/>
                        <a:pt x="3515" y="78686"/>
                      </a:cubicBezTo>
                      <a:cubicBezTo>
                        <a:pt x="8333" y="85787"/>
                        <a:pt x="17271" y="88668"/>
                        <a:pt x="25615" y="90605"/>
                      </a:cubicBezTo>
                      <a:cubicBezTo>
                        <a:pt x="57250" y="97855"/>
                        <a:pt x="90523" y="97756"/>
                        <a:pt x="122108" y="90307"/>
                      </a:cubicBezTo>
                      <a:cubicBezTo>
                        <a:pt x="134126" y="87476"/>
                        <a:pt x="148230" y="80722"/>
                        <a:pt x="148528" y="68356"/>
                      </a:cubicBezTo>
                      <a:cubicBezTo>
                        <a:pt x="148677" y="60956"/>
                        <a:pt x="143313" y="54352"/>
                        <a:pt x="136808" y="50875"/>
                      </a:cubicBezTo>
                      <a:cubicBezTo>
                        <a:pt x="130302" y="47399"/>
                        <a:pt x="122753" y="46406"/>
                        <a:pt x="115453" y="45512"/>
                      </a:cubicBezTo>
                      <a:cubicBezTo>
                        <a:pt x="106812" y="44419"/>
                        <a:pt x="98121" y="43327"/>
                        <a:pt x="89480" y="42284"/>
                      </a:cubicBezTo>
                      <a:cubicBezTo>
                        <a:pt x="83173" y="41489"/>
                        <a:pt x="76320" y="40446"/>
                        <a:pt x="72049" y="35778"/>
                      </a:cubicBezTo>
                      <a:cubicBezTo>
                        <a:pt x="62166" y="25150"/>
                        <a:pt x="74631" y="2355"/>
                        <a:pt x="56008" y="71"/>
                      </a:cubicBezTo>
                      <a:cubicBezTo>
                        <a:pt x="41755" y="-1667"/>
                        <a:pt x="19507" y="29024"/>
                        <a:pt x="12305" y="38559"/>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2" name="Google Shape;2332;p15"/>
                <p:cNvSpPr/>
                <p:nvPr/>
              </p:nvSpPr>
              <p:spPr>
                <a:xfrm>
                  <a:off x="8730995" y="-1004476"/>
                  <a:ext cx="217563" cy="723822"/>
                </a:xfrm>
                <a:custGeom>
                  <a:rect b="b" l="l" r="r" t="t"/>
                  <a:pathLst>
                    <a:path extrusionOk="0" h="723822" w="217563">
                      <a:moveTo>
                        <a:pt x="34361" y="551843"/>
                      </a:moveTo>
                      <a:cubicBezTo>
                        <a:pt x="28402" y="551198"/>
                        <a:pt x="4663" y="388753"/>
                        <a:pt x="13006" y="378424"/>
                      </a:cubicBezTo>
                      <a:cubicBezTo>
                        <a:pt x="56957" y="324044"/>
                        <a:pt x="30637" y="206792"/>
                        <a:pt x="3223" y="209623"/>
                      </a:cubicBezTo>
                      <a:cubicBezTo>
                        <a:pt x="3223" y="209623"/>
                        <a:pt x="-1048" y="60786"/>
                        <a:pt x="243" y="10777"/>
                      </a:cubicBezTo>
                      <a:cubicBezTo>
                        <a:pt x="342" y="7251"/>
                        <a:pt x="342" y="3675"/>
                        <a:pt x="342" y="0"/>
                      </a:cubicBezTo>
                      <a:lnTo>
                        <a:pt x="19512" y="0"/>
                      </a:lnTo>
                      <a:cubicBezTo>
                        <a:pt x="19512" y="0"/>
                        <a:pt x="23435" y="96096"/>
                        <a:pt x="35901" y="218363"/>
                      </a:cubicBezTo>
                      <a:cubicBezTo>
                        <a:pt x="68976" y="232716"/>
                        <a:pt x="91621" y="261619"/>
                        <a:pt x="91621" y="294892"/>
                      </a:cubicBezTo>
                      <a:cubicBezTo>
                        <a:pt x="91621" y="321859"/>
                        <a:pt x="76772" y="345994"/>
                        <a:pt x="53580" y="361787"/>
                      </a:cubicBezTo>
                      <a:cubicBezTo>
                        <a:pt x="64506" y="436181"/>
                        <a:pt x="78709" y="510673"/>
                        <a:pt x="96985" y="572751"/>
                      </a:cubicBezTo>
                      <a:cubicBezTo>
                        <a:pt x="165617" y="606024"/>
                        <a:pt x="213342" y="666314"/>
                        <a:pt x="217564" y="717317"/>
                      </a:cubicBezTo>
                      <a:cubicBezTo>
                        <a:pt x="181311" y="720197"/>
                        <a:pt x="128669" y="723078"/>
                        <a:pt x="57851" y="723822"/>
                      </a:cubicBezTo>
                      <a:cubicBezTo>
                        <a:pt x="98773" y="687172"/>
                        <a:pt x="71409" y="575333"/>
                        <a:pt x="34460" y="551744"/>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3" name="Google Shape;2333;p15"/>
                <p:cNvSpPr/>
                <p:nvPr/>
              </p:nvSpPr>
              <p:spPr>
                <a:xfrm>
                  <a:off x="8410422" y="-1396844"/>
                  <a:ext cx="618738" cy="532712"/>
                </a:xfrm>
                <a:custGeom>
                  <a:rect b="b" l="l" r="r" t="t"/>
                  <a:pathLst>
                    <a:path extrusionOk="0" h="532712" w="618738">
                      <a:moveTo>
                        <a:pt x="618589" y="24323"/>
                      </a:moveTo>
                      <a:cubicBezTo>
                        <a:pt x="618490" y="27055"/>
                        <a:pt x="618341" y="29786"/>
                        <a:pt x="618191" y="32518"/>
                      </a:cubicBezTo>
                      <a:cubicBezTo>
                        <a:pt x="618043" y="35100"/>
                        <a:pt x="617894" y="37682"/>
                        <a:pt x="617695" y="40265"/>
                      </a:cubicBezTo>
                      <a:cubicBezTo>
                        <a:pt x="617695" y="40414"/>
                        <a:pt x="617695" y="40612"/>
                        <a:pt x="617695" y="40762"/>
                      </a:cubicBezTo>
                      <a:cubicBezTo>
                        <a:pt x="617546" y="42947"/>
                        <a:pt x="617397" y="45231"/>
                        <a:pt x="617198" y="47416"/>
                      </a:cubicBezTo>
                      <a:cubicBezTo>
                        <a:pt x="617099" y="48608"/>
                        <a:pt x="617049" y="49800"/>
                        <a:pt x="616901" y="50992"/>
                      </a:cubicBezTo>
                      <a:cubicBezTo>
                        <a:pt x="616752" y="53127"/>
                        <a:pt x="616553" y="55263"/>
                        <a:pt x="616354" y="57398"/>
                      </a:cubicBezTo>
                      <a:cubicBezTo>
                        <a:pt x="616106" y="59832"/>
                        <a:pt x="615857" y="62215"/>
                        <a:pt x="615610" y="64599"/>
                      </a:cubicBezTo>
                      <a:cubicBezTo>
                        <a:pt x="615411" y="66784"/>
                        <a:pt x="615162" y="68920"/>
                        <a:pt x="614914" y="71105"/>
                      </a:cubicBezTo>
                      <a:cubicBezTo>
                        <a:pt x="614418" y="75674"/>
                        <a:pt x="613821" y="80292"/>
                        <a:pt x="613225" y="84911"/>
                      </a:cubicBezTo>
                      <a:cubicBezTo>
                        <a:pt x="612828" y="87940"/>
                        <a:pt x="612381" y="90970"/>
                        <a:pt x="611984" y="93999"/>
                      </a:cubicBezTo>
                      <a:cubicBezTo>
                        <a:pt x="611537" y="97028"/>
                        <a:pt x="611090" y="100058"/>
                        <a:pt x="610594" y="103137"/>
                      </a:cubicBezTo>
                      <a:cubicBezTo>
                        <a:pt x="610097" y="106166"/>
                        <a:pt x="609600" y="109245"/>
                        <a:pt x="609104" y="112275"/>
                      </a:cubicBezTo>
                      <a:cubicBezTo>
                        <a:pt x="608607" y="115304"/>
                        <a:pt x="608061" y="118383"/>
                        <a:pt x="607515" y="121412"/>
                      </a:cubicBezTo>
                      <a:cubicBezTo>
                        <a:pt x="606968" y="124442"/>
                        <a:pt x="606372" y="127521"/>
                        <a:pt x="605776" y="130550"/>
                      </a:cubicBezTo>
                      <a:cubicBezTo>
                        <a:pt x="604584" y="136659"/>
                        <a:pt x="603343" y="142767"/>
                        <a:pt x="602002" y="148876"/>
                      </a:cubicBezTo>
                      <a:cubicBezTo>
                        <a:pt x="601307" y="151905"/>
                        <a:pt x="600661" y="154984"/>
                        <a:pt x="599916" y="158013"/>
                      </a:cubicBezTo>
                      <a:cubicBezTo>
                        <a:pt x="599221" y="161043"/>
                        <a:pt x="598476" y="164122"/>
                        <a:pt x="597731" y="167151"/>
                      </a:cubicBezTo>
                      <a:cubicBezTo>
                        <a:pt x="597483" y="168144"/>
                        <a:pt x="597234" y="169187"/>
                        <a:pt x="596986" y="170181"/>
                      </a:cubicBezTo>
                      <a:cubicBezTo>
                        <a:pt x="596489" y="172117"/>
                        <a:pt x="596042" y="174104"/>
                        <a:pt x="595546" y="176041"/>
                      </a:cubicBezTo>
                      <a:cubicBezTo>
                        <a:pt x="595447" y="176388"/>
                        <a:pt x="595397" y="176686"/>
                        <a:pt x="595297" y="177034"/>
                      </a:cubicBezTo>
                      <a:cubicBezTo>
                        <a:pt x="594602" y="179815"/>
                        <a:pt x="593858" y="182646"/>
                        <a:pt x="593113" y="185427"/>
                      </a:cubicBezTo>
                      <a:cubicBezTo>
                        <a:pt x="592616" y="187363"/>
                        <a:pt x="592070" y="189300"/>
                        <a:pt x="591523" y="191187"/>
                      </a:cubicBezTo>
                      <a:cubicBezTo>
                        <a:pt x="591424" y="191535"/>
                        <a:pt x="591325" y="191883"/>
                        <a:pt x="591225" y="192230"/>
                      </a:cubicBezTo>
                      <a:lnTo>
                        <a:pt x="591225" y="192230"/>
                      </a:lnTo>
                      <a:cubicBezTo>
                        <a:pt x="590729" y="194068"/>
                        <a:pt x="590232" y="195905"/>
                        <a:pt x="589686" y="197743"/>
                      </a:cubicBezTo>
                      <a:cubicBezTo>
                        <a:pt x="589139" y="199680"/>
                        <a:pt x="588593" y="201666"/>
                        <a:pt x="587997" y="203603"/>
                      </a:cubicBezTo>
                      <a:cubicBezTo>
                        <a:pt x="587153" y="206632"/>
                        <a:pt x="586259" y="209662"/>
                        <a:pt x="585315" y="212641"/>
                      </a:cubicBezTo>
                      <a:cubicBezTo>
                        <a:pt x="584471" y="215373"/>
                        <a:pt x="583627" y="218104"/>
                        <a:pt x="582782" y="220885"/>
                      </a:cubicBezTo>
                      <a:cubicBezTo>
                        <a:pt x="582684" y="221134"/>
                        <a:pt x="582634" y="221382"/>
                        <a:pt x="582535" y="221630"/>
                      </a:cubicBezTo>
                      <a:cubicBezTo>
                        <a:pt x="581591" y="224660"/>
                        <a:pt x="580647" y="227639"/>
                        <a:pt x="579654" y="230619"/>
                      </a:cubicBezTo>
                      <a:cubicBezTo>
                        <a:pt x="578661" y="233599"/>
                        <a:pt x="577668" y="236578"/>
                        <a:pt x="576674" y="239558"/>
                      </a:cubicBezTo>
                      <a:cubicBezTo>
                        <a:pt x="574837" y="244922"/>
                        <a:pt x="572950" y="250285"/>
                        <a:pt x="571013" y="255599"/>
                      </a:cubicBezTo>
                      <a:cubicBezTo>
                        <a:pt x="570715" y="256493"/>
                        <a:pt x="570367" y="257387"/>
                        <a:pt x="570069" y="258231"/>
                      </a:cubicBezTo>
                      <a:cubicBezTo>
                        <a:pt x="569920" y="258628"/>
                        <a:pt x="569771" y="259026"/>
                        <a:pt x="569623" y="259423"/>
                      </a:cubicBezTo>
                      <a:cubicBezTo>
                        <a:pt x="569523" y="259721"/>
                        <a:pt x="569424" y="259969"/>
                        <a:pt x="569324" y="260267"/>
                      </a:cubicBezTo>
                      <a:cubicBezTo>
                        <a:pt x="568579" y="262204"/>
                        <a:pt x="567884" y="264141"/>
                        <a:pt x="567139" y="266028"/>
                      </a:cubicBezTo>
                      <a:cubicBezTo>
                        <a:pt x="566146" y="268710"/>
                        <a:pt x="565103" y="271391"/>
                        <a:pt x="564060" y="274023"/>
                      </a:cubicBezTo>
                      <a:cubicBezTo>
                        <a:pt x="563911" y="274371"/>
                        <a:pt x="563762" y="274768"/>
                        <a:pt x="563613" y="275166"/>
                      </a:cubicBezTo>
                      <a:cubicBezTo>
                        <a:pt x="562521" y="277947"/>
                        <a:pt x="561428" y="280678"/>
                        <a:pt x="560286" y="283410"/>
                      </a:cubicBezTo>
                      <a:cubicBezTo>
                        <a:pt x="558101" y="288823"/>
                        <a:pt x="555816" y="294236"/>
                        <a:pt x="553482" y="299550"/>
                      </a:cubicBezTo>
                      <a:cubicBezTo>
                        <a:pt x="552141" y="302678"/>
                        <a:pt x="550751" y="305757"/>
                        <a:pt x="549360" y="308886"/>
                      </a:cubicBezTo>
                      <a:cubicBezTo>
                        <a:pt x="549360" y="308985"/>
                        <a:pt x="549261" y="309035"/>
                        <a:pt x="549261" y="309134"/>
                      </a:cubicBezTo>
                      <a:cubicBezTo>
                        <a:pt x="548367" y="311071"/>
                        <a:pt x="547523" y="313058"/>
                        <a:pt x="546579" y="314945"/>
                      </a:cubicBezTo>
                      <a:cubicBezTo>
                        <a:pt x="546182" y="315889"/>
                        <a:pt x="545735" y="316782"/>
                        <a:pt x="545288" y="317726"/>
                      </a:cubicBezTo>
                      <a:cubicBezTo>
                        <a:pt x="544294" y="319812"/>
                        <a:pt x="543301" y="321947"/>
                        <a:pt x="542309" y="323983"/>
                      </a:cubicBezTo>
                      <a:cubicBezTo>
                        <a:pt x="541811" y="325026"/>
                        <a:pt x="541315" y="326069"/>
                        <a:pt x="540818" y="327112"/>
                      </a:cubicBezTo>
                      <a:cubicBezTo>
                        <a:pt x="539974" y="328900"/>
                        <a:pt x="539080" y="330688"/>
                        <a:pt x="538186" y="332476"/>
                      </a:cubicBezTo>
                      <a:cubicBezTo>
                        <a:pt x="537839" y="333221"/>
                        <a:pt x="537442" y="333965"/>
                        <a:pt x="537094" y="334710"/>
                      </a:cubicBezTo>
                      <a:cubicBezTo>
                        <a:pt x="535952" y="337044"/>
                        <a:pt x="534760" y="339329"/>
                        <a:pt x="533618" y="341613"/>
                      </a:cubicBezTo>
                      <a:cubicBezTo>
                        <a:pt x="533618" y="341613"/>
                        <a:pt x="533618" y="341663"/>
                        <a:pt x="533568" y="341713"/>
                      </a:cubicBezTo>
                      <a:cubicBezTo>
                        <a:pt x="532326" y="344196"/>
                        <a:pt x="531035" y="346679"/>
                        <a:pt x="529694" y="349162"/>
                      </a:cubicBezTo>
                      <a:cubicBezTo>
                        <a:pt x="529595" y="349311"/>
                        <a:pt x="529545" y="349460"/>
                        <a:pt x="529446" y="349609"/>
                      </a:cubicBezTo>
                      <a:cubicBezTo>
                        <a:pt x="528105" y="352142"/>
                        <a:pt x="526764" y="354575"/>
                        <a:pt x="525423" y="357058"/>
                      </a:cubicBezTo>
                      <a:cubicBezTo>
                        <a:pt x="523933" y="359790"/>
                        <a:pt x="522394" y="362521"/>
                        <a:pt x="520904" y="365203"/>
                      </a:cubicBezTo>
                      <a:cubicBezTo>
                        <a:pt x="520159" y="366494"/>
                        <a:pt x="519464" y="367736"/>
                        <a:pt x="518719" y="369027"/>
                      </a:cubicBezTo>
                      <a:cubicBezTo>
                        <a:pt x="517974" y="370268"/>
                        <a:pt x="517279" y="371560"/>
                        <a:pt x="516534" y="372801"/>
                      </a:cubicBezTo>
                      <a:cubicBezTo>
                        <a:pt x="515739" y="374192"/>
                        <a:pt x="514895" y="375582"/>
                        <a:pt x="514100" y="376973"/>
                      </a:cubicBezTo>
                      <a:cubicBezTo>
                        <a:pt x="513207" y="378463"/>
                        <a:pt x="512312" y="380002"/>
                        <a:pt x="511418" y="381442"/>
                      </a:cubicBezTo>
                      <a:cubicBezTo>
                        <a:pt x="510177" y="383528"/>
                        <a:pt x="508886" y="385614"/>
                        <a:pt x="507595" y="387650"/>
                      </a:cubicBezTo>
                      <a:cubicBezTo>
                        <a:pt x="506154" y="389984"/>
                        <a:pt x="504664" y="392318"/>
                        <a:pt x="503175" y="394603"/>
                      </a:cubicBezTo>
                      <a:cubicBezTo>
                        <a:pt x="499450" y="400363"/>
                        <a:pt x="495676" y="406025"/>
                        <a:pt x="491802" y="411488"/>
                      </a:cubicBezTo>
                      <a:cubicBezTo>
                        <a:pt x="490908" y="412729"/>
                        <a:pt x="490064" y="414020"/>
                        <a:pt x="489170" y="415212"/>
                      </a:cubicBezTo>
                      <a:cubicBezTo>
                        <a:pt x="481274" y="426237"/>
                        <a:pt x="473129" y="436617"/>
                        <a:pt x="464737" y="446400"/>
                      </a:cubicBezTo>
                      <a:cubicBezTo>
                        <a:pt x="463693" y="447592"/>
                        <a:pt x="462651" y="448833"/>
                        <a:pt x="461608" y="449976"/>
                      </a:cubicBezTo>
                      <a:cubicBezTo>
                        <a:pt x="460714" y="450969"/>
                        <a:pt x="459869" y="451962"/>
                        <a:pt x="458976" y="452906"/>
                      </a:cubicBezTo>
                      <a:cubicBezTo>
                        <a:pt x="458677" y="453253"/>
                        <a:pt x="458330" y="453651"/>
                        <a:pt x="457983" y="453998"/>
                      </a:cubicBezTo>
                      <a:cubicBezTo>
                        <a:pt x="457088" y="454991"/>
                        <a:pt x="456194" y="455935"/>
                        <a:pt x="455301" y="456928"/>
                      </a:cubicBezTo>
                      <a:cubicBezTo>
                        <a:pt x="453165" y="459213"/>
                        <a:pt x="451030" y="461448"/>
                        <a:pt x="448894" y="463633"/>
                      </a:cubicBezTo>
                      <a:cubicBezTo>
                        <a:pt x="448050" y="464477"/>
                        <a:pt x="447256" y="465321"/>
                        <a:pt x="446461" y="466116"/>
                      </a:cubicBezTo>
                      <a:cubicBezTo>
                        <a:pt x="442935" y="469642"/>
                        <a:pt x="439409" y="473019"/>
                        <a:pt x="435833" y="476296"/>
                      </a:cubicBezTo>
                      <a:cubicBezTo>
                        <a:pt x="434840" y="477190"/>
                        <a:pt x="433896" y="478035"/>
                        <a:pt x="432903" y="478929"/>
                      </a:cubicBezTo>
                      <a:cubicBezTo>
                        <a:pt x="430569" y="481014"/>
                        <a:pt x="428186" y="483100"/>
                        <a:pt x="425801" y="485087"/>
                      </a:cubicBezTo>
                      <a:cubicBezTo>
                        <a:pt x="424659" y="486030"/>
                        <a:pt x="423517" y="486974"/>
                        <a:pt x="422425" y="487868"/>
                      </a:cubicBezTo>
                      <a:cubicBezTo>
                        <a:pt x="419842" y="489954"/>
                        <a:pt x="417210" y="492039"/>
                        <a:pt x="414578" y="494026"/>
                      </a:cubicBezTo>
                      <a:cubicBezTo>
                        <a:pt x="412690" y="495466"/>
                        <a:pt x="410754" y="496857"/>
                        <a:pt x="408867" y="498197"/>
                      </a:cubicBezTo>
                      <a:cubicBezTo>
                        <a:pt x="408122" y="498694"/>
                        <a:pt x="407427" y="499191"/>
                        <a:pt x="406682" y="499687"/>
                      </a:cubicBezTo>
                      <a:cubicBezTo>
                        <a:pt x="405936" y="500184"/>
                        <a:pt x="405241" y="500680"/>
                        <a:pt x="404497" y="501177"/>
                      </a:cubicBezTo>
                      <a:cubicBezTo>
                        <a:pt x="403355" y="501922"/>
                        <a:pt x="402212" y="502717"/>
                        <a:pt x="401020" y="503462"/>
                      </a:cubicBezTo>
                      <a:cubicBezTo>
                        <a:pt x="400424" y="503809"/>
                        <a:pt x="399878" y="504206"/>
                        <a:pt x="399282" y="504554"/>
                      </a:cubicBezTo>
                      <a:cubicBezTo>
                        <a:pt x="399133" y="504653"/>
                        <a:pt x="399033" y="504703"/>
                        <a:pt x="398885" y="504802"/>
                      </a:cubicBezTo>
                      <a:cubicBezTo>
                        <a:pt x="396352" y="506441"/>
                        <a:pt x="393770" y="507981"/>
                        <a:pt x="391187" y="509471"/>
                      </a:cubicBezTo>
                      <a:cubicBezTo>
                        <a:pt x="389995" y="510166"/>
                        <a:pt x="388803" y="510812"/>
                        <a:pt x="387612" y="511457"/>
                      </a:cubicBezTo>
                      <a:cubicBezTo>
                        <a:pt x="385128" y="512798"/>
                        <a:pt x="382645" y="514139"/>
                        <a:pt x="380162" y="515331"/>
                      </a:cubicBezTo>
                      <a:cubicBezTo>
                        <a:pt x="379070" y="515877"/>
                        <a:pt x="377977" y="516423"/>
                        <a:pt x="376835" y="516920"/>
                      </a:cubicBezTo>
                      <a:cubicBezTo>
                        <a:pt x="375693" y="517466"/>
                        <a:pt x="374550" y="517963"/>
                        <a:pt x="373408" y="518509"/>
                      </a:cubicBezTo>
                      <a:cubicBezTo>
                        <a:pt x="371968" y="519155"/>
                        <a:pt x="370478" y="519800"/>
                        <a:pt x="369038" y="520396"/>
                      </a:cubicBezTo>
                      <a:cubicBezTo>
                        <a:pt x="367995" y="520843"/>
                        <a:pt x="366952" y="521241"/>
                        <a:pt x="365909" y="521638"/>
                      </a:cubicBezTo>
                      <a:cubicBezTo>
                        <a:pt x="362234" y="523078"/>
                        <a:pt x="358510" y="524419"/>
                        <a:pt x="354735" y="525611"/>
                      </a:cubicBezTo>
                      <a:cubicBezTo>
                        <a:pt x="353543" y="526008"/>
                        <a:pt x="352401" y="526356"/>
                        <a:pt x="351210" y="526703"/>
                      </a:cubicBezTo>
                      <a:cubicBezTo>
                        <a:pt x="350464" y="526902"/>
                        <a:pt x="349719" y="527101"/>
                        <a:pt x="348974" y="527349"/>
                      </a:cubicBezTo>
                      <a:cubicBezTo>
                        <a:pt x="348279" y="527548"/>
                        <a:pt x="347584" y="527746"/>
                        <a:pt x="346888" y="527895"/>
                      </a:cubicBezTo>
                      <a:cubicBezTo>
                        <a:pt x="345995" y="528144"/>
                        <a:pt x="345101" y="528342"/>
                        <a:pt x="344207" y="528590"/>
                      </a:cubicBezTo>
                      <a:cubicBezTo>
                        <a:pt x="342717" y="528988"/>
                        <a:pt x="341178" y="529286"/>
                        <a:pt x="339688" y="529633"/>
                      </a:cubicBezTo>
                      <a:cubicBezTo>
                        <a:pt x="338496" y="529882"/>
                        <a:pt x="337354" y="530130"/>
                        <a:pt x="336162" y="530329"/>
                      </a:cubicBezTo>
                      <a:cubicBezTo>
                        <a:pt x="335168" y="530527"/>
                        <a:pt x="334225" y="530676"/>
                        <a:pt x="333231" y="530825"/>
                      </a:cubicBezTo>
                      <a:cubicBezTo>
                        <a:pt x="332487" y="530925"/>
                        <a:pt x="331792" y="531074"/>
                        <a:pt x="331047" y="531173"/>
                      </a:cubicBezTo>
                      <a:cubicBezTo>
                        <a:pt x="330202" y="531322"/>
                        <a:pt x="329408" y="531421"/>
                        <a:pt x="328613" y="531521"/>
                      </a:cubicBezTo>
                      <a:cubicBezTo>
                        <a:pt x="327372" y="531669"/>
                        <a:pt x="326080" y="531868"/>
                        <a:pt x="324789" y="531967"/>
                      </a:cubicBezTo>
                      <a:cubicBezTo>
                        <a:pt x="323945" y="532067"/>
                        <a:pt x="323101" y="532116"/>
                        <a:pt x="322207" y="532216"/>
                      </a:cubicBezTo>
                      <a:cubicBezTo>
                        <a:pt x="322107" y="532216"/>
                        <a:pt x="322057" y="532216"/>
                        <a:pt x="321959" y="532216"/>
                      </a:cubicBezTo>
                      <a:cubicBezTo>
                        <a:pt x="321214" y="532315"/>
                        <a:pt x="320419" y="532365"/>
                        <a:pt x="319624" y="532365"/>
                      </a:cubicBezTo>
                      <a:cubicBezTo>
                        <a:pt x="318780" y="532464"/>
                        <a:pt x="317886" y="532514"/>
                        <a:pt x="317042" y="532514"/>
                      </a:cubicBezTo>
                      <a:cubicBezTo>
                        <a:pt x="315801" y="532613"/>
                        <a:pt x="314559" y="532613"/>
                        <a:pt x="313317" y="532663"/>
                      </a:cubicBezTo>
                      <a:cubicBezTo>
                        <a:pt x="312026" y="532663"/>
                        <a:pt x="310735" y="532713"/>
                        <a:pt x="309444" y="532713"/>
                      </a:cubicBezTo>
                      <a:cubicBezTo>
                        <a:pt x="308450" y="532713"/>
                        <a:pt x="307507" y="532713"/>
                        <a:pt x="306514" y="532713"/>
                      </a:cubicBezTo>
                      <a:cubicBezTo>
                        <a:pt x="305818" y="532713"/>
                        <a:pt x="305123" y="532713"/>
                        <a:pt x="304428" y="532663"/>
                      </a:cubicBezTo>
                      <a:cubicBezTo>
                        <a:pt x="301349" y="532564"/>
                        <a:pt x="298270" y="532365"/>
                        <a:pt x="295191" y="532067"/>
                      </a:cubicBezTo>
                      <a:cubicBezTo>
                        <a:pt x="294297" y="531967"/>
                        <a:pt x="293353" y="531868"/>
                        <a:pt x="292459" y="531769"/>
                      </a:cubicBezTo>
                      <a:cubicBezTo>
                        <a:pt x="291714" y="531669"/>
                        <a:pt x="290970" y="531620"/>
                        <a:pt x="290225" y="531471"/>
                      </a:cubicBezTo>
                      <a:cubicBezTo>
                        <a:pt x="289330" y="531372"/>
                        <a:pt x="288437" y="531223"/>
                        <a:pt x="287592" y="531123"/>
                      </a:cubicBezTo>
                      <a:cubicBezTo>
                        <a:pt x="285705" y="530825"/>
                        <a:pt x="283818" y="530527"/>
                        <a:pt x="281981" y="530180"/>
                      </a:cubicBezTo>
                      <a:cubicBezTo>
                        <a:pt x="281881" y="530180"/>
                        <a:pt x="281831" y="530180"/>
                        <a:pt x="281782" y="530180"/>
                      </a:cubicBezTo>
                      <a:cubicBezTo>
                        <a:pt x="281037" y="530031"/>
                        <a:pt x="280292" y="529882"/>
                        <a:pt x="279497" y="529733"/>
                      </a:cubicBezTo>
                      <a:cubicBezTo>
                        <a:pt x="278703" y="529584"/>
                        <a:pt x="277859" y="529385"/>
                        <a:pt x="277064" y="529186"/>
                      </a:cubicBezTo>
                      <a:cubicBezTo>
                        <a:pt x="275425" y="528839"/>
                        <a:pt x="273786" y="528442"/>
                        <a:pt x="272148" y="527995"/>
                      </a:cubicBezTo>
                      <a:cubicBezTo>
                        <a:pt x="271353" y="527796"/>
                        <a:pt x="270509" y="527597"/>
                        <a:pt x="269714" y="527349"/>
                      </a:cubicBezTo>
                      <a:cubicBezTo>
                        <a:pt x="268622" y="527051"/>
                        <a:pt x="267529" y="526753"/>
                        <a:pt x="266486" y="526405"/>
                      </a:cubicBezTo>
                      <a:cubicBezTo>
                        <a:pt x="264698" y="525909"/>
                        <a:pt x="262960" y="525313"/>
                        <a:pt x="261222" y="524717"/>
                      </a:cubicBezTo>
                      <a:cubicBezTo>
                        <a:pt x="260278" y="524419"/>
                        <a:pt x="259335" y="524071"/>
                        <a:pt x="258391" y="523724"/>
                      </a:cubicBezTo>
                      <a:cubicBezTo>
                        <a:pt x="257199" y="523326"/>
                        <a:pt x="256057" y="522879"/>
                        <a:pt x="254915" y="522482"/>
                      </a:cubicBezTo>
                      <a:cubicBezTo>
                        <a:pt x="254220" y="522234"/>
                        <a:pt x="253475" y="521936"/>
                        <a:pt x="252779" y="521638"/>
                      </a:cubicBezTo>
                      <a:cubicBezTo>
                        <a:pt x="250942" y="520893"/>
                        <a:pt x="249055" y="520148"/>
                        <a:pt x="247217" y="519353"/>
                      </a:cubicBezTo>
                      <a:cubicBezTo>
                        <a:pt x="246274" y="518956"/>
                        <a:pt x="245380" y="518509"/>
                        <a:pt x="244436" y="518112"/>
                      </a:cubicBezTo>
                      <a:cubicBezTo>
                        <a:pt x="243493" y="517714"/>
                        <a:pt x="242598" y="517268"/>
                        <a:pt x="241655" y="516821"/>
                      </a:cubicBezTo>
                      <a:cubicBezTo>
                        <a:pt x="240860" y="516423"/>
                        <a:pt x="240066" y="516076"/>
                        <a:pt x="239222" y="515678"/>
                      </a:cubicBezTo>
                      <a:cubicBezTo>
                        <a:pt x="238973" y="515529"/>
                        <a:pt x="238675" y="515430"/>
                        <a:pt x="238427" y="515281"/>
                      </a:cubicBezTo>
                      <a:cubicBezTo>
                        <a:pt x="236739" y="514437"/>
                        <a:pt x="235050" y="513593"/>
                        <a:pt x="233411" y="512699"/>
                      </a:cubicBezTo>
                      <a:cubicBezTo>
                        <a:pt x="231574" y="511755"/>
                        <a:pt x="229786" y="510712"/>
                        <a:pt x="227948" y="509669"/>
                      </a:cubicBezTo>
                      <a:cubicBezTo>
                        <a:pt x="227154" y="509222"/>
                        <a:pt x="226359" y="508775"/>
                        <a:pt x="225614" y="508328"/>
                      </a:cubicBezTo>
                      <a:cubicBezTo>
                        <a:pt x="225366" y="508179"/>
                        <a:pt x="225118" y="508031"/>
                        <a:pt x="224869" y="507882"/>
                      </a:cubicBezTo>
                      <a:cubicBezTo>
                        <a:pt x="224572" y="507733"/>
                        <a:pt x="224323" y="507534"/>
                        <a:pt x="224025" y="507385"/>
                      </a:cubicBezTo>
                      <a:cubicBezTo>
                        <a:pt x="223528" y="507087"/>
                        <a:pt x="223032" y="506789"/>
                        <a:pt x="222585" y="506491"/>
                      </a:cubicBezTo>
                      <a:cubicBezTo>
                        <a:pt x="221691" y="505945"/>
                        <a:pt x="220797" y="505398"/>
                        <a:pt x="219903" y="504802"/>
                      </a:cubicBezTo>
                      <a:cubicBezTo>
                        <a:pt x="218115" y="503660"/>
                        <a:pt x="216328" y="502518"/>
                        <a:pt x="214540" y="501326"/>
                      </a:cubicBezTo>
                      <a:cubicBezTo>
                        <a:pt x="212603" y="500035"/>
                        <a:pt x="210666" y="498694"/>
                        <a:pt x="208729" y="497304"/>
                      </a:cubicBezTo>
                      <a:cubicBezTo>
                        <a:pt x="208034" y="496807"/>
                        <a:pt x="207289" y="496310"/>
                        <a:pt x="206593" y="495764"/>
                      </a:cubicBezTo>
                      <a:cubicBezTo>
                        <a:pt x="203068" y="493231"/>
                        <a:pt x="199592" y="490549"/>
                        <a:pt x="196165" y="487719"/>
                      </a:cubicBezTo>
                      <a:cubicBezTo>
                        <a:pt x="195321" y="487023"/>
                        <a:pt x="194427" y="486328"/>
                        <a:pt x="193582" y="485633"/>
                      </a:cubicBezTo>
                      <a:cubicBezTo>
                        <a:pt x="192738" y="484888"/>
                        <a:pt x="191844" y="484193"/>
                        <a:pt x="191000" y="483448"/>
                      </a:cubicBezTo>
                      <a:cubicBezTo>
                        <a:pt x="189311" y="482008"/>
                        <a:pt x="187573" y="480518"/>
                        <a:pt x="185885" y="478978"/>
                      </a:cubicBezTo>
                      <a:cubicBezTo>
                        <a:pt x="185040" y="478233"/>
                        <a:pt x="184196" y="477488"/>
                        <a:pt x="183352" y="476694"/>
                      </a:cubicBezTo>
                      <a:cubicBezTo>
                        <a:pt x="179131" y="472870"/>
                        <a:pt x="174959" y="468847"/>
                        <a:pt x="170837" y="464676"/>
                      </a:cubicBezTo>
                      <a:cubicBezTo>
                        <a:pt x="169248" y="463037"/>
                        <a:pt x="167609" y="461348"/>
                        <a:pt x="166020" y="459660"/>
                      </a:cubicBezTo>
                      <a:lnTo>
                        <a:pt x="163438" y="456879"/>
                      </a:lnTo>
                      <a:cubicBezTo>
                        <a:pt x="161849" y="455140"/>
                        <a:pt x="160259" y="453402"/>
                        <a:pt x="158670" y="451664"/>
                      </a:cubicBezTo>
                      <a:cubicBezTo>
                        <a:pt x="158025" y="450919"/>
                        <a:pt x="157379" y="450224"/>
                        <a:pt x="156733" y="449479"/>
                      </a:cubicBezTo>
                      <a:cubicBezTo>
                        <a:pt x="148539" y="440143"/>
                        <a:pt x="140593" y="430210"/>
                        <a:pt x="132895" y="419732"/>
                      </a:cubicBezTo>
                      <a:cubicBezTo>
                        <a:pt x="131952" y="418490"/>
                        <a:pt x="131058" y="417249"/>
                        <a:pt x="130164" y="415957"/>
                      </a:cubicBezTo>
                      <a:cubicBezTo>
                        <a:pt x="123857" y="407167"/>
                        <a:pt x="117699" y="397980"/>
                        <a:pt x="111739" y="388494"/>
                      </a:cubicBezTo>
                      <a:cubicBezTo>
                        <a:pt x="110895" y="387153"/>
                        <a:pt x="110051" y="385763"/>
                        <a:pt x="109207" y="384422"/>
                      </a:cubicBezTo>
                      <a:cubicBezTo>
                        <a:pt x="96245" y="363365"/>
                        <a:pt x="84177" y="340769"/>
                        <a:pt x="73152" y="317080"/>
                      </a:cubicBezTo>
                      <a:cubicBezTo>
                        <a:pt x="64660" y="298854"/>
                        <a:pt x="56814" y="279933"/>
                        <a:pt x="49662" y="260615"/>
                      </a:cubicBezTo>
                      <a:cubicBezTo>
                        <a:pt x="49215" y="259423"/>
                        <a:pt x="48768" y="258231"/>
                        <a:pt x="48321" y="257039"/>
                      </a:cubicBezTo>
                      <a:cubicBezTo>
                        <a:pt x="47229" y="254109"/>
                        <a:pt x="46186" y="251179"/>
                        <a:pt x="45143" y="248199"/>
                      </a:cubicBezTo>
                      <a:cubicBezTo>
                        <a:pt x="45093" y="248100"/>
                        <a:pt x="45044" y="247951"/>
                        <a:pt x="44994" y="247852"/>
                      </a:cubicBezTo>
                      <a:cubicBezTo>
                        <a:pt x="44448" y="246312"/>
                        <a:pt x="43902" y="244723"/>
                        <a:pt x="43404" y="243183"/>
                      </a:cubicBezTo>
                      <a:cubicBezTo>
                        <a:pt x="43206" y="242687"/>
                        <a:pt x="43057" y="242190"/>
                        <a:pt x="42908" y="241694"/>
                      </a:cubicBezTo>
                      <a:cubicBezTo>
                        <a:pt x="42660" y="240998"/>
                        <a:pt x="42411" y="240303"/>
                        <a:pt x="42163" y="239608"/>
                      </a:cubicBezTo>
                      <a:cubicBezTo>
                        <a:pt x="41071" y="236330"/>
                        <a:pt x="39978" y="233102"/>
                        <a:pt x="38886" y="229824"/>
                      </a:cubicBezTo>
                      <a:cubicBezTo>
                        <a:pt x="37942" y="227043"/>
                        <a:pt x="37098" y="224312"/>
                        <a:pt x="36204" y="221531"/>
                      </a:cubicBezTo>
                      <a:cubicBezTo>
                        <a:pt x="35359" y="218799"/>
                        <a:pt x="34466" y="216068"/>
                        <a:pt x="33671" y="213287"/>
                      </a:cubicBezTo>
                      <a:cubicBezTo>
                        <a:pt x="31983" y="207774"/>
                        <a:pt x="30393" y="202262"/>
                        <a:pt x="28804" y="196750"/>
                      </a:cubicBezTo>
                      <a:cubicBezTo>
                        <a:pt x="28208" y="194664"/>
                        <a:pt x="27612" y="192628"/>
                        <a:pt x="27066" y="190542"/>
                      </a:cubicBezTo>
                      <a:cubicBezTo>
                        <a:pt x="26619" y="188953"/>
                        <a:pt x="26172" y="187314"/>
                        <a:pt x="25775" y="185675"/>
                      </a:cubicBezTo>
                      <a:cubicBezTo>
                        <a:pt x="25576" y="184930"/>
                        <a:pt x="25377" y="184185"/>
                        <a:pt x="25179" y="183440"/>
                      </a:cubicBezTo>
                      <a:cubicBezTo>
                        <a:pt x="24980" y="182695"/>
                        <a:pt x="24781" y="181950"/>
                        <a:pt x="24583" y="181156"/>
                      </a:cubicBezTo>
                      <a:cubicBezTo>
                        <a:pt x="24235" y="179964"/>
                        <a:pt x="23937" y="178822"/>
                        <a:pt x="23689" y="177679"/>
                      </a:cubicBezTo>
                      <a:cubicBezTo>
                        <a:pt x="23192" y="175693"/>
                        <a:pt x="22696" y="173706"/>
                        <a:pt x="22199" y="171770"/>
                      </a:cubicBezTo>
                      <a:cubicBezTo>
                        <a:pt x="21653" y="169634"/>
                        <a:pt x="21156" y="167499"/>
                        <a:pt x="20660" y="165363"/>
                      </a:cubicBezTo>
                      <a:cubicBezTo>
                        <a:pt x="20510" y="164718"/>
                        <a:pt x="20312" y="164122"/>
                        <a:pt x="20213" y="163476"/>
                      </a:cubicBezTo>
                      <a:cubicBezTo>
                        <a:pt x="17531" y="152252"/>
                        <a:pt x="15097" y="141029"/>
                        <a:pt x="12962" y="129805"/>
                      </a:cubicBezTo>
                      <a:cubicBezTo>
                        <a:pt x="11969" y="124789"/>
                        <a:pt x="11075" y="119774"/>
                        <a:pt x="10181" y="114758"/>
                      </a:cubicBezTo>
                      <a:cubicBezTo>
                        <a:pt x="9585" y="111480"/>
                        <a:pt x="9039" y="108153"/>
                        <a:pt x="8542" y="104875"/>
                      </a:cubicBezTo>
                      <a:cubicBezTo>
                        <a:pt x="8194" y="102839"/>
                        <a:pt x="7897" y="100852"/>
                        <a:pt x="7598" y="98816"/>
                      </a:cubicBezTo>
                      <a:cubicBezTo>
                        <a:pt x="7052" y="95290"/>
                        <a:pt x="6556" y="91764"/>
                        <a:pt x="6059" y="88238"/>
                      </a:cubicBezTo>
                      <a:cubicBezTo>
                        <a:pt x="4569" y="77412"/>
                        <a:pt x="3328" y="66635"/>
                        <a:pt x="2335" y="56008"/>
                      </a:cubicBezTo>
                      <a:cubicBezTo>
                        <a:pt x="1242" y="43940"/>
                        <a:pt x="447" y="32021"/>
                        <a:pt x="0" y="20251"/>
                      </a:cubicBezTo>
                      <a:cubicBezTo>
                        <a:pt x="53883" y="10666"/>
                        <a:pt x="134683" y="1082"/>
                        <a:pt x="245429" y="88"/>
                      </a:cubicBezTo>
                      <a:cubicBezTo>
                        <a:pt x="326825" y="-657"/>
                        <a:pt x="424411" y="3217"/>
                        <a:pt x="539428" y="15086"/>
                      </a:cubicBezTo>
                      <a:cubicBezTo>
                        <a:pt x="565004" y="17718"/>
                        <a:pt x="591424" y="20748"/>
                        <a:pt x="618738" y="242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4" name="Google Shape;2334;p15"/>
                <p:cNvSpPr/>
                <p:nvPr/>
              </p:nvSpPr>
              <p:spPr>
                <a:xfrm>
                  <a:off x="8519678" y="-1381807"/>
                  <a:ext cx="509482" cy="517675"/>
                </a:xfrm>
                <a:custGeom>
                  <a:rect b="b" l="l" r="r" t="t"/>
                  <a:pathLst>
                    <a:path extrusionOk="0" h="517675" w="509482">
                      <a:moveTo>
                        <a:pt x="509333" y="9287"/>
                      </a:moveTo>
                      <a:cubicBezTo>
                        <a:pt x="509233" y="12018"/>
                        <a:pt x="509084" y="14750"/>
                        <a:pt x="508935" y="17481"/>
                      </a:cubicBezTo>
                      <a:cubicBezTo>
                        <a:pt x="508787" y="20063"/>
                        <a:pt x="508638" y="22646"/>
                        <a:pt x="508439" y="25228"/>
                      </a:cubicBezTo>
                      <a:cubicBezTo>
                        <a:pt x="508439" y="25377"/>
                        <a:pt x="508439" y="25576"/>
                        <a:pt x="508439" y="25725"/>
                      </a:cubicBezTo>
                      <a:cubicBezTo>
                        <a:pt x="508290" y="27910"/>
                        <a:pt x="508141" y="30195"/>
                        <a:pt x="507942" y="32380"/>
                      </a:cubicBezTo>
                      <a:cubicBezTo>
                        <a:pt x="507843" y="33572"/>
                        <a:pt x="507793" y="34763"/>
                        <a:pt x="507645" y="35955"/>
                      </a:cubicBezTo>
                      <a:cubicBezTo>
                        <a:pt x="507495" y="38091"/>
                        <a:pt x="507297" y="40226"/>
                        <a:pt x="507098" y="42362"/>
                      </a:cubicBezTo>
                      <a:cubicBezTo>
                        <a:pt x="506850" y="44795"/>
                        <a:pt x="506601" y="47179"/>
                        <a:pt x="506353" y="49563"/>
                      </a:cubicBezTo>
                      <a:cubicBezTo>
                        <a:pt x="506154" y="51748"/>
                        <a:pt x="505906" y="53883"/>
                        <a:pt x="505658" y="56068"/>
                      </a:cubicBezTo>
                      <a:cubicBezTo>
                        <a:pt x="505161" y="60637"/>
                        <a:pt x="504565" y="65256"/>
                        <a:pt x="503969" y="69874"/>
                      </a:cubicBezTo>
                      <a:cubicBezTo>
                        <a:pt x="503572" y="72904"/>
                        <a:pt x="503125" y="75933"/>
                        <a:pt x="502727" y="78962"/>
                      </a:cubicBezTo>
                      <a:cubicBezTo>
                        <a:pt x="502281" y="81992"/>
                        <a:pt x="501834" y="85021"/>
                        <a:pt x="501337" y="88100"/>
                      </a:cubicBezTo>
                      <a:cubicBezTo>
                        <a:pt x="500840" y="91130"/>
                        <a:pt x="500344" y="94209"/>
                        <a:pt x="499847" y="97238"/>
                      </a:cubicBezTo>
                      <a:cubicBezTo>
                        <a:pt x="499351" y="100267"/>
                        <a:pt x="498805" y="103346"/>
                        <a:pt x="498258" y="106376"/>
                      </a:cubicBezTo>
                      <a:cubicBezTo>
                        <a:pt x="497712" y="109405"/>
                        <a:pt x="497116" y="112484"/>
                        <a:pt x="496520" y="115514"/>
                      </a:cubicBezTo>
                      <a:cubicBezTo>
                        <a:pt x="495328" y="121622"/>
                        <a:pt x="494086" y="127730"/>
                        <a:pt x="492746" y="133839"/>
                      </a:cubicBezTo>
                      <a:cubicBezTo>
                        <a:pt x="492051" y="136868"/>
                        <a:pt x="491405" y="139947"/>
                        <a:pt x="490660" y="142977"/>
                      </a:cubicBezTo>
                      <a:cubicBezTo>
                        <a:pt x="489965" y="146006"/>
                        <a:pt x="489220" y="149085"/>
                        <a:pt x="488475" y="152114"/>
                      </a:cubicBezTo>
                      <a:cubicBezTo>
                        <a:pt x="488227" y="153108"/>
                        <a:pt x="487978" y="154151"/>
                        <a:pt x="487730" y="155144"/>
                      </a:cubicBezTo>
                      <a:cubicBezTo>
                        <a:pt x="487233" y="157081"/>
                        <a:pt x="486786" y="159067"/>
                        <a:pt x="486290" y="161004"/>
                      </a:cubicBezTo>
                      <a:cubicBezTo>
                        <a:pt x="486190" y="161352"/>
                        <a:pt x="486141" y="161650"/>
                        <a:pt x="486041" y="161997"/>
                      </a:cubicBezTo>
                      <a:cubicBezTo>
                        <a:pt x="485346" y="164778"/>
                        <a:pt x="484601" y="167609"/>
                        <a:pt x="483856" y="170390"/>
                      </a:cubicBezTo>
                      <a:cubicBezTo>
                        <a:pt x="483360" y="172327"/>
                        <a:pt x="482814" y="174264"/>
                        <a:pt x="482267" y="176151"/>
                      </a:cubicBezTo>
                      <a:cubicBezTo>
                        <a:pt x="482168" y="176498"/>
                        <a:pt x="482118" y="176846"/>
                        <a:pt x="482019" y="177194"/>
                      </a:cubicBezTo>
                      <a:lnTo>
                        <a:pt x="482019" y="177194"/>
                      </a:lnTo>
                      <a:cubicBezTo>
                        <a:pt x="481522" y="179031"/>
                        <a:pt x="481025" y="180869"/>
                        <a:pt x="480479" y="182706"/>
                      </a:cubicBezTo>
                      <a:cubicBezTo>
                        <a:pt x="479933" y="184643"/>
                        <a:pt x="479387" y="186630"/>
                        <a:pt x="478791" y="188566"/>
                      </a:cubicBezTo>
                      <a:cubicBezTo>
                        <a:pt x="477946" y="191596"/>
                        <a:pt x="477053" y="194625"/>
                        <a:pt x="476109" y="197605"/>
                      </a:cubicBezTo>
                      <a:cubicBezTo>
                        <a:pt x="475265" y="200336"/>
                        <a:pt x="474420" y="203068"/>
                        <a:pt x="473576" y="205849"/>
                      </a:cubicBezTo>
                      <a:cubicBezTo>
                        <a:pt x="473477" y="206097"/>
                        <a:pt x="473427" y="206345"/>
                        <a:pt x="473328" y="206594"/>
                      </a:cubicBezTo>
                      <a:cubicBezTo>
                        <a:pt x="472384" y="209623"/>
                        <a:pt x="471441" y="212603"/>
                        <a:pt x="470447" y="215582"/>
                      </a:cubicBezTo>
                      <a:cubicBezTo>
                        <a:pt x="469454" y="218562"/>
                        <a:pt x="468461" y="221542"/>
                        <a:pt x="467468" y="224522"/>
                      </a:cubicBezTo>
                      <a:cubicBezTo>
                        <a:pt x="465630" y="229885"/>
                        <a:pt x="463793" y="235248"/>
                        <a:pt x="461806" y="240562"/>
                      </a:cubicBezTo>
                      <a:cubicBezTo>
                        <a:pt x="461508" y="241456"/>
                        <a:pt x="461160" y="242350"/>
                        <a:pt x="460863" y="243194"/>
                      </a:cubicBezTo>
                      <a:cubicBezTo>
                        <a:pt x="460714" y="243592"/>
                        <a:pt x="460565" y="243989"/>
                        <a:pt x="460416" y="244386"/>
                      </a:cubicBezTo>
                      <a:cubicBezTo>
                        <a:pt x="460317" y="244684"/>
                        <a:pt x="460217" y="244933"/>
                        <a:pt x="460118" y="245231"/>
                      </a:cubicBezTo>
                      <a:cubicBezTo>
                        <a:pt x="459373" y="247167"/>
                        <a:pt x="458677" y="249104"/>
                        <a:pt x="457933" y="250991"/>
                      </a:cubicBezTo>
                      <a:cubicBezTo>
                        <a:pt x="456939" y="253673"/>
                        <a:pt x="455897" y="256355"/>
                        <a:pt x="454854" y="258987"/>
                      </a:cubicBezTo>
                      <a:cubicBezTo>
                        <a:pt x="454705" y="259335"/>
                        <a:pt x="454556" y="259732"/>
                        <a:pt x="454407" y="260129"/>
                      </a:cubicBezTo>
                      <a:cubicBezTo>
                        <a:pt x="453314" y="262910"/>
                        <a:pt x="452222" y="265642"/>
                        <a:pt x="451080" y="268373"/>
                      </a:cubicBezTo>
                      <a:cubicBezTo>
                        <a:pt x="448894" y="273786"/>
                        <a:pt x="446610" y="279199"/>
                        <a:pt x="444276" y="284513"/>
                      </a:cubicBezTo>
                      <a:cubicBezTo>
                        <a:pt x="442935" y="287642"/>
                        <a:pt x="441544" y="290721"/>
                        <a:pt x="440154" y="293850"/>
                      </a:cubicBezTo>
                      <a:cubicBezTo>
                        <a:pt x="440154" y="293949"/>
                        <a:pt x="440054" y="293999"/>
                        <a:pt x="440054" y="294098"/>
                      </a:cubicBezTo>
                      <a:cubicBezTo>
                        <a:pt x="439161" y="296035"/>
                        <a:pt x="438316" y="298021"/>
                        <a:pt x="437373" y="299908"/>
                      </a:cubicBezTo>
                      <a:cubicBezTo>
                        <a:pt x="436975" y="300852"/>
                        <a:pt x="436528" y="301746"/>
                        <a:pt x="436082" y="302689"/>
                      </a:cubicBezTo>
                      <a:cubicBezTo>
                        <a:pt x="435088" y="304775"/>
                        <a:pt x="434095" y="306911"/>
                        <a:pt x="433102" y="308947"/>
                      </a:cubicBezTo>
                      <a:cubicBezTo>
                        <a:pt x="432605" y="309990"/>
                        <a:pt x="432108" y="311033"/>
                        <a:pt x="431612" y="312075"/>
                      </a:cubicBezTo>
                      <a:cubicBezTo>
                        <a:pt x="430767" y="313863"/>
                        <a:pt x="429874" y="315651"/>
                        <a:pt x="428980" y="317439"/>
                      </a:cubicBezTo>
                      <a:cubicBezTo>
                        <a:pt x="428632" y="318184"/>
                        <a:pt x="428235" y="318929"/>
                        <a:pt x="427887" y="319674"/>
                      </a:cubicBezTo>
                      <a:cubicBezTo>
                        <a:pt x="426745" y="322008"/>
                        <a:pt x="425553" y="324292"/>
                        <a:pt x="424411" y="326577"/>
                      </a:cubicBezTo>
                      <a:cubicBezTo>
                        <a:pt x="424411" y="326577"/>
                        <a:pt x="424411" y="326627"/>
                        <a:pt x="424361" y="326676"/>
                      </a:cubicBezTo>
                      <a:cubicBezTo>
                        <a:pt x="423120" y="329159"/>
                        <a:pt x="421829" y="331642"/>
                        <a:pt x="420488" y="334125"/>
                      </a:cubicBezTo>
                      <a:cubicBezTo>
                        <a:pt x="420388" y="334274"/>
                        <a:pt x="420339" y="334423"/>
                        <a:pt x="420239" y="334572"/>
                      </a:cubicBezTo>
                      <a:cubicBezTo>
                        <a:pt x="418898" y="337105"/>
                        <a:pt x="417558" y="339539"/>
                        <a:pt x="416217" y="342022"/>
                      </a:cubicBezTo>
                      <a:cubicBezTo>
                        <a:pt x="414727" y="344753"/>
                        <a:pt x="413188" y="347484"/>
                        <a:pt x="411697" y="350166"/>
                      </a:cubicBezTo>
                      <a:cubicBezTo>
                        <a:pt x="410952" y="351457"/>
                        <a:pt x="410257" y="352699"/>
                        <a:pt x="409513" y="353990"/>
                      </a:cubicBezTo>
                      <a:cubicBezTo>
                        <a:pt x="408768" y="355232"/>
                        <a:pt x="408072" y="356523"/>
                        <a:pt x="407327" y="357764"/>
                      </a:cubicBezTo>
                      <a:cubicBezTo>
                        <a:pt x="406532" y="359155"/>
                        <a:pt x="405689" y="360546"/>
                        <a:pt x="404894" y="361936"/>
                      </a:cubicBezTo>
                      <a:cubicBezTo>
                        <a:pt x="404000" y="363426"/>
                        <a:pt x="403106" y="364966"/>
                        <a:pt x="402212" y="366406"/>
                      </a:cubicBezTo>
                      <a:cubicBezTo>
                        <a:pt x="400970" y="368491"/>
                        <a:pt x="399679" y="370577"/>
                        <a:pt x="398388" y="372613"/>
                      </a:cubicBezTo>
                      <a:cubicBezTo>
                        <a:pt x="396948" y="374947"/>
                        <a:pt x="395458" y="377282"/>
                        <a:pt x="393968" y="379566"/>
                      </a:cubicBezTo>
                      <a:cubicBezTo>
                        <a:pt x="390244" y="385327"/>
                        <a:pt x="386469" y="390988"/>
                        <a:pt x="382596" y="396451"/>
                      </a:cubicBezTo>
                      <a:cubicBezTo>
                        <a:pt x="381701" y="397693"/>
                        <a:pt x="380858" y="398984"/>
                        <a:pt x="379963" y="400176"/>
                      </a:cubicBezTo>
                      <a:cubicBezTo>
                        <a:pt x="372067" y="411201"/>
                        <a:pt x="363923" y="421580"/>
                        <a:pt x="355530" y="431363"/>
                      </a:cubicBezTo>
                      <a:cubicBezTo>
                        <a:pt x="354487" y="432555"/>
                        <a:pt x="353444" y="433797"/>
                        <a:pt x="352401" y="434939"/>
                      </a:cubicBezTo>
                      <a:cubicBezTo>
                        <a:pt x="351507" y="435932"/>
                        <a:pt x="350663" y="436926"/>
                        <a:pt x="349769" y="437869"/>
                      </a:cubicBezTo>
                      <a:cubicBezTo>
                        <a:pt x="349471" y="438217"/>
                        <a:pt x="349124" y="438614"/>
                        <a:pt x="348776" y="438962"/>
                      </a:cubicBezTo>
                      <a:cubicBezTo>
                        <a:pt x="347882" y="439955"/>
                        <a:pt x="346988" y="440898"/>
                        <a:pt x="346094" y="441892"/>
                      </a:cubicBezTo>
                      <a:cubicBezTo>
                        <a:pt x="343958" y="444176"/>
                        <a:pt x="341823" y="446411"/>
                        <a:pt x="339688" y="448596"/>
                      </a:cubicBezTo>
                      <a:cubicBezTo>
                        <a:pt x="338843" y="449440"/>
                        <a:pt x="338049" y="450285"/>
                        <a:pt x="337254" y="451079"/>
                      </a:cubicBezTo>
                      <a:cubicBezTo>
                        <a:pt x="333728" y="454605"/>
                        <a:pt x="330202" y="457982"/>
                        <a:pt x="326627" y="461260"/>
                      </a:cubicBezTo>
                      <a:cubicBezTo>
                        <a:pt x="325634" y="462154"/>
                        <a:pt x="324690" y="462998"/>
                        <a:pt x="323697" y="463892"/>
                      </a:cubicBezTo>
                      <a:cubicBezTo>
                        <a:pt x="321363" y="465978"/>
                        <a:pt x="318978" y="468064"/>
                        <a:pt x="316595" y="470050"/>
                      </a:cubicBezTo>
                      <a:cubicBezTo>
                        <a:pt x="315453" y="470994"/>
                        <a:pt x="314310" y="471937"/>
                        <a:pt x="313218" y="472831"/>
                      </a:cubicBezTo>
                      <a:cubicBezTo>
                        <a:pt x="310636" y="474917"/>
                        <a:pt x="308003" y="477003"/>
                        <a:pt x="305371" y="478989"/>
                      </a:cubicBezTo>
                      <a:cubicBezTo>
                        <a:pt x="303484" y="480429"/>
                        <a:pt x="301548" y="481820"/>
                        <a:pt x="299660" y="483161"/>
                      </a:cubicBezTo>
                      <a:cubicBezTo>
                        <a:pt x="298915" y="483657"/>
                        <a:pt x="298220" y="484154"/>
                        <a:pt x="297475" y="484651"/>
                      </a:cubicBezTo>
                      <a:cubicBezTo>
                        <a:pt x="296730" y="485147"/>
                        <a:pt x="296035" y="485644"/>
                        <a:pt x="295290" y="486141"/>
                      </a:cubicBezTo>
                      <a:cubicBezTo>
                        <a:pt x="294147" y="486885"/>
                        <a:pt x="293005" y="487680"/>
                        <a:pt x="291813" y="488425"/>
                      </a:cubicBezTo>
                      <a:cubicBezTo>
                        <a:pt x="291218" y="488822"/>
                        <a:pt x="290622" y="489170"/>
                        <a:pt x="290075" y="489518"/>
                      </a:cubicBezTo>
                      <a:cubicBezTo>
                        <a:pt x="289926" y="489617"/>
                        <a:pt x="289827" y="489667"/>
                        <a:pt x="289678" y="489766"/>
                      </a:cubicBezTo>
                      <a:cubicBezTo>
                        <a:pt x="287146" y="491405"/>
                        <a:pt x="284563" y="492944"/>
                        <a:pt x="281981" y="494434"/>
                      </a:cubicBezTo>
                      <a:cubicBezTo>
                        <a:pt x="280789" y="495129"/>
                        <a:pt x="279597" y="495775"/>
                        <a:pt x="278405" y="496421"/>
                      </a:cubicBezTo>
                      <a:cubicBezTo>
                        <a:pt x="275922" y="497761"/>
                        <a:pt x="273439" y="499102"/>
                        <a:pt x="270956" y="500294"/>
                      </a:cubicBezTo>
                      <a:cubicBezTo>
                        <a:pt x="269863" y="500840"/>
                        <a:pt x="268770" y="501387"/>
                        <a:pt x="267628" y="501883"/>
                      </a:cubicBezTo>
                      <a:cubicBezTo>
                        <a:pt x="266486" y="502430"/>
                        <a:pt x="265344" y="502926"/>
                        <a:pt x="264202" y="503473"/>
                      </a:cubicBezTo>
                      <a:cubicBezTo>
                        <a:pt x="262761" y="504118"/>
                        <a:pt x="261271" y="504764"/>
                        <a:pt x="259831" y="505360"/>
                      </a:cubicBezTo>
                      <a:cubicBezTo>
                        <a:pt x="258788" y="505807"/>
                        <a:pt x="257745" y="506204"/>
                        <a:pt x="256703" y="506601"/>
                      </a:cubicBezTo>
                      <a:cubicBezTo>
                        <a:pt x="253028" y="508041"/>
                        <a:pt x="249303" y="509382"/>
                        <a:pt x="245529" y="510574"/>
                      </a:cubicBezTo>
                      <a:cubicBezTo>
                        <a:pt x="244337" y="510972"/>
                        <a:pt x="243195" y="511319"/>
                        <a:pt x="242002" y="511667"/>
                      </a:cubicBezTo>
                      <a:cubicBezTo>
                        <a:pt x="241258" y="511865"/>
                        <a:pt x="240513" y="512064"/>
                        <a:pt x="239768" y="512312"/>
                      </a:cubicBezTo>
                      <a:cubicBezTo>
                        <a:pt x="239073" y="512511"/>
                        <a:pt x="238377" y="512710"/>
                        <a:pt x="237682" y="512859"/>
                      </a:cubicBezTo>
                      <a:cubicBezTo>
                        <a:pt x="236788" y="513107"/>
                        <a:pt x="235894" y="513306"/>
                        <a:pt x="235001" y="513554"/>
                      </a:cubicBezTo>
                      <a:cubicBezTo>
                        <a:pt x="233510" y="513951"/>
                        <a:pt x="231971" y="514249"/>
                        <a:pt x="230481" y="514597"/>
                      </a:cubicBezTo>
                      <a:cubicBezTo>
                        <a:pt x="229289" y="514845"/>
                        <a:pt x="228147" y="515093"/>
                        <a:pt x="226955" y="515292"/>
                      </a:cubicBezTo>
                      <a:cubicBezTo>
                        <a:pt x="225962" y="515491"/>
                        <a:pt x="225018" y="515640"/>
                        <a:pt x="224025" y="515789"/>
                      </a:cubicBezTo>
                      <a:cubicBezTo>
                        <a:pt x="223280" y="515888"/>
                        <a:pt x="222585" y="516037"/>
                        <a:pt x="221840" y="516136"/>
                      </a:cubicBezTo>
                      <a:cubicBezTo>
                        <a:pt x="220996" y="516285"/>
                        <a:pt x="220201" y="516385"/>
                        <a:pt x="219407" y="516484"/>
                      </a:cubicBezTo>
                      <a:cubicBezTo>
                        <a:pt x="218165" y="516633"/>
                        <a:pt x="216874" y="516832"/>
                        <a:pt x="215583" y="516931"/>
                      </a:cubicBezTo>
                      <a:cubicBezTo>
                        <a:pt x="214738" y="517030"/>
                        <a:pt x="213894" y="517080"/>
                        <a:pt x="213000" y="517179"/>
                      </a:cubicBezTo>
                      <a:cubicBezTo>
                        <a:pt x="212901" y="517179"/>
                        <a:pt x="212851" y="517179"/>
                        <a:pt x="212752" y="517179"/>
                      </a:cubicBezTo>
                      <a:cubicBezTo>
                        <a:pt x="212007" y="517279"/>
                        <a:pt x="211212" y="517328"/>
                        <a:pt x="210418" y="517328"/>
                      </a:cubicBezTo>
                      <a:cubicBezTo>
                        <a:pt x="209574" y="517428"/>
                        <a:pt x="208679" y="517477"/>
                        <a:pt x="207835" y="517477"/>
                      </a:cubicBezTo>
                      <a:cubicBezTo>
                        <a:pt x="206593" y="517576"/>
                        <a:pt x="205352" y="517576"/>
                        <a:pt x="204110" y="517626"/>
                      </a:cubicBezTo>
                      <a:cubicBezTo>
                        <a:pt x="202820" y="517626"/>
                        <a:pt x="201528" y="517676"/>
                        <a:pt x="200237" y="517676"/>
                      </a:cubicBezTo>
                      <a:cubicBezTo>
                        <a:pt x="199244" y="517676"/>
                        <a:pt x="198300" y="517676"/>
                        <a:pt x="197307" y="517676"/>
                      </a:cubicBezTo>
                      <a:cubicBezTo>
                        <a:pt x="196612" y="517676"/>
                        <a:pt x="195917" y="517676"/>
                        <a:pt x="195221" y="517626"/>
                      </a:cubicBezTo>
                      <a:cubicBezTo>
                        <a:pt x="192142" y="517527"/>
                        <a:pt x="189063" y="517328"/>
                        <a:pt x="185984" y="517030"/>
                      </a:cubicBezTo>
                      <a:cubicBezTo>
                        <a:pt x="185090" y="516931"/>
                        <a:pt x="184147" y="516832"/>
                        <a:pt x="183253" y="516732"/>
                      </a:cubicBezTo>
                      <a:cubicBezTo>
                        <a:pt x="182508" y="516633"/>
                        <a:pt x="181762" y="516583"/>
                        <a:pt x="181018" y="516434"/>
                      </a:cubicBezTo>
                      <a:cubicBezTo>
                        <a:pt x="180124" y="516335"/>
                        <a:pt x="179230" y="516186"/>
                        <a:pt x="178386" y="516087"/>
                      </a:cubicBezTo>
                      <a:cubicBezTo>
                        <a:pt x="176499" y="515789"/>
                        <a:pt x="174611" y="515491"/>
                        <a:pt x="172774" y="515143"/>
                      </a:cubicBezTo>
                      <a:cubicBezTo>
                        <a:pt x="172675" y="515143"/>
                        <a:pt x="172625" y="515143"/>
                        <a:pt x="172575" y="515143"/>
                      </a:cubicBezTo>
                      <a:cubicBezTo>
                        <a:pt x="171830" y="514994"/>
                        <a:pt x="171086" y="514845"/>
                        <a:pt x="170291" y="514696"/>
                      </a:cubicBezTo>
                      <a:cubicBezTo>
                        <a:pt x="169496" y="514547"/>
                        <a:pt x="168652" y="514348"/>
                        <a:pt x="167858" y="514150"/>
                      </a:cubicBezTo>
                      <a:cubicBezTo>
                        <a:pt x="166219" y="513802"/>
                        <a:pt x="164580" y="513405"/>
                        <a:pt x="162941" y="512958"/>
                      </a:cubicBezTo>
                      <a:cubicBezTo>
                        <a:pt x="162146" y="512759"/>
                        <a:pt x="161302" y="512561"/>
                        <a:pt x="160508" y="512312"/>
                      </a:cubicBezTo>
                      <a:cubicBezTo>
                        <a:pt x="159415" y="512014"/>
                        <a:pt x="158322" y="511716"/>
                        <a:pt x="157280" y="511369"/>
                      </a:cubicBezTo>
                      <a:cubicBezTo>
                        <a:pt x="155492" y="510872"/>
                        <a:pt x="153754" y="510276"/>
                        <a:pt x="152015" y="509680"/>
                      </a:cubicBezTo>
                      <a:cubicBezTo>
                        <a:pt x="151072" y="509382"/>
                        <a:pt x="150128" y="509035"/>
                        <a:pt x="149185" y="508687"/>
                      </a:cubicBezTo>
                      <a:cubicBezTo>
                        <a:pt x="147993" y="508290"/>
                        <a:pt x="146851" y="507843"/>
                        <a:pt x="145709" y="507446"/>
                      </a:cubicBezTo>
                      <a:cubicBezTo>
                        <a:pt x="145013" y="507197"/>
                        <a:pt x="144268" y="506899"/>
                        <a:pt x="143573" y="506601"/>
                      </a:cubicBezTo>
                      <a:cubicBezTo>
                        <a:pt x="141735" y="505856"/>
                        <a:pt x="139848" y="505111"/>
                        <a:pt x="138011" y="504317"/>
                      </a:cubicBezTo>
                      <a:cubicBezTo>
                        <a:pt x="137067" y="503919"/>
                        <a:pt x="136173" y="503473"/>
                        <a:pt x="135229" y="503075"/>
                      </a:cubicBezTo>
                      <a:cubicBezTo>
                        <a:pt x="134286" y="502678"/>
                        <a:pt x="133392" y="502231"/>
                        <a:pt x="132449" y="501784"/>
                      </a:cubicBezTo>
                      <a:cubicBezTo>
                        <a:pt x="131654" y="501387"/>
                        <a:pt x="130859" y="501039"/>
                        <a:pt x="130015" y="500642"/>
                      </a:cubicBezTo>
                      <a:cubicBezTo>
                        <a:pt x="129767" y="500493"/>
                        <a:pt x="129469" y="500394"/>
                        <a:pt x="129220" y="500245"/>
                      </a:cubicBezTo>
                      <a:cubicBezTo>
                        <a:pt x="127532" y="499400"/>
                        <a:pt x="125844" y="498556"/>
                        <a:pt x="124205" y="497662"/>
                      </a:cubicBezTo>
                      <a:cubicBezTo>
                        <a:pt x="122367" y="496719"/>
                        <a:pt x="120579" y="495676"/>
                        <a:pt x="118742" y="494633"/>
                      </a:cubicBezTo>
                      <a:cubicBezTo>
                        <a:pt x="117947" y="494186"/>
                        <a:pt x="117153" y="493739"/>
                        <a:pt x="116408" y="493292"/>
                      </a:cubicBezTo>
                      <a:cubicBezTo>
                        <a:pt x="116159" y="493143"/>
                        <a:pt x="115911" y="492994"/>
                        <a:pt x="115663" y="492845"/>
                      </a:cubicBezTo>
                      <a:cubicBezTo>
                        <a:pt x="115365" y="492696"/>
                        <a:pt x="115117" y="492497"/>
                        <a:pt x="114818" y="492348"/>
                      </a:cubicBezTo>
                      <a:cubicBezTo>
                        <a:pt x="114322" y="492050"/>
                        <a:pt x="113825" y="491752"/>
                        <a:pt x="113379" y="491454"/>
                      </a:cubicBezTo>
                      <a:cubicBezTo>
                        <a:pt x="112484" y="490908"/>
                        <a:pt x="111591" y="490362"/>
                        <a:pt x="110697" y="489766"/>
                      </a:cubicBezTo>
                      <a:cubicBezTo>
                        <a:pt x="108909" y="488624"/>
                        <a:pt x="107121" y="487481"/>
                        <a:pt x="105333" y="486290"/>
                      </a:cubicBezTo>
                      <a:cubicBezTo>
                        <a:pt x="103396" y="484998"/>
                        <a:pt x="101460" y="483657"/>
                        <a:pt x="99523" y="482267"/>
                      </a:cubicBezTo>
                      <a:cubicBezTo>
                        <a:pt x="98827" y="481770"/>
                        <a:pt x="98082" y="481274"/>
                        <a:pt x="97387" y="480727"/>
                      </a:cubicBezTo>
                      <a:cubicBezTo>
                        <a:pt x="93861" y="478195"/>
                        <a:pt x="90385" y="475513"/>
                        <a:pt x="86958" y="472682"/>
                      </a:cubicBezTo>
                      <a:cubicBezTo>
                        <a:pt x="86114" y="471987"/>
                        <a:pt x="85220" y="471292"/>
                        <a:pt x="84376" y="470596"/>
                      </a:cubicBezTo>
                      <a:cubicBezTo>
                        <a:pt x="83532" y="469851"/>
                        <a:pt x="82638" y="469156"/>
                        <a:pt x="81794" y="468411"/>
                      </a:cubicBezTo>
                      <a:cubicBezTo>
                        <a:pt x="80105" y="466971"/>
                        <a:pt x="78367" y="465481"/>
                        <a:pt x="76678" y="463942"/>
                      </a:cubicBezTo>
                      <a:cubicBezTo>
                        <a:pt x="75834" y="463197"/>
                        <a:pt x="74989" y="462452"/>
                        <a:pt x="74146" y="461657"/>
                      </a:cubicBezTo>
                      <a:cubicBezTo>
                        <a:pt x="69924" y="457833"/>
                        <a:pt x="65752" y="453811"/>
                        <a:pt x="61631" y="449639"/>
                      </a:cubicBezTo>
                      <a:cubicBezTo>
                        <a:pt x="60042" y="448000"/>
                        <a:pt x="58402" y="446312"/>
                        <a:pt x="56814" y="444623"/>
                      </a:cubicBezTo>
                      <a:lnTo>
                        <a:pt x="54231" y="441842"/>
                      </a:lnTo>
                      <a:cubicBezTo>
                        <a:pt x="52642" y="440104"/>
                        <a:pt x="51053" y="438366"/>
                        <a:pt x="49464" y="436628"/>
                      </a:cubicBezTo>
                      <a:cubicBezTo>
                        <a:pt x="48818" y="435883"/>
                        <a:pt x="48172" y="435187"/>
                        <a:pt x="47527" y="434442"/>
                      </a:cubicBezTo>
                      <a:cubicBezTo>
                        <a:pt x="39332" y="425106"/>
                        <a:pt x="31387" y="415174"/>
                        <a:pt x="23689" y="404695"/>
                      </a:cubicBezTo>
                      <a:cubicBezTo>
                        <a:pt x="22746" y="403454"/>
                        <a:pt x="21851" y="402212"/>
                        <a:pt x="20958" y="400921"/>
                      </a:cubicBezTo>
                      <a:cubicBezTo>
                        <a:pt x="14651" y="392131"/>
                        <a:pt x="8493" y="382943"/>
                        <a:pt x="2533" y="373458"/>
                      </a:cubicBezTo>
                      <a:cubicBezTo>
                        <a:pt x="1689" y="372117"/>
                        <a:pt x="844" y="370726"/>
                        <a:pt x="0" y="369385"/>
                      </a:cubicBezTo>
                      <a:cubicBezTo>
                        <a:pt x="13509" y="372266"/>
                        <a:pt x="27413" y="373607"/>
                        <a:pt x="41170" y="373557"/>
                      </a:cubicBezTo>
                      <a:cubicBezTo>
                        <a:pt x="59644" y="373507"/>
                        <a:pt x="77970" y="371173"/>
                        <a:pt x="95997" y="367151"/>
                      </a:cubicBezTo>
                      <a:cubicBezTo>
                        <a:pt x="114372" y="363078"/>
                        <a:pt x="132449" y="357318"/>
                        <a:pt x="150029" y="350563"/>
                      </a:cubicBezTo>
                      <a:cubicBezTo>
                        <a:pt x="155343" y="348527"/>
                        <a:pt x="160607" y="346392"/>
                        <a:pt x="165821" y="344207"/>
                      </a:cubicBezTo>
                      <a:cubicBezTo>
                        <a:pt x="173420" y="341028"/>
                        <a:pt x="180919" y="337651"/>
                        <a:pt x="188368" y="334076"/>
                      </a:cubicBezTo>
                      <a:cubicBezTo>
                        <a:pt x="194427" y="331195"/>
                        <a:pt x="200386" y="328216"/>
                        <a:pt x="206246" y="325037"/>
                      </a:cubicBezTo>
                      <a:cubicBezTo>
                        <a:pt x="230630" y="312075"/>
                        <a:pt x="253723" y="296730"/>
                        <a:pt x="274084" y="278156"/>
                      </a:cubicBezTo>
                      <a:cubicBezTo>
                        <a:pt x="300207" y="254368"/>
                        <a:pt x="321412" y="225813"/>
                        <a:pt x="340532" y="196016"/>
                      </a:cubicBezTo>
                      <a:cubicBezTo>
                        <a:pt x="342816" y="192490"/>
                        <a:pt x="345051" y="188914"/>
                        <a:pt x="347236" y="185338"/>
                      </a:cubicBezTo>
                      <a:cubicBezTo>
                        <a:pt x="349024" y="182408"/>
                        <a:pt x="350862" y="179478"/>
                        <a:pt x="352600" y="176548"/>
                      </a:cubicBezTo>
                      <a:cubicBezTo>
                        <a:pt x="355083" y="172426"/>
                        <a:pt x="357566" y="168304"/>
                        <a:pt x="359999" y="164182"/>
                      </a:cubicBezTo>
                      <a:cubicBezTo>
                        <a:pt x="364469" y="156584"/>
                        <a:pt x="368740" y="148986"/>
                        <a:pt x="372961" y="141239"/>
                      </a:cubicBezTo>
                      <a:cubicBezTo>
                        <a:pt x="384483" y="120132"/>
                        <a:pt x="395061" y="98529"/>
                        <a:pt x="404298" y="76380"/>
                      </a:cubicBezTo>
                      <a:cubicBezTo>
                        <a:pt x="405788" y="72755"/>
                        <a:pt x="407327" y="69179"/>
                        <a:pt x="408768" y="65504"/>
                      </a:cubicBezTo>
                      <a:cubicBezTo>
                        <a:pt x="412592" y="55919"/>
                        <a:pt x="416117" y="46285"/>
                        <a:pt x="419395" y="36502"/>
                      </a:cubicBezTo>
                      <a:cubicBezTo>
                        <a:pt x="423418" y="24483"/>
                        <a:pt x="427043" y="12316"/>
                        <a:pt x="430171" y="0"/>
                      </a:cubicBezTo>
                      <a:cubicBezTo>
                        <a:pt x="455748" y="2632"/>
                        <a:pt x="482168" y="5662"/>
                        <a:pt x="509482" y="9138"/>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5" name="Google Shape;2335;p15"/>
                <p:cNvSpPr/>
                <p:nvPr/>
              </p:nvSpPr>
              <p:spPr>
                <a:xfrm>
                  <a:off x="8410273" y="-1396706"/>
                  <a:ext cx="245428" cy="257000"/>
                </a:xfrm>
                <a:custGeom>
                  <a:rect b="b" l="l" r="r" t="t"/>
                  <a:pathLst>
                    <a:path extrusionOk="0" h="257000" w="245428">
                      <a:moveTo>
                        <a:pt x="245429" y="50"/>
                      </a:moveTo>
                      <a:cubicBezTo>
                        <a:pt x="241654" y="15246"/>
                        <a:pt x="237234" y="30344"/>
                        <a:pt x="232169" y="45143"/>
                      </a:cubicBezTo>
                      <a:cubicBezTo>
                        <a:pt x="228395" y="56168"/>
                        <a:pt x="224273" y="67044"/>
                        <a:pt x="219853" y="77671"/>
                      </a:cubicBezTo>
                      <a:cubicBezTo>
                        <a:pt x="218512" y="80949"/>
                        <a:pt x="217072" y="84127"/>
                        <a:pt x="215632" y="87355"/>
                      </a:cubicBezTo>
                      <a:cubicBezTo>
                        <a:pt x="214340" y="90236"/>
                        <a:pt x="213049" y="93116"/>
                        <a:pt x="211708" y="95997"/>
                      </a:cubicBezTo>
                      <a:cubicBezTo>
                        <a:pt x="204806" y="110696"/>
                        <a:pt x="196909" y="125049"/>
                        <a:pt x="187970" y="138805"/>
                      </a:cubicBezTo>
                      <a:cubicBezTo>
                        <a:pt x="179676" y="151717"/>
                        <a:pt x="170489" y="164133"/>
                        <a:pt x="160507" y="175803"/>
                      </a:cubicBezTo>
                      <a:cubicBezTo>
                        <a:pt x="155094" y="182210"/>
                        <a:pt x="149433" y="188368"/>
                        <a:pt x="143522" y="194277"/>
                      </a:cubicBezTo>
                      <a:cubicBezTo>
                        <a:pt x="139301" y="198499"/>
                        <a:pt x="135030" y="202621"/>
                        <a:pt x="130610" y="206544"/>
                      </a:cubicBezTo>
                      <a:cubicBezTo>
                        <a:pt x="106226" y="228296"/>
                        <a:pt x="78615" y="245876"/>
                        <a:pt x="48321" y="257000"/>
                      </a:cubicBezTo>
                      <a:cubicBezTo>
                        <a:pt x="47228" y="253971"/>
                        <a:pt x="46086" y="250892"/>
                        <a:pt x="45043" y="247813"/>
                      </a:cubicBezTo>
                      <a:cubicBezTo>
                        <a:pt x="44397" y="246025"/>
                        <a:pt x="43802" y="244287"/>
                        <a:pt x="43206" y="242499"/>
                      </a:cubicBezTo>
                      <a:cubicBezTo>
                        <a:pt x="42709" y="241109"/>
                        <a:pt x="42213" y="239718"/>
                        <a:pt x="41765" y="238328"/>
                      </a:cubicBezTo>
                      <a:cubicBezTo>
                        <a:pt x="40921" y="235944"/>
                        <a:pt x="40176" y="233560"/>
                        <a:pt x="39382" y="231176"/>
                      </a:cubicBezTo>
                      <a:cubicBezTo>
                        <a:pt x="39232" y="230829"/>
                        <a:pt x="39133" y="230431"/>
                        <a:pt x="39034" y="230084"/>
                      </a:cubicBezTo>
                      <a:cubicBezTo>
                        <a:pt x="38090" y="227203"/>
                        <a:pt x="37147" y="224323"/>
                        <a:pt x="36253" y="221442"/>
                      </a:cubicBezTo>
                      <a:cubicBezTo>
                        <a:pt x="35408" y="218711"/>
                        <a:pt x="34515" y="215980"/>
                        <a:pt x="33720" y="213199"/>
                      </a:cubicBezTo>
                      <a:cubicBezTo>
                        <a:pt x="32032" y="207686"/>
                        <a:pt x="30442" y="202174"/>
                        <a:pt x="28853" y="196661"/>
                      </a:cubicBezTo>
                      <a:cubicBezTo>
                        <a:pt x="28257" y="194576"/>
                        <a:pt x="27661" y="192539"/>
                        <a:pt x="27115" y="190453"/>
                      </a:cubicBezTo>
                      <a:cubicBezTo>
                        <a:pt x="26668" y="188864"/>
                        <a:pt x="26221" y="187225"/>
                        <a:pt x="25824" y="185587"/>
                      </a:cubicBezTo>
                      <a:cubicBezTo>
                        <a:pt x="25824" y="185587"/>
                        <a:pt x="25824" y="185587"/>
                        <a:pt x="25824" y="185587"/>
                      </a:cubicBezTo>
                      <a:cubicBezTo>
                        <a:pt x="25427" y="184097"/>
                        <a:pt x="25029" y="182557"/>
                        <a:pt x="24632" y="181067"/>
                      </a:cubicBezTo>
                      <a:cubicBezTo>
                        <a:pt x="24284" y="179875"/>
                        <a:pt x="23986" y="178733"/>
                        <a:pt x="23738" y="177591"/>
                      </a:cubicBezTo>
                      <a:cubicBezTo>
                        <a:pt x="23192" y="175605"/>
                        <a:pt x="22695" y="173668"/>
                        <a:pt x="22248" y="171681"/>
                      </a:cubicBezTo>
                      <a:cubicBezTo>
                        <a:pt x="21702" y="169546"/>
                        <a:pt x="21205" y="167410"/>
                        <a:pt x="20659" y="165275"/>
                      </a:cubicBezTo>
                      <a:cubicBezTo>
                        <a:pt x="20510" y="164629"/>
                        <a:pt x="20361" y="164033"/>
                        <a:pt x="20212" y="163388"/>
                      </a:cubicBezTo>
                      <a:cubicBezTo>
                        <a:pt x="17530" y="152164"/>
                        <a:pt x="15097" y="140941"/>
                        <a:pt x="12962" y="129717"/>
                      </a:cubicBezTo>
                      <a:cubicBezTo>
                        <a:pt x="11968" y="124701"/>
                        <a:pt x="11025" y="119685"/>
                        <a:pt x="10180" y="114669"/>
                      </a:cubicBezTo>
                      <a:cubicBezTo>
                        <a:pt x="9584" y="111392"/>
                        <a:pt x="9038" y="108064"/>
                        <a:pt x="8542" y="104787"/>
                      </a:cubicBezTo>
                      <a:cubicBezTo>
                        <a:pt x="8194" y="102751"/>
                        <a:pt x="7896" y="100764"/>
                        <a:pt x="7598" y="98728"/>
                      </a:cubicBezTo>
                      <a:cubicBezTo>
                        <a:pt x="7052" y="95202"/>
                        <a:pt x="6555" y="91676"/>
                        <a:pt x="6059" y="88150"/>
                      </a:cubicBezTo>
                      <a:cubicBezTo>
                        <a:pt x="4569" y="77324"/>
                        <a:pt x="3327" y="66547"/>
                        <a:pt x="2334" y="55919"/>
                      </a:cubicBezTo>
                      <a:cubicBezTo>
                        <a:pt x="1242" y="43852"/>
                        <a:pt x="447" y="31933"/>
                        <a:pt x="0" y="20163"/>
                      </a:cubicBezTo>
                      <a:cubicBezTo>
                        <a:pt x="53883" y="10578"/>
                        <a:pt x="134683" y="993"/>
                        <a:pt x="245429" y="0"/>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6" name="Google Shape;2336;p15"/>
                <p:cNvSpPr/>
                <p:nvPr/>
              </p:nvSpPr>
              <p:spPr>
                <a:xfrm>
                  <a:off x="8412607" y="-1351937"/>
                  <a:ext cx="614118" cy="43431"/>
                </a:xfrm>
                <a:custGeom>
                  <a:rect b="b" l="l" r="r" t="t"/>
                  <a:pathLst>
                    <a:path extrusionOk="0" h="43431" w="614118">
                      <a:moveTo>
                        <a:pt x="614119" y="12492"/>
                      </a:moveTo>
                      <a:cubicBezTo>
                        <a:pt x="613871" y="14925"/>
                        <a:pt x="613622" y="17309"/>
                        <a:pt x="613374" y="19693"/>
                      </a:cubicBezTo>
                      <a:cubicBezTo>
                        <a:pt x="613176" y="21878"/>
                        <a:pt x="612927" y="24013"/>
                        <a:pt x="612679" y="26198"/>
                      </a:cubicBezTo>
                      <a:cubicBezTo>
                        <a:pt x="612183" y="30767"/>
                        <a:pt x="611587" y="35386"/>
                        <a:pt x="610991" y="40004"/>
                      </a:cubicBezTo>
                      <a:cubicBezTo>
                        <a:pt x="586904" y="38713"/>
                        <a:pt x="554326" y="37174"/>
                        <a:pt x="515689" y="35783"/>
                      </a:cubicBezTo>
                      <a:cubicBezTo>
                        <a:pt x="435535" y="32853"/>
                        <a:pt x="329159" y="30668"/>
                        <a:pt x="217569" y="32853"/>
                      </a:cubicBezTo>
                      <a:cubicBezTo>
                        <a:pt x="146602" y="34244"/>
                        <a:pt x="73499" y="37472"/>
                        <a:pt x="3725" y="43431"/>
                      </a:cubicBezTo>
                      <a:cubicBezTo>
                        <a:pt x="2235" y="32605"/>
                        <a:pt x="993" y="21828"/>
                        <a:pt x="0" y="11201"/>
                      </a:cubicBezTo>
                      <a:cubicBezTo>
                        <a:pt x="45639" y="7178"/>
                        <a:pt x="124254" y="1814"/>
                        <a:pt x="229885" y="374"/>
                      </a:cubicBezTo>
                      <a:cubicBezTo>
                        <a:pt x="312969" y="-768"/>
                        <a:pt x="412740" y="523"/>
                        <a:pt x="526317" y="6781"/>
                      </a:cubicBezTo>
                      <a:cubicBezTo>
                        <a:pt x="554723" y="8370"/>
                        <a:pt x="584024" y="10207"/>
                        <a:pt x="614119" y="124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7" name="Google Shape;2337;p15"/>
                <p:cNvSpPr/>
                <p:nvPr/>
              </p:nvSpPr>
              <p:spPr>
                <a:xfrm>
                  <a:off x="8446576" y="-1191610"/>
                  <a:ext cx="546430" cy="327726"/>
                </a:xfrm>
                <a:custGeom>
                  <a:rect b="b" l="l" r="r" t="t"/>
                  <a:pathLst>
                    <a:path extrusionOk="0" h="327726" w="546430">
                      <a:moveTo>
                        <a:pt x="546281" y="16496"/>
                      </a:moveTo>
                      <a:cubicBezTo>
                        <a:pt x="545338" y="19525"/>
                        <a:pt x="544394" y="22505"/>
                        <a:pt x="543401" y="25484"/>
                      </a:cubicBezTo>
                      <a:cubicBezTo>
                        <a:pt x="542407" y="28464"/>
                        <a:pt x="541414" y="31444"/>
                        <a:pt x="540421" y="34424"/>
                      </a:cubicBezTo>
                      <a:cubicBezTo>
                        <a:pt x="538583" y="39787"/>
                        <a:pt x="536696" y="45151"/>
                        <a:pt x="534760" y="50464"/>
                      </a:cubicBezTo>
                      <a:cubicBezTo>
                        <a:pt x="534462" y="51358"/>
                        <a:pt x="534114" y="52252"/>
                        <a:pt x="533816" y="53096"/>
                      </a:cubicBezTo>
                      <a:cubicBezTo>
                        <a:pt x="533667" y="53494"/>
                        <a:pt x="533518" y="53891"/>
                        <a:pt x="533369" y="54288"/>
                      </a:cubicBezTo>
                      <a:cubicBezTo>
                        <a:pt x="533270" y="54586"/>
                        <a:pt x="533170" y="54835"/>
                        <a:pt x="533071" y="55133"/>
                      </a:cubicBezTo>
                      <a:cubicBezTo>
                        <a:pt x="512511" y="47634"/>
                        <a:pt x="491107" y="42717"/>
                        <a:pt x="469106" y="41774"/>
                      </a:cubicBezTo>
                      <a:cubicBezTo>
                        <a:pt x="437820" y="40383"/>
                        <a:pt x="406334" y="46839"/>
                        <a:pt x="379318" y="62979"/>
                      </a:cubicBezTo>
                      <a:cubicBezTo>
                        <a:pt x="351557" y="79517"/>
                        <a:pt x="332834" y="105738"/>
                        <a:pt x="322157" y="135933"/>
                      </a:cubicBezTo>
                      <a:cubicBezTo>
                        <a:pt x="310238" y="169603"/>
                        <a:pt x="305520" y="205658"/>
                        <a:pt x="301945" y="241067"/>
                      </a:cubicBezTo>
                      <a:cubicBezTo>
                        <a:pt x="299064" y="269225"/>
                        <a:pt x="297425" y="297532"/>
                        <a:pt x="296979" y="325840"/>
                      </a:cubicBezTo>
                      <a:cubicBezTo>
                        <a:pt x="296233" y="325939"/>
                        <a:pt x="295538" y="326088"/>
                        <a:pt x="294793" y="326187"/>
                      </a:cubicBezTo>
                      <a:cubicBezTo>
                        <a:pt x="293949" y="326336"/>
                        <a:pt x="293154" y="326436"/>
                        <a:pt x="292360" y="326535"/>
                      </a:cubicBezTo>
                      <a:cubicBezTo>
                        <a:pt x="291118" y="326684"/>
                        <a:pt x="289827" y="326883"/>
                        <a:pt x="288536" y="326982"/>
                      </a:cubicBezTo>
                      <a:cubicBezTo>
                        <a:pt x="287692" y="327081"/>
                        <a:pt x="286847" y="327131"/>
                        <a:pt x="285953" y="327230"/>
                      </a:cubicBezTo>
                      <a:cubicBezTo>
                        <a:pt x="285854" y="327230"/>
                        <a:pt x="285805" y="327230"/>
                        <a:pt x="285705" y="327230"/>
                      </a:cubicBezTo>
                      <a:cubicBezTo>
                        <a:pt x="284960" y="327330"/>
                        <a:pt x="284165" y="327379"/>
                        <a:pt x="283371" y="327379"/>
                      </a:cubicBezTo>
                      <a:cubicBezTo>
                        <a:pt x="282527" y="327479"/>
                        <a:pt x="281633" y="327528"/>
                        <a:pt x="280789" y="327528"/>
                      </a:cubicBezTo>
                      <a:cubicBezTo>
                        <a:pt x="279547" y="327628"/>
                        <a:pt x="278306" y="327628"/>
                        <a:pt x="277064" y="327677"/>
                      </a:cubicBezTo>
                      <a:cubicBezTo>
                        <a:pt x="275773" y="327677"/>
                        <a:pt x="274482" y="327727"/>
                        <a:pt x="273190" y="327727"/>
                      </a:cubicBezTo>
                      <a:cubicBezTo>
                        <a:pt x="272197" y="327727"/>
                        <a:pt x="271253" y="327727"/>
                        <a:pt x="270260" y="327727"/>
                      </a:cubicBezTo>
                      <a:cubicBezTo>
                        <a:pt x="269565" y="327727"/>
                        <a:pt x="268870" y="327727"/>
                        <a:pt x="268174" y="327677"/>
                      </a:cubicBezTo>
                      <a:cubicBezTo>
                        <a:pt x="265095" y="327578"/>
                        <a:pt x="262016" y="327379"/>
                        <a:pt x="258937" y="327081"/>
                      </a:cubicBezTo>
                      <a:cubicBezTo>
                        <a:pt x="258043" y="326982"/>
                        <a:pt x="257100" y="326883"/>
                        <a:pt x="256206" y="326783"/>
                      </a:cubicBezTo>
                      <a:cubicBezTo>
                        <a:pt x="255461" y="326684"/>
                        <a:pt x="254716" y="326634"/>
                        <a:pt x="253971" y="326485"/>
                      </a:cubicBezTo>
                      <a:cubicBezTo>
                        <a:pt x="252283" y="292715"/>
                        <a:pt x="249551" y="258995"/>
                        <a:pt x="242847" y="225870"/>
                      </a:cubicBezTo>
                      <a:cubicBezTo>
                        <a:pt x="229537" y="160317"/>
                        <a:pt x="198499" y="92627"/>
                        <a:pt x="137762" y="58559"/>
                      </a:cubicBezTo>
                      <a:cubicBezTo>
                        <a:pt x="100019" y="37403"/>
                        <a:pt x="51152" y="35019"/>
                        <a:pt x="13408" y="55480"/>
                      </a:cubicBezTo>
                      <a:cubicBezTo>
                        <a:pt x="12962" y="54288"/>
                        <a:pt x="12515" y="53096"/>
                        <a:pt x="12068" y="51905"/>
                      </a:cubicBezTo>
                      <a:cubicBezTo>
                        <a:pt x="7797" y="40184"/>
                        <a:pt x="3774" y="28315"/>
                        <a:pt x="0" y="16347"/>
                      </a:cubicBezTo>
                      <a:cubicBezTo>
                        <a:pt x="18375" y="7407"/>
                        <a:pt x="38687" y="2243"/>
                        <a:pt x="59247" y="554"/>
                      </a:cubicBezTo>
                      <a:cubicBezTo>
                        <a:pt x="137116" y="-5803"/>
                        <a:pt x="204607" y="43313"/>
                        <a:pt x="243095" y="107824"/>
                      </a:cubicBezTo>
                      <a:cubicBezTo>
                        <a:pt x="254766" y="127440"/>
                        <a:pt x="263804" y="148000"/>
                        <a:pt x="270807" y="169206"/>
                      </a:cubicBezTo>
                      <a:cubicBezTo>
                        <a:pt x="275723" y="144325"/>
                        <a:pt x="282676" y="119991"/>
                        <a:pt x="294098" y="97047"/>
                      </a:cubicBezTo>
                      <a:cubicBezTo>
                        <a:pt x="311082" y="62880"/>
                        <a:pt x="339389" y="34970"/>
                        <a:pt x="374202" y="19128"/>
                      </a:cubicBezTo>
                      <a:cubicBezTo>
                        <a:pt x="430171" y="-6349"/>
                        <a:pt x="490511" y="-3071"/>
                        <a:pt x="546430" y="164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8" name="Google Shape;2338;p15"/>
                <p:cNvSpPr/>
                <p:nvPr/>
              </p:nvSpPr>
              <p:spPr>
                <a:xfrm>
                  <a:off x="8483376" y="-1085757"/>
                  <a:ext cx="150953" cy="196496"/>
                </a:xfrm>
                <a:custGeom>
                  <a:rect b="b" l="l" r="r" t="t"/>
                  <a:pathLst>
                    <a:path extrusionOk="0" h="196496" w="150953">
                      <a:moveTo>
                        <a:pt x="150873" y="196447"/>
                      </a:moveTo>
                      <a:cubicBezTo>
                        <a:pt x="150376" y="196149"/>
                        <a:pt x="149879" y="195851"/>
                        <a:pt x="149433" y="195553"/>
                      </a:cubicBezTo>
                      <a:cubicBezTo>
                        <a:pt x="148538" y="195007"/>
                        <a:pt x="147645" y="194461"/>
                        <a:pt x="146751" y="193865"/>
                      </a:cubicBezTo>
                      <a:cubicBezTo>
                        <a:pt x="144963" y="192723"/>
                        <a:pt x="143175" y="191580"/>
                        <a:pt x="141387" y="190389"/>
                      </a:cubicBezTo>
                      <a:cubicBezTo>
                        <a:pt x="139450" y="189097"/>
                        <a:pt x="137514" y="187756"/>
                        <a:pt x="135577" y="186366"/>
                      </a:cubicBezTo>
                      <a:cubicBezTo>
                        <a:pt x="134881" y="185869"/>
                        <a:pt x="134137" y="185373"/>
                        <a:pt x="133442" y="184826"/>
                      </a:cubicBezTo>
                      <a:cubicBezTo>
                        <a:pt x="129915" y="182294"/>
                        <a:pt x="126439" y="179612"/>
                        <a:pt x="123013" y="176781"/>
                      </a:cubicBezTo>
                      <a:cubicBezTo>
                        <a:pt x="122168" y="176086"/>
                        <a:pt x="121274" y="175391"/>
                        <a:pt x="120430" y="174695"/>
                      </a:cubicBezTo>
                      <a:cubicBezTo>
                        <a:pt x="119586" y="173950"/>
                        <a:pt x="118692" y="173255"/>
                        <a:pt x="117848" y="172510"/>
                      </a:cubicBezTo>
                      <a:cubicBezTo>
                        <a:pt x="116159" y="171070"/>
                        <a:pt x="114421" y="169580"/>
                        <a:pt x="112732" y="168041"/>
                      </a:cubicBezTo>
                      <a:cubicBezTo>
                        <a:pt x="111888" y="167296"/>
                        <a:pt x="111044" y="166551"/>
                        <a:pt x="110200" y="165756"/>
                      </a:cubicBezTo>
                      <a:cubicBezTo>
                        <a:pt x="105978" y="161932"/>
                        <a:pt x="101807" y="157910"/>
                        <a:pt x="97685" y="153738"/>
                      </a:cubicBezTo>
                      <a:cubicBezTo>
                        <a:pt x="96096" y="152099"/>
                        <a:pt x="94457" y="150411"/>
                        <a:pt x="92868" y="148722"/>
                      </a:cubicBezTo>
                      <a:lnTo>
                        <a:pt x="90285" y="145941"/>
                      </a:lnTo>
                      <a:cubicBezTo>
                        <a:pt x="88696" y="144203"/>
                        <a:pt x="87107" y="142465"/>
                        <a:pt x="85518" y="140727"/>
                      </a:cubicBezTo>
                      <a:cubicBezTo>
                        <a:pt x="84872" y="139982"/>
                        <a:pt x="84226" y="139286"/>
                        <a:pt x="83581" y="138541"/>
                      </a:cubicBezTo>
                      <a:cubicBezTo>
                        <a:pt x="75386" y="129205"/>
                        <a:pt x="67441" y="119273"/>
                        <a:pt x="59743" y="108794"/>
                      </a:cubicBezTo>
                      <a:cubicBezTo>
                        <a:pt x="58800" y="107552"/>
                        <a:pt x="57905" y="106311"/>
                        <a:pt x="57012" y="105020"/>
                      </a:cubicBezTo>
                      <a:cubicBezTo>
                        <a:pt x="50705" y="96230"/>
                        <a:pt x="44547" y="87042"/>
                        <a:pt x="38587" y="77557"/>
                      </a:cubicBezTo>
                      <a:cubicBezTo>
                        <a:pt x="37743" y="76216"/>
                        <a:pt x="36898" y="74825"/>
                        <a:pt x="36055" y="73484"/>
                      </a:cubicBezTo>
                      <a:cubicBezTo>
                        <a:pt x="23093" y="52428"/>
                        <a:pt x="11025" y="29831"/>
                        <a:pt x="0" y="6143"/>
                      </a:cubicBezTo>
                      <a:cubicBezTo>
                        <a:pt x="44150" y="-13474"/>
                        <a:pt x="103346" y="16473"/>
                        <a:pt x="126340" y="59430"/>
                      </a:cubicBezTo>
                      <a:cubicBezTo>
                        <a:pt x="145758" y="95683"/>
                        <a:pt x="149184" y="138194"/>
                        <a:pt x="150724" y="179314"/>
                      </a:cubicBezTo>
                      <a:cubicBezTo>
                        <a:pt x="150923" y="184926"/>
                        <a:pt x="151071" y="190736"/>
                        <a:pt x="150823" y="19649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39" name="Google Shape;2339;p15"/>
                <p:cNvSpPr/>
                <p:nvPr/>
              </p:nvSpPr>
              <p:spPr>
                <a:xfrm>
                  <a:off x="8807470" y="-1093668"/>
                  <a:ext cx="152312" cy="201776"/>
                </a:xfrm>
                <a:custGeom>
                  <a:rect b="b" l="l" r="r" t="t"/>
                  <a:pathLst>
                    <a:path extrusionOk="0" h="201776" w="152312">
                      <a:moveTo>
                        <a:pt x="152213" y="6059"/>
                      </a:moveTo>
                      <a:cubicBezTo>
                        <a:pt x="151319" y="7995"/>
                        <a:pt x="150475" y="9982"/>
                        <a:pt x="149531" y="11869"/>
                      </a:cubicBezTo>
                      <a:cubicBezTo>
                        <a:pt x="149134" y="12813"/>
                        <a:pt x="148687" y="13707"/>
                        <a:pt x="148240" y="14650"/>
                      </a:cubicBezTo>
                      <a:cubicBezTo>
                        <a:pt x="147246" y="16736"/>
                        <a:pt x="146253" y="18871"/>
                        <a:pt x="145260" y="20908"/>
                      </a:cubicBezTo>
                      <a:cubicBezTo>
                        <a:pt x="144763" y="21950"/>
                        <a:pt x="144267" y="22993"/>
                        <a:pt x="143770" y="24036"/>
                      </a:cubicBezTo>
                      <a:cubicBezTo>
                        <a:pt x="142926" y="25824"/>
                        <a:pt x="142032" y="27612"/>
                        <a:pt x="141138" y="29400"/>
                      </a:cubicBezTo>
                      <a:cubicBezTo>
                        <a:pt x="140791" y="30145"/>
                        <a:pt x="140394" y="30890"/>
                        <a:pt x="140046" y="31635"/>
                      </a:cubicBezTo>
                      <a:cubicBezTo>
                        <a:pt x="138904" y="33969"/>
                        <a:pt x="137712" y="36253"/>
                        <a:pt x="136570" y="38538"/>
                      </a:cubicBezTo>
                      <a:cubicBezTo>
                        <a:pt x="136570" y="38538"/>
                        <a:pt x="136570" y="38587"/>
                        <a:pt x="136520" y="38637"/>
                      </a:cubicBezTo>
                      <a:cubicBezTo>
                        <a:pt x="135278" y="41120"/>
                        <a:pt x="133987" y="43603"/>
                        <a:pt x="132646" y="46086"/>
                      </a:cubicBezTo>
                      <a:cubicBezTo>
                        <a:pt x="132547" y="46235"/>
                        <a:pt x="132497" y="46384"/>
                        <a:pt x="132398" y="46533"/>
                      </a:cubicBezTo>
                      <a:cubicBezTo>
                        <a:pt x="131057" y="49066"/>
                        <a:pt x="129716" y="51499"/>
                        <a:pt x="128375" y="53982"/>
                      </a:cubicBezTo>
                      <a:cubicBezTo>
                        <a:pt x="126885" y="56714"/>
                        <a:pt x="125346" y="59445"/>
                        <a:pt x="123856" y="62127"/>
                      </a:cubicBezTo>
                      <a:cubicBezTo>
                        <a:pt x="123111" y="63418"/>
                        <a:pt x="122415" y="64660"/>
                        <a:pt x="121671" y="65951"/>
                      </a:cubicBezTo>
                      <a:cubicBezTo>
                        <a:pt x="120926" y="67193"/>
                        <a:pt x="120231" y="68484"/>
                        <a:pt x="119486" y="69725"/>
                      </a:cubicBezTo>
                      <a:cubicBezTo>
                        <a:pt x="118691" y="71116"/>
                        <a:pt x="117847" y="72506"/>
                        <a:pt x="117052" y="73897"/>
                      </a:cubicBezTo>
                      <a:cubicBezTo>
                        <a:pt x="116159" y="75387"/>
                        <a:pt x="115264" y="76926"/>
                        <a:pt x="114370" y="78366"/>
                      </a:cubicBezTo>
                      <a:cubicBezTo>
                        <a:pt x="113129" y="80452"/>
                        <a:pt x="111838" y="82538"/>
                        <a:pt x="110547" y="84574"/>
                      </a:cubicBezTo>
                      <a:cubicBezTo>
                        <a:pt x="109106" y="86908"/>
                        <a:pt x="107616" y="89242"/>
                        <a:pt x="106127" y="91527"/>
                      </a:cubicBezTo>
                      <a:cubicBezTo>
                        <a:pt x="102402" y="97288"/>
                        <a:pt x="98628" y="102949"/>
                        <a:pt x="94754" y="108412"/>
                      </a:cubicBezTo>
                      <a:cubicBezTo>
                        <a:pt x="93860" y="109653"/>
                        <a:pt x="93016" y="110945"/>
                        <a:pt x="92122" y="112137"/>
                      </a:cubicBezTo>
                      <a:cubicBezTo>
                        <a:pt x="84226" y="123161"/>
                        <a:pt x="76081" y="133541"/>
                        <a:pt x="67689" y="143324"/>
                      </a:cubicBezTo>
                      <a:cubicBezTo>
                        <a:pt x="66645" y="144516"/>
                        <a:pt x="65603" y="145758"/>
                        <a:pt x="64560" y="146900"/>
                      </a:cubicBezTo>
                      <a:cubicBezTo>
                        <a:pt x="63666" y="147893"/>
                        <a:pt x="62821" y="148886"/>
                        <a:pt x="61928" y="149830"/>
                      </a:cubicBezTo>
                      <a:cubicBezTo>
                        <a:pt x="61629" y="150178"/>
                        <a:pt x="61282" y="150575"/>
                        <a:pt x="60935" y="150922"/>
                      </a:cubicBezTo>
                      <a:cubicBezTo>
                        <a:pt x="60040" y="151916"/>
                        <a:pt x="59146" y="152859"/>
                        <a:pt x="58253" y="153853"/>
                      </a:cubicBezTo>
                      <a:cubicBezTo>
                        <a:pt x="56117" y="156137"/>
                        <a:pt x="53982" y="158372"/>
                        <a:pt x="51846" y="160557"/>
                      </a:cubicBezTo>
                      <a:cubicBezTo>
                        <a:pt x="51002" y="161401"/>
                        <a:pt x="50207" y="162245"/>
                        <a:pt x="49413" y="163040"/>
                      </a:cubicBezTo>
                      <a:cubicBezTo>
                        <a:pt x="45887" y="166566"/>
                        <a:pt x="42360" y="169943"/>
                        <a:pt x="38785" y="173221"/>
                      </a:cubicBezTo>
                      <a:cubicBezTo>
                        <a:pt x="37792" y="174115"/>
                        <a:pt x="36848" y="174959"/>
                        <a:pt x="35855" y="175853"/>
                      </a:cubicBezTo>
                      <a:cubicBezTo>
                        <a:pt x="33521" y="177939"/>
                        <a:pt x="31137" y="180024"/>
                        <a:pt x="28753" y="182011"/>
                      </a:cubicBezTo>
                      <a:cubicBezTo>
                        <a:pt x="27611" y="182954"/>
                        <a:pt x="26469" y="183898"/>
                        <a:pt x="25376" y="184792"/>
                      </a:cubicBezTo>
                      <a:cubicBezTo>
                        <a:pt x="22794" y="186878"/>
                        <a:pt x="20162" y="188964"/>
                        <a:pt x="17530" y="190950"/>
                      </a:cubicBezTo>
                      <a:cubicBezTo>
                        <a:pt x="15642" y="192390"/>
                        <a:pt x="13706" y="193781"/>
                        <a:pt x="11819" y="195122"/>
                      </a:cubicBezTo>
                      <a:cubicBezTo>
                        <a:pt x="8541" y="197456"/>
                        <a:pt x="5213" y="199641"/>
                        <a:pt x="1837" y="201776"/>
                      </a:cubicBezTo>
                      <a:cubicBezTo>
                        <a:pt x="546" y="191049"/>
                        <a:pt x="396" y="180173"/>
                        <a:pt x="148" y="171731"/>
                      </a:cubicBezTo>
                      <a:cubicBezTo>
                        <a:pt x="-1094" y="132548"/>
                        <a:pt x="5313" y="92073"/>
                        <a:pt x="25873" y="58651"/>
                      </a:cubicBezTo>
                      <a:cubicBezTo>
                        <a:pt x="46433" y="25278"/>
                        <a:pt x="82835" y="99"/>
                        <a:pt x="122018" y="0"/>
                      </a:cubicBezTo>
                      <a:cubicBezTo>
                        <a:pt x="132348" y="0"/>
                        <a:pt x="142926" y="1788"/>
                        <a:pt x="152312" y="59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0" name="Google Shape;2340;p15"/>
                <p:cNvSpPr/>
                <p:nvPr/>
              </p:nvSpPr>
              <p:spPr>
                <a:xfrm>
                  <a:off x="8482134" y="-1131126"/>
                  <a:ext cx="36551" cy="37507"/>
                </a:xfrm>
                <a:custGeom>
                  <a:rect b="b" l="l" r="r" t="t"/>
                  <a:pathLst>
                    <a:path extrusionOk="0" h="37507" w="36551">
                      <a:moveTo>
                        <a:pt x="35905" y="14216"/>
                      </a:moveTo>
                      <a:cubicBezTo>
                        <a:pt x="35856" y="13918"/>
                        <a:pt x="35756" y="13570"/>
                        <a:pt x="35707" y="13272"/>
                      </a:cubicBezTo>
                      <a:cubicBezTo>
                        <a:pt x="35111" y="11832"/>
                        <a:pt x="34515" y="10392"/>
                        <a:pt x="33869" y="8951"/>
                      </a:cubicBezTo>
                      <a:cubicBezTo>
                        <a:pt x="32727" y="6866"/>
                        <a:pt x="31188" y="5177"/>
                        <a:pt x="29251" y="3886"/>
                      </a:cubicBezTo>
                      <a:cubicBezTo>
                        <a:pt x="28108" y="2793"/>
                        <a:pt x="26818" y="1999"/>
                        <a:pt x="25278" y="1552"/>
                      </a:cubicBezTo>
                      <a:cubicBezTo>
                        <a:pt x="23142" y="410"/>
                        <a:pt x="20808" y="-87"/>
                        <a:pt x="18325" y="12"/>
                      </a:cubicBezTo>
                      <a:cubicBezTo>
                        <a:pt x="16736" y="211"/>
                        <a:pt x="15147" y="459"/>
                        <a:pt x="13558" y="658"/>
                      </a:cubicBezTo>
                      <a:cubicBezTo>
                        <a:pt x="12117" y="1254"/>
                        <a:pt x="10677" y="1850"/>
                        <a:pt x="9237" y="2495"/>
                      </a:cubicBezTo>
                      <a:cubicBezTo>
                        <a:pt x="7151" y="3638"/>
                        <a:pt x="5463" y="5177"/>
                        <a:pt x="4171" y="7114"/>
                      </a:cubicBezTo>
                      <a:cubicBezTo>
                        <a:pt x="2583" y="8852"/>
                        <a:pt x="1489" y="10888"/>
                        <a:pt x="943" y="13222"/>
                      </a:cubicBezTo>
                      <a:cubicBezTo>
                        <a:pt x="894" y="13520"/>
                        <a:pt x="794" y="13868"/>
                        <a:pt x="745" y="14166"/>
                      </a:cubicBezTo>
                      <a:cubicBezTo>
                        <a:pt x="298" y="15805"/>
                        <a:pt x="50" y="17444"/>
                        <a:pt x="0" y="19232"/>
                      </a:cubicBezTo>
                      <a:cubicBezTo>
                        <a:pt x="0" y="22509"/>
                        <a:pt x="844" y="25588"/>
                        <a:pt x="2483" y="28469"/>
                      </a:cubicBezTo>
                      <a:cubicBezTo>
                        <a:pt x="4122" y="31200"/>
                        <a:pt x="6307" y="33385"/>
                        <a:pt x="9038" y="35024"/>
                      </a:cubicBezTo>
                      <a:cubicBezTo>
                        <a:pt x="11869" y="36663"/>
                        <a:pt x="14948" y="37507"/>
                        <a:pt x="18275" y="37507"/>
                      </a:cubicBezTo>
                      <a:cubicBezTo>
                        <a:pt x="21553" y="37507"/>
                        <a:pt x="24632" y="36663"/>
                        <a:pt x="27512" y="35024"/>
                      </a:cubicBezTo>
                      <a:cubicBezTo>
                        <a:pt x="30244" y="33385"/>
                        <a:pt x="32429" y="31200"/>
                        <a:pt x="34068" y="28469"/>
                      </a:cubicBezTo>
                      <a:cubicBezTo>
                        <a:pt x="35707" y="25638"/>
                        <a:pt x="36551" y="22559"/>
                        <a:pt x="36551" y="19232"/>
                      </a:cubicBezTo>
                      <a:cubicBezTo>
                        <a:pt x="36551" y="17493"/>
                        <a:pt x="36303" y="15805"/>
                        <a:pt x="35806" y="141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1" name="Google Shape;2341;p15"/>
                <p:cNvSpPr/>
                <p:nvPr/>
              </p:nvSpPr>
              <p:spPr>
                <a:xfrm>
                  <a:off x="8551021" y="-1121181"/>
                  <a:ext cx="34769" cy="36004"/>
                </a:xfrm>
                <a:custGeom>
                  <a:rect b="b" l="l" r="r" t="t"/>
                  <a:pathLst>
                    <a:path extrusionOk="0" h="36004" w="34769">
                      <a:moveTo>
                        <a:pt x="17376" y="0"/>
                      </a:moveTo>
                      <a:cubicBezTo>
                        <a:pt x="-5767" y="0"/>
                        <a:pt x="-5817" y="36005"/>
                        <a:pt x="17376" y="36005"/>
                      </a:cubicBezTo>
                      <a:cubicBezTo>
                        <a:pt x="40567" y="36005"/>
                        <a:pt x="40567" y="0"/>
                        <a:pt x="1737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2" name="Google Shape;2342;p15"/>
                <p:cNvSpPr/>
                <p:nvPr/>
              </p:nvSpPr>
              <p:spPr>
                <a:xfrm>
                  <a:off x="8606015" y="-1071470"/>
                  <a:ext cx="34117" cy="35309"/>
                </a:xfrm>
                <a:custGeom>
                  <a:rect b="b" l="l" r="r" t="t"/>
                  <a:pathLst>
                    <a:path extrusionOk="0" h="35309" w="34117">
                      <a:moveTo>
                        <a:pt x="17059" y="0"/>
                      </a:moveTo>
                      <a:cubicBezTo>
                        <a:pt x="-5686" y="0"/>
                        <a:pt x="-5686" y="35310"/>
                        <a:pt x="17059" y="35310"/>
                      </a:cubicBezTo>
                      <a:cubicBezTo>
                        <a:pt x="39804" y="35310"/>
                        <a:pt x="39804" y="0"/>
                        <a:pt x="1705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3" name="Google Shape;2343;p15"/>
                <p:cNvSpPr/>
                <p:nvPr/>
              </p:nvSpPr>
              <p:spPr>
                <a:xfrm>
                  <a:off x="8636601" y="-1000155"/>
                  <a:ext cx="34843" cy="36054"/>
                </a:xfrm>
                <a:custGeom>
                  <a:rect b="b" l="l" r="r" t="t"/>
                  <a:pathLst>
                    <a:path extrusionOk="0" h="36054" w="34843">
                      <a:moveTo>
                        <a:pt x="17413" y="0"/>
                      </a:moveTo>
                      <a:cubicBezTo>
                        <a:pt x="-5779" y="0"/>
                        <a:pt x="-5829" y="36055"/>
                        <a:pt x="17413" y="36055"/>
                      </a:cubicBezTo>
                      <a:cubicBezTo>
                        <a:pt x="40654" y="36055"/>
                        <a:pt x="40654" y="0"/>
                        <a:pt x="1741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4" name="Google Shape;2344;p15"/>
                <p:cNvSpPr/>
                <p:nvPr/>
              </p:nvSpPr>
              <p:spPr>
                <a:xfrm>
                  <a:off x="8646149" y="-926308"/>
                  <a:ext cx="35216" cy="36402"/>
                </a:xfrm>
                <a:custGeom>
                  <a:rect b="b" l="l" r="r" t="t"/>
                  <a:pathLst>
                    <a:path extrusionOk="0" h="36402" w="35216">
                      <a:moveTo>
                        <a:pt x="17599" y="0"/>
                      </a:moveTo>
                      <a:cubicBezTo>
                        <a:pt x="-5841" y="0"/>
                        <a:pt x="-5891" y="36402"/>
                        <a:pt x="17599" y="36402"/>
                      </a:cubicBezTo>
                      <a:cubicBezTo>
                        <a:pt x="41089" y="36402"/>
                        <a:pt x="41089" y="0"/>
                        <a:pt x="1759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5" name="Google Shape;2345;p15"/>
                <p:cNvSpPr/>
                <p:nvPr/>
              </p:nvSpPr>
              <p:spPr>
                <a:xfrm>
                  <a:off x="8761706" y="-925017"/>
                  <a:ext cx="35011" cy="36253"/>
                </a:xfrm>
                <a:custGeom>
                  <a:rect b="b" l="l" r="r" t="t"/>
                  <a:pathLst>
                    <a:path extrusionOk="0" h="36253" w="35011">
                      <a:moveTo>
                        <a:pt x="17506" y="0"/>
                      </a:moveTo>
                      <a:cubicBezTo>
                        <a:pt x="-5835" y="0"/>
                        <a:pt x="-5835" y="36253"/>
                        <a:pt x="17506" y="36253"/>
                      </a:cubicBezTo>
                      <a:cubicBezTo>
                        <a:pt x="40847" y="36253"/>
                        <a:pt x="40847" y="0"/>
                        <a:pt x="1750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6" name="Google Shape;2346;p15"/>
                <p:cNvSpPr/>
                <p:nvPr/>
              </p:nvSpPr>
              <p:spPr>
                <a:xfrm>
                  <a:off x="8763077" y="-992805"/>
                  <a:ext cx="34769" cy="36004"/>
                </a:xfrm>
                <a:custGeom>
                  <a:rect b="b" l="l" r="r" t="t"/>
                  <a:pathLst>
                    <a:path extrusionOk="0" h="36004" w="34769">
                      <a:moveTo>
                        <a:pt x="17375" y="0"/>
                      </a:moveTo>
                      <a:cubicBezTo>
                        <a:pt x="-5767" y="0"/>
                        <a:pt x="-5816" y="36005"/>
                        <a:pt x="17375" y="36005"/>
                      </a:cubicBezTo>
                      <a:cubicBezTo>
                        <a:pt x="40568" y="36005"/>
                        <a:pt x="40568" y="0"/>
                        <a:pt x="17375"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7" name="Google Shape;2347;p15"/>
                <p:cNvSpPr/>
                <p:nvPr/>
              </p:nvSpPr>
              <p:spPr>
                <a:xfrm>
                  <a:off x="8783079" y="-1065014"/>
                  <a:ext cx="34695" cy="35905"/>
                </a:xfrm>
                <a:custGeom>
                  <a:rect b="b" l="l" r="r" t="t"/>
                  <a:pathLst>
                    <a:path extrusionOk="0" h="35905" w="34695">
                      <a:moveTo>
                        <a:pt x="17338" y="0"/>
                      </a:moveTo>
                      <a:cubicBezTo>
                        <a:pt x="-5755" y="0"/>
                        <a:pt x="-5804" y="35906"/>
                        <a:pt x="17338" y="35906"/>
                      </a:cubicBezTo>
                      <a:cubicBezTo>
                        <a:pt x="40481" y="35906"/>
                        <a:pt x="40481" y="0"/>
                        <a:pt x="1733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8" name="Google Shape;2348;p15"/>
                <p:cNvSpPr/>
                <p:nvPr/>
              </p:nvSpPr>
              <p:spPr>
                <a:xfrm>
                  <a:off x="8833181" y="-1116712"/>
                  <a:ext cx="34192" cy="35408"/>
                </a:xfrm>
                <a:custGeom>
                  <a:rect b="b" l="l" r="r" t="t"/>
                  <a:pathLst>
                    <a:path extrusionOk="0" h="35408" w="34192">
                      <a:moveTo>
                        <a:pt x="17096" y="0"/>
                      </a:moveTo>
                      <a:cubicBezTo>
                        <a:pt x="-5699" y="0"/>
                        <a:pt x="-5699" y="35409"/>
                        <a:pt x="17096" y="35409"/>
                      </a:cubicBezTo>
                      <a:cubicBezTo>
                        <a:pt x="39891" y="35409"/>
                        <a:pt x="39891" y="0"/>
                        <a:pt x="1709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9" name="Google Shape;2349;p15"/>
                <p:cNvSpPr/>
                <p:nvPr/>
              </p:nvSpPr>
              <p:spPr>
                <a:xfrm>
                  <a:off x="8908196" y="-1135645"/>
                  <a:ext cx="34837" cy="35781"/>
                </a:xfrm>
                <a:custGeom>
                  <a:rect b="b" l="l" r="r" t="t"/>
                  <a:pathLst>
                    <a:path extrusionOk="0" h="35781" w="34837">
                      <a:moveTo>
                        <a:pt x="34254" y="13769"/>
                      </a:moveTo>
                      <a:cubicBezTo>
                        <a:pt x="34155" y="13371"/>
                        <a:pt x="34105" y="13024"/>
                        <a:pt x="34006" y="12627"/>
                      </a:cubicBezTo>
                      <a:cubicBezTo>
                        <a:pt x="33410" y="11286"/>
                        <a:pt x="32863" y="9895"/>
                        <a:pt x="32268" y="8505"/>
                      </a:cubicBezTo>
                      <a:cubicBezTo>
                        <a:pt x="31175" y="6518"/>
                        <a:pt x="29735" y="4879"/>
                        <a:pt x="27848" y="3687"/>
                      </a:cubicBezTo>
                      <a:cubicBezTo>
                        <a:pt x="26755" y="2644"/>
                        <a:pt x="25514" y="1900"/>
                        <a:pt x="24074" y="1502"/>
                      </a:cubicBezTo>
                      <a:cubicBezTo>
                        <a:pt x="22037" y="410"/>
                        <a:pt x="19803" y="-87"/>
                        <a:pt x="17468" y="12"/>
                      </a:cubicBezTo>
                      <a:cubicBezTo>
                        <a:pt x="15929" y="211"/>
                        <a:pt x="14439" y="410"/>
                        <a:pt x="12900" y="608"/>
                      </a:cubicBezTo>
                      <a:cubicBezTo>
                        <a:pt x="11559" y="1204"/>
                        <a:pt x="10168" y="1751"/>
                        <a:pt x="8778" y="2347"/>
                      </a:cubicBezTo>
                      <a:cubicBezTo>
                        <a:pt x="6791" y="3439"/>
                        <a:pt x="5152" y="4879"/>
                        <a:pt x="3960" y="6767"/>
                      </a:cubicBezTo>
                      <a:cubicBezTo>
                        <a:pt x="2421" y="8405"/>
                        <a:pt x="1428" y="10392"/>
                        <a:pt x="881" y="12577"/>
                      </a:cubicBezTo>
                      <a:cubicBezTo>
                        <a:pt x="782" y="12974"/>
                        <a:pt x="732" y="13322"/>
                        <a:pt x="633" y="13719"/>
                      </a:cubicBezTo>
                      <a:cubicBezTo>
                        <a:pt x="-211" y="16798"/>
                        <a:pt x="-211" y="19877"/>
                        <a:pt x="633" y="22956"/>
                      </a:cubicBezTo>
                      <a:cubicBezTo>
                        <a:pt x="1477" y="25886"/>
                        <a:pt x="2967" y="28469"/>
                        <a:pt x="5103" y="30654"/>
                      </a:cubicBezTo>
                      <a:cubicBezTo>
                        <a:pt x="6294" y="31548"/>
                        <a:pt x="7437" y="32491"/>
                        <a:pt x="8629" y="33385"/>
                      </a:cubicBezTo>
                      <a:cubicBezTo>
                        <a:pt x="11360" y="34974"/>
                        <a:pt x="14290" y="35769"/>
                        <a:pt x="17419" y="35769"/>
                      </a:cubicBezTo>
                      <a:cubicBezTo>
                        <a:pt x="19803" y="35868"/>
                        <a:pt x="22037" y="35372"/>
                        <a:pt x="24123" y="34279"/>
                      </a:cubicBezTo>
                      <a:cubicBezTo>
                        <a:pt x="26259" y="33584"/>
                        <a:pt x="28146" y="32392"/>
                        <a:pt x="29735" y="30703"/>
                      </a:cubicBezTo>
                      <a:cubicBezTo>
                        <a:pt x="31870" y="28518"/>
                        <a:pt x="33361" y="25986"/>
                        <a:pt x="34204" y="23006"/>
                      </a:cubicBezTo>
                      <a:cubicBezTo>
                        <a:pt x="35049" y="19927"/>
                        <a:pt x="35049" y="16848"/>
                        <a:pt x="34204" y="137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0" name="Google Shape;2350;p15"/>
                <p:cNvSpPr/>
                <p:nvPr/>
              </p:nvSpPr>
              <p:spPr>
                <a:xfrm>
                  <a:off x="8430932" y="-1314246"/>
                  <a:ext cx="576426" cy="118541"/>
                </a:xfrm>
                <a:custGeom>
                  <a:rect b="b" l="l" r="r" t="t"/>
                  <a:pathLst>
                    <a:path extrusionOk="0" h="118541" w="576426">
                      <a:moveTo>
                        <a:pt x="512263" y="91605"/>
                      </a:moveTo>
                      <a:cubicBezTo>
                        <a:pt x="508985" y="90960"/>
                        <a:pt x="505856" y="90115"/>
                        <a:pt x="502877" y="89023"/>
                      </a:cubicBezTo>
                      <a:cubicBezTo>
                        <a:pt x="511518" y="80183"/>
                        <a:pt x="518222" y="69208"/>
                        <a:pt x="522046" y="55898"/>
                      </a:cubicBezTo>
                      <a:cubicBezTo>
                        <a:pt x="527956" y="35388"/>
                        <a:pt x="517328" y="3853"/>
                        <a:pt x="492845" y="9018"/>
                      </a:cubicBezTo>
                      <a:cubicBezTo>
                        <a:pt x="491007" y="9415"/>
                        <a:pt x="489021" y="10011"/>
                        <a:pt x="487035" y="10855"/>
                      </a:cubicBezTo>
                      <a:cubicBezTo>
                        <a:pt x="463743" y="20539"/>
                        <a:pt x="454506" y="49939"/>
                        <a:pt x="461210" y="72883"/>
                      </a:cubicBezTo>
                      <a:cubicBezTo>
                        <a:pt x="461310" y="73230"/>
                        <a:pt x="461409" y="73528"/>
                        <a:pt x="461508" y="73826"/>
                      </a:cubicBezTo>
                      <a:cubicBezTo>
                        <a:pt x="463346" y="79786"/>
                        <a:pt x="466127" y="84901"/>
                        <a:pt x="469603" y="89222"/>
                      </a:cubicBezTo>
                      <a:cubicBezTo>
                        <a:pt x="462948" y="92648"/>
                        <a:pt x="455847" y="95082"/>
                        <a:pt x="448547" y="96721"/>
                      </a:cubicBezTo>
                      <a:cubicBezTo>
                        <a:pt x="440452" y="98558"/>
                        <a:pt x="432108" y="99353"/>
                        <a:pt x="423815" y="99402"/>
                      </a:cubicBezTo>
                      <a:cubicBezTo>
                        <a:pt x="402609" y="99402"/>
                        <a:pt x="379218" y="95777"/>
                        <a:pt x="360744" y="84752"/>
                      </a:cubicBezTo>
                      <a:cubicBezTo>
                        <a:pt x="359006" y="83709"/>
                        <a:pt x="357268" y="82567"/>
                        <a:pt x="355579" y="81276"/>
                      </a:cubicBezTo>
                      <a:cubicBezTo>
                        <a:pt x="373359" y="62851"/>
                        <a:pt x="389101" y="31713"/>
                        <a:pt x="365413" y="11550"/>
                      </a:cubicBezTo>
                      <a:cubicBezTo>
                        <a:pt x="354983" y="2661"/>
                        <a:pt x="340184" y="2412"/>
                        <a:pt x="329656" y="11401"/>
                      </a:cubicBezTo>
                      <a:cubicBezTo>
                        <a:pt x="319624" y="19993"/>
                        <a:pt x="315204" y="33849"/>
                        <a:pt x="315701" y="46761"/>
                      </a:cubicBezTo>
                      <a:cubicBezTo>
                        <a:pt x="316198" y="59375"/>
                        <a:pt x="320568" y="70499"/>
                        <a:pt x="327372" y="79935"/>
                      </a:cubicBezTo>
                      <a:cubicBezTo>
                        <a:pt x="320915" y="84156"/>
                        <a:pt x="313962" y="87682"/>
                        <a:pt x="306861" y="90413"/>
                      </a:cubicBezTo>
                      <a:cubicBezTo>
                        <a:pt x="277313" y="101836"/>
                        <a:pt x="236540" y="101736"/>
                        <a:pt x="208928" y="83262"/>
                      </a:cubicBezTo>
                      <a:cubicBezTo>
                        <a:pt x="223975" y="68215"/>
                        <a:pt x="235646" y="47754"/>
                        <a:pt x="229935" y="27541"/>
                      </a:cubicBezTo>
                      <a:cubicBezTo>
                        <a:pt x="226558" y="15523"/>
                        <a:pt x="215880" y="4796"/>
                        <a:pt x="203018" y="4002"/>
                      </a:cubicBezTo>
                      <a:cubicBezTo>
                        <a:pt x="200237" y="3853"/>
                        <a:pt x="197555" y="4101"/>
                        <a:pt x="194973" y="4747"/>
                      </a:cubicBezTo>
                      <a:cubicBezTo>
                        <a:pt x="184147" y="7428"/>
                        <a:pt x="175307" y="16467"/>
                        <a:pt x="170787" y="26449"/>
                      </a:cubicBezTo>
                      <a:cubicBezTo>
                        <a:pt x="166318" y="36381"/>
                        <a:pt x="165474" y="46512"/>
                        <a:pt x="167311" y="56196"/>
                      </a:cubicBezTo>
                      <a:cubicBezTo>
                        <a:pt x="169099" y="65483"/>
                        <a:pt x="173370" y="74323"/>
                        <a:pt x="179329" y="82021"/>
                      </a:cubicBezTo>
                      <a:cubicBezTo>
                        <a:pt x="167311" y="89222"/>
                        <a:pt x="153605" y="92996"/>
                        <a:pt x="139848" y="93194"/>
                      </a:cubicBezTo>
                      <a:cubicBezTo>
                        <a:pt x="122864" y="93443"/>
                        <a:pt x="105780" y="88278"/>
                        <a:pt x="91428" y="77402"/>
                      </a:cubicBezTo>
                      <a:cubicBezTo>
                        <a:pt x="95848" y="73379"/>
                        <a:pt x="99771" y="69009"/>
                        <a:pt x="103148" y="64142"/>
                      </a:cubicBezTo>
                      <a:cubicBezTo>
                        <a:pt x="116259" y="45221"/>
                        <a:pt x="121622" y="7826"/>
                        <a:pt x="92322" y="972"/>
                      </a:cubicBezTo>
                      <a:cubicBezTo>
                        <a:pt x="65703" y="-5235"/>
                        <a:pt x="45540" y="19347"/>
                        <a:pt x="48569" y="44327"/>
                      </a:cubicBezTo>
                      <a:cubicBezTo>
                        <a:pt x="49960" y="55700"/>
                        <a:pt x="54728" y="66079"/>
                        <a:pt x="61581" y="75167"/>
                      </a:cubicBezTo>
                      <a:cubicBezTo>
                        <a:pt x="42958" y="84355"/>
                        <a:pt x="19914" y="87533"/>
                        <a:pt x="0" y="82716"/>
                      </a:cubicBezTo>
                      <a:lnTo>
                        <a:pt x="0" y="82716"/>
                      </a:lnTo>
                      <a:cubicBezTo>
                        <a:pt x="496" y="84851"/>
                        <a:pt x="1043" y="86987"/>
                        <a:pt x="1590" y="89122"/>
                      </a:cubicBezTo>
                      <a:cubicBezTo>
                        <a:pt x="2086" y="91059"/>
                        <a:pt x="2583" y="93045"/>
                        <a:pt x="3079" y="95032"/>
                      </a:cubicBezTo>
                      <a:cubicBezTo>
                        <a:pt x="3328" y="96224"/>
                        <a:pt x="3675" y="97366"/>
                        <a:pt x="3973" y="98508"/>
                      </a:cubicBezTo>
                      <a:cubicBezTo>
                        <a:pt x="4122" y="99253"/>
                        <a:pt x="4321" y="99998"/>
                        <a:pt x="4569" y="100793"/>
                      </a:cubicBezTo>
                      <a:cubicBezTo>
                        <a:pt x="4768" y="101538"/>
                        <a:pt x="4966" y="102283"/>
                        <a:pt x="5165" y="103028"/>
                      </a:cubicBezTo>
                      <a:cubicBezTo>
                        <a:pt x="5165" y="103028"/>
                        <a:pt x="5165" y="103028"/>
                        <a:pt x="5165" y="103028"/>
                      </a:cubicBezTo>
                      <a:cubicBezTo>
                        <a:pt x="28754" y="106355"/>
                        <a:pt x="54430" y="101190"/>
                        <a:pt x="75089" y="89321"/>
                      </a:cubicBezTo>
                      <a:cubicBezTo>
                        <a:pt x="84376" y="97168"/>
                        <a:pt x="95152" y="103276"/>
                        <a:pt x="105979" y="107199"/>
                      </a:cubicBezTo>
                      <a:cubicBezTo>
                        <a:pt x="111491" y="109235"/>
                        <a:pt x="117153" y="110725"/>
                        <a:pt x="122913" y="111669"/>
                      </a:cubicBezTo>
                      <a:cubicBezTo>
                        <a:pt x="146056" y="115542"/>
                        <a:pt x="170390" y="110874"/>
                        <a:pt x="190355" y="98161"/>
                      </a:cubicBezTo>
                      <a:cubicBezTo>
                        <a:pt x="191397" y="97465"/>
                        <a:pt x="192490" y="96770"/>
                        <a:pt x="193582" y="96025"/>
                      </a:cubicBezTo>
                      <a:cubicBezTo>
                        <a:pt x="194873" y="96969"/>
                        <a:pt x="196165" y="97912"/>
                        <a:pt x="197506" y="98806"/>
                      </a:cubicBezTo>
                      <a:cubicBezTo>
                        <a:pt x="220946" y="114102"/>
                        <a:pt x="250594" y="119366"/>
                        <a:pt x="278156" y="116734"/>
                      </a:cubicBezTo>
                      <a:cubicBezTo>
                        <a:pt x="300554" y="114599"/>
                        <a:pt x="322505" y="107000"/>
                        <a:pt x="340730" y="93940"/>
                      </a:cubicBezTo>
                      <a:cubicBezTo>
                        <a:pt x="348329" y="100197"/>
                        <a:pt x="357119" y="105163"/>
                        <a:pt x="366406" y="108739"/>
                      </a:cubicBezTo>
                      <a:cubicBezTo>
                        <a:pt x="386866" y="116685"/>
                        <a:pt x="411797" y="120161"/>
                        <a:pt x="435833" y="117827"/>
                      </a:cubicBezTo>
                      <a:cubicBezTo>
                        <a:pt x="453761" y="116089"/>
                        <a:pt x="471143" y="111122"/>
                        <a:pt x="485843" y="102332"/>
                      </a:cubicBezTo>
                      <a:cubicBezTo>
                        <a:pt x="498506" y="109136"/>
                        <a:pt x="514051" y="111967"/>
                        <a:pt x="528750" y="112960"/>
                      </a:cubicBezTo>
                      <a:cubicBezTo>
                        <a:pt x="542805" y="113953"/>
                        <a:pt x="557058" y="112960"/>
                        <a:pt x="570715" y="109583"/>
                      </a:cubicBezTo>
                      <a:lnTo>
                        <a:pt x="570715" y="109583"/>
                      </a:lnTo>
                      <a:cubicBezTo>
                        <a:pt x="570715" y="109583"/>
                        <a:pt x="570715" y="109583"/>
                        <a:pt x="570715" y="109583"/>
                      </a:cubicBezTo>
                      <a:cubicBezTo>
                        <a:pt x="570814" y="109235"/>
                        <a:pt x="570914" y="108888"/>
                        <a:pt x="570963" y="108540"/>
                      </a:cubicBezTo>
                      <a:cubicBezTo>
                        <a:pt x="571510" y="106603"/>
                        <a:pt x="572006" y="104666"/>
                        <a:pt x="572552" y="102779"/>
                      </a:cubicBezTo>
                      <a:cubicBezTo>
                        <a:pt x="573297" y="99998"/>
                        <a:pt x="574043" y="97217"/>
                        <a:pt x="574737" y="94386"/>
                      </a:cubicBezTo>
                      <a:cubicBezTo>
                        <a:pt x="574837" y="94039"/>
                        <a:pt x="574886" y="93741"/>
                        <a:pt x="574986" y="93393"/>
                      </a:cubicBezTo>
                      <a:cubicBezTo>
                        <a:pt x="575482" y="91456"/>
                        <a:pt x="575979" y="89520"/>
                        <a:pt x="576426" y="87533"/>
                      </a:cubicBezTo>
                      <a:cubicBezTo>
                        <a:pt x="556213" y="94734"/>
                        <a:pt x="532922" y="95578"/>
                        <a:pt x="512312" y="91456"/>
                      </a:cubicBezTo>
                      <a:close/>
                      <a:moveTo>
                        <a:pt x="78367" y="64242"/>
                      </a:moveTo>
                      <a:cubicBezTo>
                        <a:pt x="67739" y="50138"/>
                        <a:pt x="59644" y="30024"/>
                        <a:pt x="77175" y="21383"/>
                      </a:cubicBezTo>
                      <a:cubicBezTo>
                        <a:pt x="84425" y="17808"/>
                        <a:pt x="93066" y="18702"/>
                        <a:pt x="95053" y="27591"/>
                      </a:cubicBezTo>
                      <a:cubicBezTo>
                        <a:pt x="97288" y="37573"/>
                        <a:pt x="91825" y="48995"/>
                        <a:pt x="85766" y="56594"/>
                      </a:cubicBezTo>
                      <a:cubicBezTo>
                        <a:pt x="83581" y="59325"/>
                        <a:pt x="81049" y="61908"/>
                        <a:pt x="78317" y="64291"/>
                      </a:cubicBezTo>
                      <a:close/>
                      <a:moveTo>
                        <a:pt x="196711" y="68016"/>
                      </a:moveTo>
                      <a:cubicBezTo>
                        <a:pt x="196015" y="68761"/>
                        <a:pt x="195321" y="69506"/>
                        <a:pt x="194625" y="70201"/>
                      </a:cubicBezTo>
                      <a:cubicBezTo>
                        <a:pt x="185289" y="57140"/>
                        <a:pt x="179777" y="34047"/>
                        <a:pt x="196463" y="25158"/>
                      </a:cubicBezTo>
                      <a:cubicBezTo>
                        <a:pt x="206941" y="19546"/>
                        <a:pt x="212801" y="32359"/>
                        <a:pt x="211560" y="41099"/>
                      </a:cubicBezTo>
                      <a:cubicBezTo>
                        <a:pt x="210219" y="51081"/>
                        <a:pt x="203366" y="60765"/>
                        <a:pt x="196711" y="68016"/>
                      </a:cubicBezTo>
                      <a:close/>
                      <a:moveTo>
                        <a:pt x="342469" y="67768"/>
                      </a:moveTo>
                      <a:cubicBezTo>
                        <a:pt x="336162" y="58630"/>
                        <a:pt x="332934" y="47704"/>
                        <a:pt x="335913" y="36530"/>
                      </a:cubicBezTo>
                      <a:cubicBezTo>
                        <a:pt x="338148" y="28286"/>
                        <a:pt x="346243" y="18652"/>
                        <a:pt x="354387" y="27094"/>
                      </a:cubicBezTo>
                      <a:cubicBezTo>
                        <a:pt x="362979" y="35984"/>
                        <a:pt x="356821" y="49343"/>
                        <a:pt x="350862" y="57786"/>
                      </a:cubicBezTo>
                      <a:cubicBezTo>
                        <a:pt x="348329" y="61312"/>
                        <a:pt x="345548" y="64689"/>
                        <a:pt x="342469" y="67768"/>
                      </a:cubicBezTo>
                      <a:close/>
                      <a:moveTo>
                        <a:pt x="485644" y="78147"/>
                      </a:moveTo>
                      <a:cubicBezTo>
                        <a:pt x="480777" y="72635"/>
                        <a:pt x="477946" y="65433"/>
                        <a:pt x="478244" y="56196"/>
                      </a:cubicBezTo>
                      <a:cubicBezTo>
                        <a:pt x="478443" y="49492"/>
                        <a:pt x="480330" y="42639"/>
                        <a:pt x="484253" y="37126"/>
                      </a:cubicBezTo>
                      <a:cubicBezTo>
                        <a:pt x="488972" y="30521"/>
                        <a:pt x="499301" y="22774"/>
                        <a:pt x="503522" y="33700"/>
                      </a:cubicBezTo>
                      <a:cubicBezTo>
                        <a:pt x="509631" y="49492"/>
                        <a:pt x="497116" y="67619"/>
                        <a:pt x="485644" y="7814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51" name="Google Shape;2351;p15"/>
              <p:cNvGrpSpPr/>
              <p:nvPr/>
            </p:nvGrpSpPr>
            <p:grpSpPr>
              <a:xfrm flipH="1" rot="10800000">
                <a:off x="5695171" y="-1310969"/>
                <a:ext cx="4356880" cy="2591524"/>
                <a:chOff x="3055976" y="1996743"/>
                <a:chExt cx="7843168" cy="4665209"/>
              </a:xfrm>
            </p:grpSpPr>
            <p:sp>
              <p:nvSpPr>
                <p:cNvPr id="2352" name="Google Shape;2352;p15"/>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3" name="Google Shape;2353;p15"/>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54" name="Google Shape;2354;p15"/>
              <p:cNvSpPr/>
              <p:nvPr/>
            </p:nvSpPr>
            <p:spPr>
              <a:xfrm>
                <a:off x="8511753" y="264466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5" name="Google Shape;2355;p15"/>
              <p:cNvSpPr/>
              <p:nvPr/>
            </p:nvSpPr>
            <p:spPr>
              <a:xfrm>
                <a:off x="8786088" y="240855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56" name="Google Shape;2356;p15"/>
            <p:cNvSpPr/>
            <p:nvPr/>
          </p:nvSpPr>
          <p:spPr>
            <a:xfrm>
              <a:off x="549438" y="4200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57" name="Google Shape;2357;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58" name="Google Shape;2358;p15"/>
          <p:cNvSpPr txBox="1"/>
          <p:nvPr>
            <p:ph idx="1" type="subTitle"/>
          </p:nvPr>
        </p:nvSpPr>
        <p:spPr>
          <a:xfrm>
            <a:off x="720000" y="2089401"/>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59" name="Google Shape;2359;p15"/>
          <p:cNvSpPr txBox="1"/>
          <p:nvPr>
            <p:ph idx="2" type="subTitle"/>
          </p:nvPr>
        </p:nvSpPr>
        <p:spPr>
          <a:xfrm>
            <a:off x="3419250" y="2089401"/>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0" name="Google Shape;2360;p15"/>
          <p:cNvSpPr txBox="1"/>
          <p:nvPr>
            <p:ph idx="3" type="subTitle"/>
          </p:nvPr>
        </p:nvSpPr>
        <p:spPr>
          <a:xfrm>
            <a:off x="720000" y="3680595"/>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1" name="Google Shape;2361;p15"/>
          <p:cNvSpPr txBox="1"/>
          <p:nvPr>
            <p:ph idx="4" type="subTitle"/>
          </p:nvPr>
        </p:nvSpPr>
        <p:spPr>
          <a:xfrm>
            <a:off x="3419250" y="3680595"/>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2" name="Google Shape;2362;p15"/>
          <p:cNvSpPr txBox="1"/>
          <p:nvPr>
            <p:ph idx="5" type="subTitle"/>
          </p:nvPr>
        </p:nvSpPr>
        <p:spPr>
          <a:xfrm>
            <a:off x="6118549" y="2089401"/>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3" name="Google Shape;2363;p15"/>
          <p:cNvSpPr txBox="1"/>
          <p:nvPr>
            <p:ph idx="6" type="subTitle"/>
          </p:nvPr>
        </p:nvSpPr>
        <p:spPr>
          <a:xfrm>
            <a:off x="6118549" y="3680595"/>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4" name="Google Shape;2364;p15"/>
          <p:cNvSpPr txBox="1"/>
          <p:nvPr>
            <p:ph hasCustomPrompt="1" idx="7" type="title"/>
          </p:nvPr>
        </p:nvSpPr>
        <p:spPr>
          <a:xfrm>
            <a:off x="720000" y="1303800"/>
            <a:ext cx="23055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i="1"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65" name="Google Shape;2365;p15"/>
          <p:cNvSpPr txBox="1"/>
          <p:nvPr>
            <p:ph hasCustomPrompt="1" idx="8" type="title"/>
          </p:nvPr>
        </p:nvSpPr>
        <p:spPr>
          <a:xfrm>
            <a:off x="720000" y="2894402"/>
            <a:ext cx="23055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i="1"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66" name="Google Shape;2366;p15"/>
          <p:cNvSpPr txBox="1"/>
          <p:nvPr>
            <p:ph hasCustomPrompt="1" idx="9" type="title"/>
          </p:nvPr>
        </p:nvSpPr>
        <p:spPr>
          <a:xfrm>
            <a:off x="3419250" y="1303800"/>
            <a:ext cx="23055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i="1"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67" name="Google Shape;2367;p15"/>
          <p:cNvSpPr txBox="1"/>
          <p:nvPr>
            <p:ph hasCustomPrompt="1" idx="13" type="title"/>
          </p:nvPr>
        </p:nvSpPr>
        <p:spPr>
          <a:xfrm>
            <a:off x="3419250" y="2894402"/>
            <a:ext cx="23055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i="1"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68" name="Google Shape;2368;p15"/>
          <p:cNvSpPr txBox="1"/>
          <p:nvPr>
            <p:ph hasCustomPrompt="1" idx="14" type="title"/>
          </p:nvPr>
        </p:nvSpPr>
        <p:spPr>
          <a:xfrm>
            <a:off x="6118553" y="1303800"/>
            <a:ext cx="23055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i="1"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69" name="Google Shape;2369;p15"/>
          <p:cNvSpPr txBox="1"/>
          <p:nvPr>
            <p:ph hasCustomPrompt="1" idx="15" type="title"/>
          </p:nvPr>
        </p:nvSpPr>
        <p:spPr>
          <a:xfrm>
            <a:off x="6118553" y="2894402"/>
            <a:ext cx="2305500" cy="44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i="1"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70" name="Google Shape;2370;p15"/>
          <p:cNvSpPr txBox="1"/>
          <p:nvPr>
            <p:ph idx="16" type="subTitle"/>
          </p:nvPr>
        </p:nvSpPr>
        <p:spPr>
          <a:xfrm>
            <a:off x="720000" y="1734475"/>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71" name="Google Shape;2371;p15"/>
          <p:cNvSpPr txBox="1"/>
          <p:nvPr>
            <p:ph idx="17" type="subTitle"/>
          </p:nvPr>
        </p:nvSpPr>
        <p:spPr>
          <a:xfrm>
            <a:off x="3419250" y="1734475"/>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72" name="Google Shape;2372;p15"/>
          <p:cNvSpPr txBox="1"/>
          <p:nvPr>
            <p:ph idx="18" type="subTitle"/>
          </p:nvPr>
        </p:nvSpPr>
        <p:spPr>
          <a:xfrm>
            <a:off x="6118549" y="1734475"/>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73" name="Google Shape;2373;p15"/>
          <p:cNvSpPr txBox="1"/>
          <p:nvPr>
            <p:ph idx="19" type="subTitle"/>
          </p:nvPr>
        </p:nvSpPr>
        <p:spPr>
          <a:xfrm>
            <a:off x="720000" y="3325151"/>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74" name="Google Shape;2374;p15"/>
          <p:cNvSpPr txBox="1"/>
          <p:nvPr>
            <p:ph idx="20" type="subTitle"/>
          </p:nvPr>
        </p:nvSpPr>
        <p:spPr>
          <a:xfrm>
            <a:off x="3419250" y="3325151"/>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75" name="Google Shape;2375;p15"/>
          <p:cNvSpPr txBox="1"/>
          <p:nvPr>
            <p:ph idx="21" type="subTitle"/>
          </p:nvPr>
        </p:nvSpPr>
        <p:spPr>
          <a:xfrm>
            <a:off x="6118549" y="3325151"/>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2376" name="Shape 2376"/>
        <p:cNvGrpSpPr/>
        <p:nvPr/>
      </p:nvGrpSpPr>
      <p:grpSpPr>
        <a:xfrm>
          <a:off x="0" y="0"/>
          <a:ext cx="0" cy="0"/>
          <a:chOff x="0" y="0"/>
          <a:chExt cx="0" cy="0"/>
        </a:xfrm>
      </p:grpSpPr>
      <p:grpSp>
        <p:nvGrpSpPr>
          <p:cNvPr id="2377" name="Google Shape;2377;p16"/>
          <p:cNvGrpSpPr/>
          <p:nvPr/>
        </p:nvGrpSpPr>
        <p:grpSpPr>
          <a:xfrm>
            <a:off x="-2050400" y="-2076327"/>
            <a:ext cx="13169250" cy="8986478"/>
            <a:chOff x="-2050400" y="-2076327"/>
            <a:chExt cx="13169250" cy="8986478"/>
          </a:xfrm>
        </p:grpSpPr>
        <p:grpSp>
          <p:nvGrpSpPr>
            <p:cNvPr id="2378" name="Google Shape;2378;p16"/>
            <p:cNvGrpSpPr/>
            <p:nvPr/>
          </p:nvGrpSpPr>
          <p:grpSpPr>
            <a:xfrm rot="-1732037">
              <a:off x="6406838" y="3427738"/>
              <a:ext cx="4357114" cy="2591663"/>
              <a:chOff x="3055976" y="1996743"/>
              <a:chExt cx="7843168" cy="4665209"/>
            </a:xfrm>
          </p:grpSpPr>
          <p:sp>
            <p:nvSpPr>
              <p:cNvPr id="2379" name="Google Shape;2379;p16"/>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0" name="Google Shape;2380;p16"/>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381" name="Google Shape;2381;p16"/>
            <p:cNvGrpSpPr/>
            <p:nvPr/>
          </p:nvGrpSpPr>
          <p:grpSpPr>
            <a:xfrm rot="9422386">
              <a:off x="-1717513" y="-1329177"/>
              <a:ext cx="4356957" cy="2591569"/>
              <a:chOff x="3055976" y="1996743"/>
              <a:chExt cx="7843168" cy="4665209"/>
            </a:xfrm>
          </p:grpSpPr>
          <p:sp>
            <p:nvSpPr>
              <p:cNvPr id="2382" name="Google Shape;2382;p16"/>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3" name="Google Shape;2383;p16"/>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384" name="Google Shape;2384;p16"/>
            <p:cNvSpPr/>
            <p:nvPr/>
          </p:nvSpPr>
          <p:spPr>
            <a:xfrm flipH="1">
              <a:off x="8673634" y="420146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5" name="Google Shape;2385;p16"/>
            <p:cNvSpPr/>
            <p:nvPr/>
          </p:nvSpPr>
          <p:spPr>
            <a:xfrm flipH="1">
              <a:off x="8372982" y="41286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6" name="Google Shape;2386;p16"/>
            <p:cNvSpPr/>
            <p:nvPr/>
          </p:nvSpPr>
          <p:spPr>
            <a:xfrm flipH="1">
              <a:off x="8618157" y="475675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7" name="Google Shape;2387;p16"/>
            <p:cNvSpPr/>
            <p:nvPr/>
          </p:nvSpPr>
          <p:spPr>
            <a:xfrm flipH="1">
              <a:off x="8298269" y="4513139"/>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8" name="Google Shape;2388;p16"/>
            <p:cNvSpPr/>
            <p:nvPr/>
          </p:nvSpPr>
          <p:spPr>
            <a:xfrm flipH="1">
              <a:off x="303307" y="2286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89" name="Google Shape;2389;p16"/>
            <p:cNvSpPr/>
            <p:nvPr/>
          </p:nvSpPr>
          <p:spPr>
            <a:xfrm flipH="1">
              <a:off x="228594" y="613077"/>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390" name="Google Shape;2390;p16"/>
            <p:cNvGrpSpPr/>
            <p:nvPr/>
          </p:nvGrpSpPr>
          <p:grpSpPr>
            <a:xfrm rot="-8982966">
              <a:off x="7402435" y="-359928"/>
              <a:ext cx="2391899" cy="1414692"/>
              <a:chOff x="1528361" y="3220170"/>
              <a:chExt cx="1305127" cy="771977"/>
            </a:xfrm>
          </p:grpSpPr>
          <p:sp>
            <p:nvSpPr>
              <p:cNvPr id="2391" name="Google Shape;2391;p16"/>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2" name="Google Shape;2392;p16"/>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3" name="Google Shape;2393;p16"/>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4" name="Google Shape;2394;p16"/>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5" name="Google Shape;2395;p16"/>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6" name="Google Shape;2396;p16"/>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7" name="Google Shape;2397;p16"/>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8" name="Google Shape;2398;p16"/>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9" name="Google Shape;2399;p16"/>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0" name="Google Shape;2400;p16"/>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1" name="Google Shape;2401;p16"/>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2" name="Google Shape;2402;p16"/>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3" name="Google Shape;2403;p16"/>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4" name="Google Shape;2404;p16"/>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5" name="Google Shape;2405;p16"/>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6" name="Google Shape;2406;p16"/>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7" name="Google Shape;2407;p16"/>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8" name="Google Shape;2408;p16"/>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09" name="Google Shape;2409;p16"/>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0" name="Google Shape;2410;p16"/>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1" name="Google Shape;2411;p16"/>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2" name="Google Shape;2412;p16"/>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3" name="Google Shape;2413;p16"/>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4" name="Google Shape;2414;p16"/>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5" name="Google Shape;2415;p16"/>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6" name="Google Shape;2416;p16"/>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7" name="Google Shape;2417;p16"/>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8" name="Google Shape;2418;p16"/>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19" name="Google Shape;2419;p16"/>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0" name="Google Shape;2420;p16"/>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1" name="Google Shape;2421;p16"/>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2" name="Google Shape;2422;p16"/>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3" name="Google Shape;2423;p16"/>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4" name="Google Shape;2424;p16"/>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5" name="Google Shape;2425;p16"/>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6" name="Google Shape;2426;p16"/>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7" name="Google Shape;2427;p16"/>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8" name="Google Shape;2428;p16"/>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9" name="Google Shape;2429;p16"/>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0" name="Google Shape;2430;p16"/>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1" name="Google Shape;2431;p16"/>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2" name="Google Shape;2432;p16"/>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3" name="Google Shape;2433;p16"/>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4" name="Google Shape;2434;p16"/>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5" name="Google Shape;2435;p16"/>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6" name="Google Shape;2436;p16"/>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7" name="Google Shape;2437;p16"/>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8" name="Google Shape;2438;p16"/>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39" name="Google Shape;2439;p16"/>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0" name="Google Shape;2440;p16"/>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1" name="Google Shape;2441;p16"/>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2" name="Google Shape;2442;p16"/>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3" name="Google Shape;2443;p16"/>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4" name="Google Shape;2444;p16"/>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5" name="Google Shape;2445;p16"/>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6" name="Google Shape;2446;p16"/>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7" name="Google Shape;2447;p16"/>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8" name="Google Shape;2448;p16"/>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9" name="Google Shape;2449;p16"/>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0" name="Google Shape;2450;p16"/>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1" name="Google Shape;2451;p16"/>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2" name="Google Shape;2452;p16"/>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3" name="Google Shape;2453;p16"/>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4" name="Google Shape;2454;p16"/>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5" name="Google Shape;2455;p16"/>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6" name="Google Shape;2456;p16"/>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7" name="Google Shape;2457;p16"/>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8" name="Google Shape;2458;p16"/>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9" name="Google Shape;2459;p16"/>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0" name="Google Shape;2460;p16"/>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1" name="Google Shape;2461;p16"/>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2" name="Google Shape;2462;p16"/>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3" name="Google Shape;2463;p16"/>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4" name="Google Shape;2464;p16"/>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5" name="Google Shape;2465;p16"/>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6" name="Google Shape;2466;p16"/>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7" name="Google Shape;2467;p16"/>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8" name="Google Shape;2468;p16"/>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69" name="Google Shape;2469;p16"/>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0" name="Google Shape;2470;p16"/>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1" name="Google Shape;2471;p16"/>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2" name="Google Shape;2472;p16"/>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3" name="Google Shape;2473;p16"/>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74" name="Google Shape;2474;p16"/>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2475" name="Google Shape;2475;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76" name="Google Shape;2476;p16"/>
          <p:cNvSpPr txBox="1"/>
          <p:nvPr>
            <p:ph idx="1" type="subTitle"/>
          </p:nvPr>
        </p:nvSpPr>
        <p:spPr>
          <a:xfrm>
            <a:off x="4832038" y="1557425"/>
            <a:ext cx="3254100" cy="221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77" name="Google Shape;2477;p16"/>
          <p:cNvSpPr txBox="1"/>
          <p:nvPr>
            <p:ph idx="2" type="subTitle"/>
          </p:nvPr>
        </p:nvSpPr>
        <p:spPr>
          <a:xfrm>
            <a:off x="1057862" y="1557425"/>
            <a:ext cx="3254100" cy="221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478" name="Shape 2478"/>
        <p:cNvGrpSpPr/>
        <p:nvPr/>
      </p:nvGrpSpPr>
      <p:grpSpPr>
        <a:xfrm>
          <a:off x="0" y="0"/>
          <a:ext cx="0" cy="0"/>
          <a:chOff x="0" y="0"/>
          <a:chExt cx="0" cy="0"/>
        </a:xfrm>
      </p:grpSpPr>
      <p:sp>
        <p:nvSpPr>
          <p:cNvPr id="2479" name="Google Shape;2479;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80" name="Google Shape;2480;p17"/>
          <p:cNvSpPr txBox="1"/>
          <p:nvPr>
            <p:ph idx="1" type="subTitle"/>
          </p:nvPr>
        </p:nvSpPr>
        <p:spPr>
          <a:xfrm>
            <a:off x="937625" y="2444673"/>
            <a:ext cx="2175300" cy="141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81" name="Google Shape;2481;p17"/>
          <p:cNvSpPr txBox="1"/>
          <p:nvPr>
            <p:ph idx="2" type="subTitle"/>
          </p:nvPr>
        </p:nvSpPr>
        <p:spPr>
          <a:xfrm>
            <a:off x="3484348" y="2444673"/>
            <a:ext cx="2175300" cy="141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82" name="Google Shape;2482;p17"/>
          <p:cNvSpPr txBox="1"/>
          <p:nvPr>
            <p:ph idx="3" type="subTitle"/>
          </p:nvPr>
        </p:nvSpPr>
        <p:spPr>
          <a:xfrm>
            <a:off x="6031075" y="2444673"/>
            <a:ext cx="2175300" cy="141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83" name="Google Shape;2483;p17"/>
          <p:cNvSpPr txBox="1"/>
          <p:nvPr>
            <p:ph idx="4" type="subTitle"/>
          </p:nvPr>
        </p:nvSpPr>
        <p:spPr>
          <a:xfrm>
            <a:off x="937625" y="1937062"/>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484" name="Google Shape;2484;p17"/>
          <p:cNvSpPr txBox="1"/>
          <p:nvPr>
            <p:ph idx="5" type="subTitle"/>
          </p:nvPr>
        </p:nvSpPr>
        <p:spPr>
          <a:xfrm>
            <a:off x="3484352" y="1937062"/>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485" name="Google Shape;2485;p17"/>
          <p:cNvSpPr txBox="1"/>
          <p:nvPr>
            <p:ph idx="6" type="subTitle"/>
          </p:nvPr>
        </p:nvSpPr>
        <p:spPr>
          <a:xfrm>
            <a:off x="6031075" y="1937062"/>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grpSp>
        <p:nvGrpSpPr>
          <p:cNvPr id="2486" name="Google Shape;2486;p17"/>
          <p:cNvGrpSpPr/>
          <p:nvPr/>
        </p:nvGrpSpPr>
        <p:grpSpPr>
          <a:xfrm>
            <a:off x="-2050400" y="-2076327"/>
            <a:ext cx="13169250" cy="8986478"/>
            <a:chOff x="-2050400" y="-2076327"/>
            <a:chExt cx="13169250" cy="8986478"/>
          </a:xfrm>
        </p:grpSpPr>
        <p:grpSp>
          <p:nvGrpSpPr>
            <p:cNvPr id="2487" name="Google Shape;2487;p17"/>
            <p:cNvGrpSpPr/>
            <p:nvPr/>
          </p:nvGrpSpPr>
          <p:grpSpPr>
            <a:xfrm>
              <a:off x="-2050400" y="-2076327"/>
              <a:ext cx="13169250" cy="8986478"/>
              <a:chOff x="-2050400" y="-2076327"/>
              <a:chExt cx="13169250" cy="8986478"/>
            </a:xfrm>
          </p:grpSpPr>
          <p:grpSp>
            <p:nvGrpSpPr>
              <p:cNvPr id="2488" name="Google Shape;2488;p17"/>
              <p:cNvGrpSpPr/>
              <p:nvPr/>
            </p:nvGrpSpPr>
            <p:grpSpPr>
              <a:xfrm rot="-1732037">
                <a:off x="6406838" y="3427738"/>
                <a:ext cx="4357114" cy="2591663"/>
                <a:chOff x="3055976" y="1996743"/>
                <a:chExt cx="7843168" cy="4665209"/>
              </a:xfrm>
            </p:grpSpPr>
            <p:sp>
              <p:nvSpPr>
                <p:cNvPr id="2489" name="Google Shape;2489;p17"/>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90" name="Google Shape;2490;p17"/>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491" name="Google Shape;2491;p17"/>
              <p:cNvGrpSpPr/>
              <p:nvPr/>
            </p:nvGrpSpPr>
            <p:grpSpPr>
              <a:xfrm rot="9422386">
                <a:off x="-1717513" y="-1329177"/>
                <a:ext cx="4356957" cy="2591569"/>
                <a:chOff x="3055976" y="1996743"/>
                <a:chExt cx="7843168" cy="4665209"/>
              </a:xfrm>
            </p:grpSpPr>
            <p:sp>
              <p:nvSpPr>
                <p:cNvPr id="2492" name="Google Shape;2492;p17"/>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93" name="Google Shape;2493;p17"/>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494" name="Google Shape;2494;p17"/>
              <p:cNvSpPr/>
              <p:nvPr/>
            </p:nvSpPr>
            <p:spPr>
              <a:xfrm flipH="1">
                <a:off x="8580872" y="1461241"/>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95" name="Google Shape;2495;p17"/>
              <p:cNvSpPr/>
              <p:nvPr/>
            </p:nvSpPr>
            <p:spPr>
              <a:xfrm flipH="1">
                <a:off x="8805757" y="19514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96" name="Google Shape;2496;p17"/>
              <p:cNvSpPr/>
              <p:nvPr/>
            </p:nvSpPr>
            <p:spPr>
              <a:xfrm flipH="1">
                <a:off x="850994" y="4662152"/>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497" name="Google Shape;2497;p17"/>
              <p:cNvGrpSpPr/>
              <p:nvPr/>
            </p:nvGrpSpPr>
            <p:grpSpPr>
              <a:xfrm flipH="1" rot="-8100133">
                <a:off x="7666055" y="-328313"/>
                <a:ext cx="2391787" cy="1414677"/>
                <a:chOff x="1528361" y="3220170"/>
                <a:chExt cx="1305127" cy="771977"/>
              </a:xfrm>
            </p:grpSpPr>
            <p:sp>
              <p:nvSpPr>
                <p:cNvPr id="2498" name="Google Shape;2498;p17"/>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99" name="Google Shape;2499;p17"/>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0" name="Google Shape;2500;p17"/>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1" name="Google Shape;2501;p17"/>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2" name="Google Shape;2502;p17"/>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3" name="Google Shape;2503;p17"/>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4" name="Google Shape;2504;p17"/>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5" name="Google Shape;2505;p17"/>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6" name="Google Shape;2506;p17"/>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7" name="Google Shape;2507;p17"/>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8" name="Google Shape;2508;p17"/>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09" name="Google Shape;2509;p17"/>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0" name="Google Shape;2510;p17"/>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1" name="Google Shape;2511;p17"/>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2" name="Google Shape;2512;p17"/>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3" name="Google Shape;2513;p17"/>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4" name="Google Shape;2514;p17"/>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5" name="Google Shape;2515;p17"/>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6" name="Google Shape;2516;p17"/>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7" name="Google Shape;2517;p17"/>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8" name="Google Shape;2518;p17"/>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19" name="Google Shape;2519;p17"/>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0" name="Google Shape;2520;p17"/>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1" name="Google Shape;2521;p17"/>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2" name="Google Shape;2522;p17"/>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3" name="Google Shape;2523;p17"/>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4" name="Google Shape;2524;p17"/>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5" name="Google Shape;2525;p17"/>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6" name="Google Shape;2526;p17"/>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7" name="Google Shape;2527;p17"/>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8" name="Google Shape;2528;p17"/>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29" name="Google Shape;2529;p17"/>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0" name="Google Shape;2530;p17"/>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1" name="Google Shape;2531;p17"/>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2" name="Google Shape;2532;p17"/>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3" name="Google Shape;2533;p17"/>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4" name="Google Shape;2534;p17"/>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5" name="Google Shape;2535;p17"/>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6" name="Google Shape;2536;p17"/>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7" name="Google Shape;2537;p17"/>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8" name="Google Shape;2538;p17"/>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39" name="Google Shape;2539;p17"/>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0" name="Google Shape;2540;p17"/>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1" name="Google Shape;2541;p17"/>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2" name="Google Shape;2542;p17"/>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3" name="Google Shape;2543;p17"/>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4" name="Google Shape;2544;p17"/>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5" name="Google Shape;2545;p17"/>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6" name="Google Shape;2546;p17"/>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7" name="Google Shape;2547;p17"/>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8" name="Google Shape;2548;p17"/>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49" name="Google Shape;2549;p17"/>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0" name="Google Shape;2550;p17"/>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1" name="Google Shape;2551;p17"/>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2" name="Google Shape;2552;p17"/>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3" name="Google Shape;2553;p17"/>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4" name="Google Shape;2554;p17"/>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5" name="Google Shape;2555;p17"/>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6" name="Google Shape;2556;p17"/>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7" name="Google Shape;2557;p17"/>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8" name="Google Shape;2558;p17"/>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59" name="Google Shape;2559;p17"/>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0" name="Google Shape;2560;p17"/>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1" name="Google Shape;2561;p17"/>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2" name="Google Shape;2562;p17"/>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3" name="Google Shape;2563;p17"/>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4" name="Google Shape;2564;p17"/>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5" name="Google Shape;2565;p17"/>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6" name="Google Shape;2566;p17"/>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7" name="Google Shape;2567;p17"/>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8" name="Google Shape;2568;p17"/>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9" name="Google Shape;2569;p17"/>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0" name="Google Shape;2570;p17"/>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1" name="Google Shape;2571;p17"/>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2" name="Google Shape;2572;p17"/>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3" name="Google Shape;2573;p17"/>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4" name="Google Shape;2574;p17"/>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5" name="Google Shape;2575;p17"/>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6" name="Google Shape;2576;p17"/>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7" name="Google Shape;2577;p17"/>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8" name="Google Shape;2578;p17"/>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9" name="Google Shape;2579;p17"/>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80" name="Google Shape;2580;p17"/>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81" name="Google Shape;2581;p17"/>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2582" name="Google Shape;2582;p17"/>
            <p:cNvSpPr/>
            <p:nvPr/>
          </p:nvSpPr>
          <p:spPr>
            <a:xfrm flipH="1">
              <a:off x="1005132" y="445642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583" name="Shape 2583"/>
        <p:cNvGrpSpPr/>
        <p:nvPr/>
      </p:nvGrpSpPr>
      <p:grpSpPr>
        <a:xfrm>
          <a:off x="0" y="0"/>
          <a:ext cx="0" cy="0"/>
          <a:chOff x="0" y="0"/>
          <a:chExt cx="0" cy="0"/>
        </a:xfrm>
      </p:grpSpPr>
      <p:grpSp>
        <p:nvGrpSpPr>
          <p:cNvPr id="2584" name="Google Shape;2584;p18"/>
          <p:cNvGrpSpPr/>
          <p:nvPr/>
        </p:nvGrpSpPr>
        <p:grpSpPr>
          <a:xfrm>
            <a:off x="-1331379" y="-1310969"/>
            <a:ext cx="11383430" cy="7732593"/>
            <a:chOff x="-1331379" y="-1310969"/>
            <a:chExt cx="11383430" cy="7732593"/>
          </a:xfrm>
        </p:grpSpPr>
        <p:grpSp>
          <p:nvGrpSpPr>
            <p:cNvPr id="2585" name="Google Shape;2585;p18"/>
            <p:cNvGrpSpPr/>
            <p:nvPr/>
          </p:nvGrpSpPr>
          <p:grpSpPr>
            <a:xfrm flipH="1" rot="10800000">
              <a:off x="5695171" y="-1310969"/>
              <a:ext cx="4356880" cy="2591524"/>
              <a:chOff x="3055976" y="1996743"/>
              <a:chExt cx="7843168" cy="4665209"/>
            </a:xfrm>
          </p:grpSpPr>
          <p:sp>
            <p:nvSpPr>
              <p:cNvPr id="2586" name="Google Shape;2586;p18"/>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87" name="Google Shape;2587;p18"/>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588" name="Google Shape;2588;p18"/>
            <p:cNvGrpSpPr/>
            <p:nvPr/>
          </p:nvGrpSpPr>
          <p:grpSpPr>
            <a:xfrm>
              <a:off x="8471328" y="228602"/>
              <a:ext cx="444061" cy="781128"/>
              <a:chOff x="217778" y="228602"/>
              <a:chExt cx="444061" cy="781128"/>
            </a:xfrm>
          </p:grpSpPr>
          <p:sp>
            <p:nvSpPr>
              <p:cNvPr id="2589" name="Google Shape;2589;p18"/>
              <p:cNvSpPr/>
              <p:nvPr/>
            </p:nvSpPr>
            <p:spPr>
              <a:xfrm>
                <a:off x="217778" y="65611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0" name="Google Shape;2590;p18"/>
              <p:cNvSpPr/>
              <p:nvPr/>
            </p:nvSpPr>
            <p:spPr>
              <a:xfrm>
                <a:off x="549438" y="4200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1" name="Google Shape;2591;p18"/>
              <p:cNvSpPr/>
              <p:nvPr/>
            </p:nvSpPr>
            <p:spPr>
              <a:xfrm>
                <a:off x="236660" y="228602"/>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592" name="Google Shape;2592;p18"/>
            <p:cNvGrpSpPr/>
            <p:nvPr/>
          </p:nvGrpSpPr>
          <p:grpSpPr>
            <a:xfrm flipH="1">
              <a:off x="-343153" y="3809954"/>
              <a:ext cx="2112752" cy="2611670"/>
              <a:chOff x="10949782" y="-1931797"/>
              <a:chExt cx="1567091" cy="1937153"/>
            </a:xfrm>
          </p:grpSpPr>
          <p:sp>
            <p:nvSpPr>
              <p:cNvPr id="2593" name="Google Shape;2593;p18"/>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4" name="Google Shape;2594;p18"/>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595" name="Google Shape;2595;p18"/>
              <p:cNvGrpSpPr/>
              <p:nvPr/>
            </p:nvGrpSpPr>
            <p:grpSpPr>
              <a:xfrm>
                <a:off x="10949782" y="-1922193"/>
                <a:ext cx="1567091" cy="1927549"/>
                <a:chOff x="10949782" y="-1922193"/>
                <a:chExt cx="1567091" cy="1927549"/>
              </a:xfrm>
            </p:grpSpPr>
            <p:sp>
              <p:nvSpPr>
                <p:cNvPr id="2596" name="Google Shape;2596;p18"/>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7" name="Google Shape;2597;p18"/>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8" name="Google Shape;2598;p18"/>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99" name="Google Shape;2599;p18"/>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0" name="Google Shape;2600;p18"/>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1" name="Google Shape;2601;p18"/>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2" name="Google Shape;2602;p18"/>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3" name="Google Shape;2603;p18"/>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4" name="Google Shape;2604;p18"/>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5" name="Google Shape;2605;p18"/>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6" name="Google Shape;2606;p18"/>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7" name="Google Shape;2607;p18"/>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8" name="Google Shape;2608;p18"/>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09" name="Google Shape;2609;p18"/>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0" name="Google Shape;2610;p18"/>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1" name="Google Shape;2611;p18"/>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2" name="Google Shape;2612;p18"/>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3" name="Google Shape;2613;p18"/>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4" name="Google Shape;2614;p18"/>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5" name="Google Shape;2615;p18"/>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6" name="Google Shape;2616;p18"/>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7" name="Google Shape;2617;p18"/>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8" name="Google Shape;2618;p18"/>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19" name="Google Shape;2619;p18"/>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0" name="Google Shape;2620;p18"/>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1" name="Google Shape;2621;p18"/>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2" name="Google Shape;2622;p18"/>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3" name="Google Shape;2623;p18"/>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4" name="Google Shape;2624;p18"/>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5" name="Google Shape;2625;p18"/>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6" name="Google Shape;2626;p18"/>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7" name="Google Shape;2627;p18"/>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8" name="Google Shape;2628;p18"/>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29" name="Google Shape;2629;p18"/>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0" name="Google Shape;2630;p18"/>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1" name="Google Shape;2631;p18"/>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2" name="Google Shape;2632;p18"/>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3" name="Google Shape;2633;p18"/>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4" name="Google Shape;2634;p18"/>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5" name="Google Shape;2635;p18"/>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6" name="Google Shape;2636;p18"/>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7" name="Google Shape;2637;p18"/>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8" name="Google Shape;2638;p18"/>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39" name="Google Shape;2639;p18"/>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0" name="Google Shape;2640;p18"/>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1" name="Google Shape;2641;p18"/>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2" name="Google Shape;2642;p18"/>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3" name="Google Shape;2643;p18"/>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4" name="Google Shape;2644;p18"/>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5" name="Google Shape;2645;p18"/>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6" name="Google Shape;2646;p18"/>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7" name="Google Shape;2647;p18"/>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8" name="Google Shape;2648;p18"/>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49" name="Google Shape;2649;p18"/>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0" name="Google Shape;2650;p18"/>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1" name="Google Shape;2651;p18"/>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2" name="Google Shape;2652;p18"/>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3" name="Google Shape;2653;p18"/>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4" name="Google Shape;2654;p18"/>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5" name="Google Shape;2655;p18"/>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6" name="Google Shape;2656;p18"/>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7" name="Google Shape;2657;p18"/>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8" name="Google Shape;2658;p18"/>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59" name="Google Shape;2659;p18"/>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0" name="Google Shape;2660;p18"/>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1" name="Google Shape;2661;p18"/>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2" name="Google Shape;2662;p18"/>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3" name="Google Shape;2663;p18"/>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4" name="Google Shape;2664;p18"/>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5" name="Google Shape;2665;p18"/>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6" name="Google Shape;2666;p18"/>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7" name="Google Shape;2667;p18"/>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8" name="Google Shape;2668;p18"/>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69" name="Google Shape;2669;p18"/>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0" name="Google Shape;2670;p18"/>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1" name="Google Shape;2671;p18"/>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2" name="Google Shape;2672;p18"/>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3" name="Google Shape;2673;p18"/>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4" name="Google Shape;2674;p18"/>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5" name="Google Shape;2675;p18"/>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6" name="Google Shape;2676;p18"/>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7" name="Google Shape;2677;p18"/>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8" name="Google Shape;2678;p18"/>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79" name="Google Shape;2679;p18"/>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0" name="Google Shape;2680;p18"/>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1" name="Google Shape;2681;p18"/>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2" name="Google Shape;2682;p18"/>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3" name="Google Shape;2683;p18"/>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4" name="Google Shape;2684;p18"/>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5" name="Google Shape;2685;p18"/>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6" name="Google Shape;2686;p18"/>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7" name="Google Shape;2687;p18"/>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8" name="Google Shape;2688;p18"/>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9" name="Google Shape;2689;p18"/>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0" name="Google Shape;2690;p18"/>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1" name="Google Shape;2691;p18"/>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2" name="Google Shape;2692;p18"/>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3" name="Google Shape;2693;p18"/>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4" name="Google Shape;2694;p18"/>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5" name="Google Shape;2695;p18"/>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6" name="Google Shape;2696;p18"/>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7" name="Google Shape;2697;p18"/>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8" name="Google Shape;2698;p18"/>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9" name="Google Shape;2699;p18"/>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0" name="Google Shape;2700;p18"/>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1" name="Google Shape;2701;p18"/>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2" name="Google Shape;2702;p18"/>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3" name="Google Shape;2703;p18"/>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4" name="Google Shape;2704;p18"/>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5" name="Google Shape;2705;p18"/>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6" name="Google Shape;2706;p18"/>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7" name="Google Shape;2707;p18"/>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8" name="Google Shape;2708;p18"/>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9" name="Google Shape;2709;p18"/>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0" name="Google Shape;2710;p18"/>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1" name="Google Shape;2711;p18"/>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2" name="Google Shape;2712;p18"/>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3" name="Google Shape;2713;p18"/>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4" name="Google Shape;2714;p18"/>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5" name="Google Shape;2715;p18"/>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6" name="Google Shape;2716;p18"/>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7" name="Google Shape;2717;p18"/>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8" name="Google Shape;2718;p18"/>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9" name="Google Shape;2719;p18"/>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0" name="Google Shape;2720;p18"/>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1" name="Google Shape;2721;p18"/>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2" name="Google Shape;2722;p18"/>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3" name="Google Shape;2723;p18"/>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4" name="Google Shape;2724;p18"/>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5" name="Google Shape;2725;p18"/>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6" name="Google Shape;2726;p18"/>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7" name="Google Shape;2727;p18"/>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8" name="Google Shape;2728;p18"/>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9" name="Google Shape;2729;p18"/>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0" name="Google Shape;2730;p18"/>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1" name="Google Shape;2731;p18"/>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2" name="Google Shape;2732;p18"/>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3" name="Google Shape;2733;p18"/>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4" name="Google Shape;2734;p18"/>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5" name="Google Shape;2735;p18"/>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6" name="Google Shape;2736;p18"/>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7" name="Google Shape;2737;p18"/>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8" name="Google Shape;2738;p18"/>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9" name="Google Shape;2739;p18"/>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0" name="Google Shape;2740;p18"/>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1" name="Google Shape;2741;p18"/>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2" name="Google Shape;2742;p18"/>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3" name="Google Shape;2743;p18"/>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4" name="Google Shape;2744;p18"/>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2745" name="Google Shape;2745;p18"/>
            <p:cNvGrpSpPr/>
            <p:nvPr/>
          </p:nvGrpSpPr>
          <p:grpSpPr>
            <a:xfrm rot="-3519784">
              <a:off x="7370628" y="3896643"/>
              <a:ext cx="2391826" cy="1414715"/>
              <a:chOff x="1528361" y="3220170"/>
              <a:chExt cx="1305127" cy="771977"/>
            </a:xfrm>
          </p:grpSpPr>
          <p:sp>
            <p:nvSpPr>
              <p:cNvPr id="2746" name="Google Shape;2746;p18"/>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7" name="Google Shape;2747;p18"/>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8" name="Google Shape;2748;p18"/>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9" name="Google Shape;2749;p18"/>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0" name="Google Shape;2750;p18"/>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1" name="Google Shape;2751;p18"/>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2" name="Google Shape;2752;p18"/>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3" name="Google Shape;2753;p18"/>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4" name="Google Shape;2754;p18"/>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5" name="Google Shape;2755;p18"/>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6" name="Google Shape;2756;p18"/>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7" name="Google Shape;2757;p18"/>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8" name="Google Shape;2758;p18"/>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9" name="Google Shape;2759;p18"/>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0" name="Google Shape;2760;p18"/>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1" name="Google Shape;2761;p18"/>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2" name="Google Shape;2762;p18"/>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3" name="Google Shape;2763;p18"/>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4" name="Google Shape;2764;p18"/>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5" name="Google Shape;2765;p18"/>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6" name="Google Shape;2766;p18"/>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7" name="Google Shape;2767;p18"/>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8" name="Google Shape;2768;p18"/>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9" name="Google Shape;2769;p18"/>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0" name="Google Shape;2770;p18"/>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1" name="Google Shape;2771;p18"/>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2" name="Google Shape;2772;p18"/>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3" name="Google Shape;2773;p18"/>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4" name="Google Shape;2774;p18"/>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5" name="Google Shape;2775;p18"/>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6" name="Google Shape;2776;p18"/>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7" name="Google Shape;2777;p18"/>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8" name="Google Shape;2778;p18"/>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9" name="Google Shape;2779;p18"/>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0" name="Google Shape;2780;p18"/>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1" name="Google Shape;2781;p18"/>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2" name="Google Shape;2782;p18"/>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3" name="Google Shape;2783;p18"/>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4" name="Google Shape;2784;p18"/>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5" name="Google Shape;2785;p18"/>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6" name="Google Shape;2786;p18"/>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7" name="Google Shape;2787;p18"/>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8" name="Google Shape;2788;p18"/>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9" name="Google Shape;2789;p18"/>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0" name="Google Shape;2790;p18"/>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1" name="Google Shape;2791;p18"/>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2" name="Google Shape;2792;p18"/>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3" name="Google Shape;2793;p18"/>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4" name="Google Shape;2794;p18"/>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5" name="Google Shape;2795;p18"/>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6" name="Google Shape;2796;p18"/>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7" name="Google Shape;2797;p18"/>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8" name="Google Shape;2798;p18"/>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9" name="Google Shape;2799;p18"/>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0" name="Google Shape;2800;p18"/>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1" name="Google Shape;2801;p18"/>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2" name="Google Shape;2802;p18"/>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3" name="Google Shape;2803;p18"/>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4" name="Google Shape;2804;p18"/>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5" name="Google Shape;2805;p18"/>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6" name="Google Shape;2806;p18"/>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7" name="Google Shape;2807;p18"/>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8" name="Google Shape;2808;p18"/>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9" name="Google Shape;2809;p18"/>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0" name="Google Shape;2810;p18"/>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1" name="Google Shape;2811;p18"/>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2" name="Google Shape;2812;p18"/>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3" name="Google Shape;2813;p18"/>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4" name="Google Shape;2814;p18"/>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5" name="Google Shape;2815;p18"/>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6" name="Google Shape;2816;p18"/>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7" name="Google Shape;2817;p18"/>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8" name="Google Shape;2818;p18"/>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9" name="Google Shape;2819;p18"/>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0" name="Google Shape;2820;p18"/>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1" name="Google Shape;2821;p18"/>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2" name="Google Shape;2822;p18"/>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3" name="Google Shape;2823;p18"/>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4" name="Google Shape;2824;p18"/>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5" name="Google Shape;2825;p18"/>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6" name="Google Shape;2826;p18"/>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7" name="Google Shape;2827;p18"/>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8" name="Google Shape;2828;p18"/>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9" name="Google Shape;2829;p18"/>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30" name="Google Shape;2830;p18"/>
            <p:cNvGrpSpPr/>
            <p:nvPr/>
          </p:nvGrpSpPr>
          <p:grpSpPr>
            <a:xfrm>
              <a:off x="228603" y="2780852"/>
              <a:ext cx="444061" cy="781128"/>
              <a:chOff x="217778" y="228602"/>
              <a:chExt cx="444061" cy="781128"/>
            </a:xfrm>
          </p:grpSpPr>
          <p:sp>
            <p:nvSpPr>
              <p:cNvPr id="2831" name="Google Shape;2831;p18"/>
              <p:cNvSpPr/>
              <p:nvPr/>
            </p:nvSpPr>
            <p:spPr>
              <a:xfrm>
                <a:off x="217778" y="65611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32" name="Google Shape;2832;p18"/>
              <p:cNvSpPr/>
              <p:nvPr/>
            </p:nvSpPr>
            <p:spPr>
              <a:xfrm>
                <a:off x="549438" y="4200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33" name="Google Shape;2833;p18"/>
              <p:cNvSpPr/>
              <p:nvPr/>
            </p:nvSpPr>
            <p:spPr>
              <a:xfrm>
                <a:off x="236660" y="228602"/>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34" name="Google Shape;2834;p18"/>
            <p:cNvGrpSpPr/>
            <p:nvPr/>
          </p:nvGrpSpPr>
          <p:grpSpPr>
            <a:xfrm rot="10800000">
              <a:off x="-1331379" y="-1158569"/>
              <a:ext cx="4356880" cy="2591524"/>
              <a:chOff x="3055976" y="1996743"/>
              <a:chExt cx="7843168" cy="4665209"/>
            </a:xfrm>
          </p:grpSpPr>
          <p:sp>
            <p:nvSpPr>
              <p:cNvPr id="2835" name="Google Shape;2835;p18"/>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36" name="Google Shape;2836;p18"/>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2837" name="Google Shape;2837;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38" name="Google Shape;2838;p18"/>
          <p:cNvSpPr txBox="1"/>
          <p:nvPr>
            <p:ph idx="1" type="subTitle"/>
          </p:nvPr>
        </p:nvSpPr>
        <p:spPr>
          <a:xfrm>
            <a:off x="2110311" y="1978875"/>
            <a:ext cx="1978200" cy="66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39" name="Google Shape;2839;p18"/>
          <p:cNvSpPr txBox="1"/>
          <p:nvPr>
            <p:ph idx="2" type="subTitle"/>
          </p:nvPr>
        </p:nvSpPr>
        <p:spPr>
          <a:xfrm>
            <a:off x="5055489" y="1978875"/>
            <a:ext cx="1978200" cy="66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40" name="Google Shape;2840;p18"/>
          <p:cNvSpPr txBox="1"/>
          <p:nvPr>
            <p:ph idx="3" type="subTitle"/>
          </p:nvPr>
        </p:nvSpPr>
        <p:spPr>
          <a:xfrm>
            <a:off x="2110311" y="3542950"/>
            <a:ext cx="1978200" cy="66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41" name="Google Shape;2841;p18"/>
          <p:cNvSpPr txBox="1"/>
          <p:nvPr>
            <p:ph idx="4" type="subTitle"/>
          </p:nvPr>
        </p:nvSpPr>
        <p:spPr>
          <a:xfrm>
            <a:off x="5055489" y="3542950"/>
            <a:ext cx="1978200" cy="66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42" name="Google Shape;2842;p18"/>
          <p:cNvSpPr txBox="1"/>
          <p:nvPr>
            <p:ph idx="5" type="subTitle"/>
          </p:nvPr>
        </p:nvSpPr>
        <p:spPr>
          <a:xfrm>
            <a:off x="2110311" y="1625775"/>
            <a:ext cx="1978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843" name="Google Shape;2843;p18"/>
          <p:cNvSpPr txBox="1"/>
          <p:nvPr>
            <p:ph idx="6" type="subTitle"/>
          </p:nvPr>
        </p:nvSpPr>
        <p:spPr>
          <a:xfrm>
            <a:off x="2110311" y="3189950"/>
            <a:ext cx="1978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844" name="Google Shape;2844;p18"/>
          <p:cNvSpPr txBox="1"/>
          <p:nvPr>
            <p:ph idx="7" type="subTitle"/>
          </p:nvPr>
        </p:nvSpPr>
        <p:spPr>
          <a:xfrm>
            <a:off x="5055486" y="1625775"/>
            <a:ext cx="1978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845" name="Google Shape;2845;p18"/>
          <p:cNvSpPr txBox="1"/>
          <p:nvPr>
            <p:ph idx="8" type="subTitle"/>
          </p:nvPr>
        </p:nvSpPr>
        <p:spPr>
          <a:xfrm>
            <a:off x="5055486" y="3189950"/>
            <a:ext cx="1978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DM Sans"/>
              <a:buNone/>
              <a:defRPr b="1" sz="2200">
                <a:solidFill>
                  <a:schemeClr val="dk1"/>
                </a:solidFill>
                <a:latin typeface="Lobster Two"/>
                <a:ea typeface="Lobster Two"/>
                <a:cs typeface="Lobster Two"/>
                <a:sym typeface="Lobster Two"/>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846" name="Shape 2846"/>
        <p:cNvGrpSpPr/>
        <p:nvPr/>
      </p:nvGrpSpPr>
      <p:grpSpPr>
        <a:xfrm>
          <a:off x="0" y="0"/>
          <a:ext cx="0" cy="0"/>
          <a:chOff x="0" y="0"/>
          <a:chExt cx="0" cy="0"/>
        </a:xfrm>
      </p:grpSpPr>
      <p:grpSp>
        <p:nvGrpSpPr>
          <p:cNvPr id="2847" name="Google Shape;2847;p19"/>
          <p:cNvGrpSpPr/>
          <p:nvPr/>
        </p:nvGrpSpPr>
        <p:grpSpPr>
          <a:xfrm>
            <a:off x="-1486077" y="-877419"/>
            <a:ext cx="11538128" cy="7299043"/>
            <a:chOff x="-1486077" y="-877419"/>
            <a:chExt cx="11538128" cy="7299043"/>
          </a:xfrm>
        </p:grpSpPr>
        <p:grpSp>
          <p:nvGrpSpPr>
            <p:cNvPr id="2848" name="Google Shape;2848;p19"/>
            <p:cNvGrpSpPr/>
            <p:nvPr/>
          </p:nvGrpSpPr>
          <p:grpSpPr>
            <a:xfrm>
              <a:off x="-1486077" y="-877419"/>
              <a:ext cx="11538128" cy="7299043"/>
              <a:chOff x="-1486077" y="-877419"/>
              <a:chExt cx="11538128" cy="7299043"/>
            </a:xfrm>
          </p:grpSpPr>
          <p:grpSp>
            <p:nvGrpSpPr>
              <p:cNvPr id="2849" name="Google Shape;2849;p19"/>
              <p:cNvGrpSpPr/>
              <p:nvPr/>
            </p:nvGrpSpPr>
            <p:grpSpPr>
              <a:xfrm>
                <a:off x="-1486077" y="-877419"/>
                <a:ext cx="10971364" cy="7299043"/>
                <a:chOff x="-1486077" y="-877419"/>
                <a:chExt cx="10971364" cy="7299043"/>
              </a:xfrm>
            </p:grpSpPr>
            <p:grpSp>
              <p:nvGrpSpPr>
                <p:cNvPr id="2850" name="Google Shape;2850;p19"/>
                <p:cNvGrpSpPr/>
                <p:nvPr/>
              </p:nvGrpSpPr>
              <p:grpSpPr>
                <a:xfrm rot="10800000">
                  <a:off x="-1486077" y="-877419"/>
                  <a:ext cx="4356880" cy="2591524"/>
                  <a:chOff x="3055976" y="1996743"/>
                  <a:chExt cx="7843168" cy="4665209"/>
                </a:xfrm>
              </p:grpSpPr>
              <p:sp>
                <p:nvSpPr>
                  <p:cNvPr id="2851" name="Google Shape;2851;p19"/>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52" name="Google Shape;2852;p19"/>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853" name="Google Shape;2853;p19"/>
                <p:cNvSpPr/>
                <p:nvPr/>
              </p:nvSpPr>
              <p:spPr>
                <a:xfrm>
                  <a:off x="216403" y="27902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54" name="Google Shape;2854;p19"/>
                <p:cNvSpPr/>
                <p:nvPr/>
              </p:nvSpPr>
              <p:spPr>
                <a:xfrm>
                  <a:off x="629526" y="20622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55" name="Google Shape;2855;p19"/>
                <p:cNvSpPr/>
                <p:nvPr/>
              </p:nvSpPr>
              <p:spPr>
                <a:xfrm>
                  <a:off x="384351" y="834309"/>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56" name="Google Shape;2856;p19"/>
                <p:cNvSpPr/>
                <p:nvPr/>
              </p:nvSpPr>
              <p:spPr>
                <a:xfrm>
                  <a:off x="629535" y="590699"/>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857" name="Google Shape;2857;p19"/>
                <p:cNvGrpSpPr/>
                <p:nvPr/>
              </p:nvGrpSpPr>
              <p:grpSpPr>
                <a:xfrm rot="-4500084">
                  <a:off x="8164773" y="-183795"/>
                  <a:ext cx="1363836" cy="956834"/>
                  <a:chOff x="11035106" y="1274494"/>
                  <a:chExt cx="1939309" cy="1360573"/>
                </a:xfrm>
              </p:grpSpPr>
              <p:sp>
                <p:nvSpPr>
                  <p:cNvPr id="2858" name="Google Shape;2858;p19"/>
                  <p:cNvSpPr/>
                  <p:nvPr/>
                </p:nvSpPr>
                <p:spPr>
                  <a:xfrm>
                    <a:off x="11035106" y="1617248"/>
                    <a:ext cx="841959" cy="241885"/>
                  </a:xfrm>
                  <a:custGeom>
                    <a:rect b="b" l="l" r="r" t="t"/>
                    <a:pathLst>
                      <a:path extrusionOk="0" h="153578" w="534577">
                        <a:moveTo>
                          <a:pt x="487191" y="125778"/>
                        </a:moveTo>
                        <a:cubicBezTo>
                          <a:pt x="346126" y="107108"/>
                          <a:pt x="200584" y="179213"/>
                          <a:pt x="62948" y="143494"/>
                        </a:cubicBezTo>
                        <a:cubicBezTo>
                          <a:pt x="35135" y="136255"/>
                          <a:pt x="4655" y="120158"/>
                          <a:pt x="464" y="91964"/>
                        </a:cubicBezTo>
                        <a:cubicBezTo>
                          <a:pt x="-3632" y="64246"/>
                          <a:pt x="20085" y="39862"/>
                          <a:pt x="45041" y="26622"/>
                        </a:cubicBezTo>
                        <a:cubicBezTo>
                          <a:pt x="83426" y="6239"/>
                          <a:pt x="128099" y="619"/>
                          <a:pt x="171628" y="48"/>
                        </a:cubicBezTo>
                        <a:cubicBezTo>
                          <a:pt x="291167" y="-1477"/>
                          <a:pt x="409181" y="33671"/>
                          <a:pt x="506146" y="102822"/>
                        </a:cubicBezTo>
                        <a:cubicBezTo>
                          <a:pt x="511575" y="106728"/>
                          <a:pt x="540245" y="121682"/>
                          <a:pt x="533578" y="132254"/>
                        </a:cubicBezTo>
                        <a:cubicBezTo>
                          <a:pt x="530435" y="137207"/>
                          <a:pt x="494049" y="126635"/>
                          <a:pt x="487286" y="12577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59" name="Google Shape;2859;p19"/>
                  <p:cNvSpPr/>
                  <p:nvPr/>
                </p:nvSpPr>
                <p:spPr>
                  <a:xfrm>
                    <a:off x="11348157" y="1859274"/>
                    <a:ext cx="818644" cy="252724"/>
                  </a:xfrm>
                  <a:custGeom>
                    <a:rect b="b" l="l" r="r" t="t"/>
                    <a:pathLst>
                      <a:path extrusionOk="0" h="160460" w="519774">
                        <a:moveTo>
                          <a:pt x="301462" y="92854"/>
                        </a:moveTo>
                        <a:cubicBezTo>
                          <a:pt x="227548" y="119048"/>
                          <a:pt x="153920" y="149147"/>
                          <a:pt x="76005" y="158862"/>
                        </a:cubicBezTo>
                        <a:cubicBezTo>
                          <a:pt x="62003" y="160577"/>
                          <a:pt x="47621" y="161624"/>
                          <a:pt x="34000" y="158195"/>
                        </a:cubicBezTo>
                        <a:cubicBezTo>
                          <a:pt x="20379" y="154671"/>
                          <a:pt x="7520" y="145908"/>
                          <a:pt x="2377" y="132859"/>
                        </a:cubicBezTo>
                        <a:cubicBezTo>
                          <a:pt x="-6291" y="110570"/>
                          <a:pt x="10187" y="86377"/>
                          <a:pt x="28571" y="70661"/>
                        </a:cubicBezTo>
                        <a:cubicBezTo>
                          <a:pt x="73529" y="32084"/>
                          <a:pt x="132965" y="14558"/>
                          <a:pt x="191734" y="6272"/>
                        </a:cubicBezTo>
                        <a:cubicBezTo>
                          <a:pt x="247360" y="-1634"/>
                          <a:pt x="303938" y="-2015"/>
                          <a:pt x="359564" y="4843"/>
                        </a:cubicBezTo>
                        <a:cubicBezTo>
                          <a:pt x="387663" y="8272"/>
                          <a:pt x="415571" y="13606"/>
                          <a:pt x="442908" y="20750"/>
                        </a:cubicBezTo>
                        <a:cubicBezTo>
                          <a:pt x="464530" y="26369"/>
                          <a:pt x="503868" y="32180"/>
                          <a:pt x="519775" y="48086"/>
                        </a:cubicBezTo>
                        <a:cubicBezTo>
                          <a:pt x="443099" y="54278"/>
                          <a:pt x="374614" y="67041"/>
                          <a:pt x="301462" y="930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0" name="Google Shape;2860;p19"/>
                  <p:cNvSpPr/>
                  <p:nvPr/>
                </p:nvSpPr>
                <p:spPr>
                  <a:xfrm>
                    <a:off x="11671414" y="2008935"/>
                    <a:ext cx="759101" cy="242782"/>
                  </a:xfrm>
                  <a:custGeom>
                    <a:rect b="b" l="l" r="r" t="t"/>
                    <a:pathLst>
                      <a:path extrusionOk="0" h="154147" w="481969">
                        <a:moveTo>
                          <a:pt x="251845" y="100931"/>
                        </a:moveTo>
                        <a:cubicBezTo>
                          <a:pt x="199648" y="120171"/>
                          <a:pt x="146403" y="137030"/>
                          <a:pt x="92016" y="149032"/>
                        </a:cubicBezTo>
                        <a:cubicBezTo>
                          <a:pt x="72489" y="153318"/>
                          <a:pt x="51915" y="156938"/>
                          <a:pt x="32865" y="151127"/>
                        </a:cubicBezTo>
                        <a:cubicBezTo>
                          <a:pt x="13815" y="145222"/>
                          <a:pt x="-2758" y="126839"/>
                          <a:pt x="385" y="107312"/>
                        </a:cubicBezTo>
                        <a:cubicBezTo>
                          <a:pt x="2195" y="96073"/>
                          <a:pt x="9910" y="86643"/>
                          <a:pt x="18292" y="78833"/>
                        </a:cubicBezTo>
                        <a:cubicBezTo>
                          <a:pt x="37152" y="61307"/>
                          <a:pt x="60393" y="49305"/>
                          <a:pt x="84110" y="39209"/>
                        </a:cubicBezTo>
                        <a:cubicBezTo>
                          <a:pt x="182789" y="-2511"/>
                          <a:pt x="294898" y="-10798"/>
                          <a:pt x="398816" y="13682"/>
                        </a:cubicBezTo>
                        <a:cubicBezTo>
                          <a:pt x="424533" y="19778"/>
                          <a:pt x="460824" y="26350"/>
                          <a:pt x="481969" y="42257"/>
                        </a:cubicBezTo>
                        <a:cubicBezTo>
                          <a:pt x="473778" y="53401"/>
                          <a:pt x="447298" y="47686"/>
                          <a:pt x="434725" y="48638"/>
                        </a:cubicBezTo>
                        <a:cubicBezTo>
                          <a:pt x="413865" y="50258"/>
                          <a:pt x="393196" y="54353"/>
                          <a:pt x="373003" y="59497"/>
                        </a:cubicBezTo>
                        <a:cubicBezTo>
                          <a:pt x="331665" y="70165"/>
                          <a:pt x="291945" y="86072"/>
                          <a:pt x="251940" y="1008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1" name="Google Shape;2861;p19"/>
                  <p:cNvSpPr/>
                  <p:nvPr/>
                </p:nvSpPr>
                <p:spPr>
                  <a:xfrm>
                    <a:off x="11850708" y="2167231"/>
                    <a:ext cx="777003" cy="231916"/>
                  </a:xfrm>
                  <a:custGeom>
                    <a:rect b="b" l="l" r="r" t="t"/>
                    <a:pathLst>
                      <a:path extrusionOk="0" h="147248" w="493335">
                        <a:moveTo>
                          <a:pt x="88047" y="146484"/>
                        </a:moveTo>
                        <a:cubicBezTo>
                          <a:pt x="63377" y="148294"/>
                          <a:pt x="37660" y="147532"/>
                          <a:pt x="15276" y="137055"/>
                        </a:cubicBezTo>
                        <a:cubicBezTo>
                          <a:pt x="10990" y="135054"/>
                          <a:pt x="6799" y="132673"/>
                          <a:pt x="3941" y="128863"/>
                        </a:cubicBezTo>
                        <a:cubicBezTo>
                          <a:pt x="-1583" y="121624"/>
                          <a:pt x="-726" y="111242"/>
                          <a:pt x="2989" y="102955"/>
                        </a:cubicBezTo>
                        <a:cubicBezTo>
                          <a:pt x="10894" y="85143"/>
                          <a:pt x="28897" y="74094"/>
                          <a:pt x="46327" y="65141"/>
                        </a:cubicBezTo>
                        <a:cubicBezTo>
                          <a:pt x="153579" y="9419"/>
                          <a:pt x="279595" y="-12964"/>
                          <a:pt x="398943" y="7419"/>
                        </a:cubicBezTo>
                        <a:cubicBezTo>
                          <a:pt x="427518" y="12277"/>
                          <a:pt x="469904" y="17706"/>
                          <a:pt x="493336" y="34565"/>
                        </a:cubicBezTo>
                        <a:cubicBezTo>
                          <a:pt x="483239" y="43519"/>
                          <a:pt x="461998" y="41614"/>
                          <a:pt x="448949" y="43900"/>
                        </a:cubicBezTo>
                        <a:cubicBezTo>
                          <a:pt x="431804" y="46948"/>
                          <a:pt x="414850" y="50948"/>
                          <a:pt x="397990" y="55616"/>
                        </a:cubicBezTo>
                        <a:cubicBezTo>
                          <a:pt x="363415" y="65141"/>
                          <a:pt x="329696" y="77523"/>
                          <a:pt x="296073" y="89906"/>
                        </a:cubicBezTo>
                        <a:cubicBezTo>
                          <a:pt x="228636" y="114766"/>
                          <a:pt x="160246" y="140960"/>
                          <a:pt x="88047" y="14638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2" name="Google Shape;2862;p19"/>
                  <p:cNvSpPr/>
                  <p:nvPr/>
                </p:nvSpPr>
                <p:spPr>
                  <a:xfrm>
                    <a:off x="12063738" y="2354384"/>
                    <a:ext cx="789836" cy="239614"/>
                  </a:xfrm>
                  <a:custGeom>
                    <a:rect b="b" l="l" r="r" t="t"/>
                    <a:pathLst>
                      <a:path extrusionOk="0" h="152136" w="501483">
                        <a:moveTo>
                          <a:pt x="333082" y="75997"/>
                        </a:moveTo>
                        <a:cubicBezTo>
                          <a:pt x="276503" y="90856"/>
                          <a:pt x="222116" y="112954"/>
                          <a:pt x="166680" y="131623"/>
                        </a:cubicBezTo>
                        <a:cubicBezTo>
                          <a:pt x="130199" y="143910"/>
                          <a:pt x="92099" y="154864"/>
                          <a:pt x="53714" y="151530"/>
                        </a:cubicBezTo>
                        <a:cubicBezTo>
                          <a:pt x="32092" y="149625"/>
                          <a:pt x="7898" y="140386"/>
                          <a:pt x="1517" y="119812"/>
                        </a:cubicBezTo>
                        <a:cubicBezTo>
                          <a:pt x="-2770" y="106096"/>
                          <a:pt x="2469" y="90856"/>
                          <a:pt x="11708" y="79712"/>
                        </a:cubicBezTo>
                        <a:cubicBezTo>
                          <a:pt x="20948" y="68663"/>
                          <a:pt x="33711" y="61043"/>
                          <a:pt x="46475" y="54280"/>
                        </a:cubicBezTo>
                        <a:cubicBezTo>
                          <a:pt x="155631" y="-3537"/>
                          <a:pt x="287457" y="-14967"/>
                          <a:pt x="405567" y="19038"/>
                        </a:cubicBezTo>
                        <a:cubicBezTo>
                          <a:pt x="437095" y="28086"/>
                          <a:pt x="475100" y="39612"/>
                          <a:pt x="501484" y="59424"/>
                        </a:cubicBezTo>
                        <a:cubicBezTo>
                          <a:pt x="494245" y="68568"/>
                          <a:pt x="435761" y="59424"/>
                          <a:pt x="420998" y="60662"/>
                        </a:cubicBezTo>
                        <a:cubicBezTo>
                          <a:pt x="391280" y="62853"/>
                          <a:pt x="361847" y="68473"/>
                          <a:pt x="332987" y="760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3" name="Google Shape;2863;p19"/>
                  <p:cNvSpPr/>
                  <p:nvPr/>
                </p:nvSpPr>
                <p:spPr>
                  <a:xfrm>
                    <a:off x="11624480" y="1274494"/>
                    <a:ext cx="504928" cy="637951"/>
                  </a:xfrm>
                  <a:custGeom>
                    <a:rect b="b" l="l" r="r" t="t"/>
                    <a:pathLst>
                      <a:path extrusionOk="0" h="405048" w="320589">
                        <a:moveTo>
                          <a:pt x="96943" y="239869"/>
                        </a:moveTo>
                        <a:cubicBezTo>
                          <a:pt x="49699" y="191863"/>
                          <a:pt x="5788" y="134522"/>
                          <a:pt x="359" y="67466"/>
                        </a:cubicBezTo>
                        <a:cubicBezTo>
                          <a:pt x="-1546" y="44035"/>
                          <a:pt x="3788" y="16603"/>
                          <a:pt x="24553" y="5078"/>
                        </a:cubicBezTo>
                        <a:cubicBezTo>
                          <a:pt x="45793" y="-6733"/>
                          <a:pt x="72463" y="3935"/>
                          <a:pt x="92085" y="17936"/>
                        </a:cubicBezTo>
                        <a:cubicBezTo>
                          <a:pt x="141043" y="52798"/>
                          <a:pt x="172476" y="106614"/>
                          <a:pt x="198860" y="160430"/>
                        </a:cubicBezTo>
                        <a:cubicBezTo>
                          <a:pt x="219053" y="201578"/>
                          <a:pt x="237246" y="243584"/>
                          <a:pt x="256772" y="285017"/>
                        </a:cubicBezTo>
                        <a:cubicBezTo>
                          <a:pt x="275632" y="325118"/>
                          <a:pt x="305064" y="364265"/>
                          <a:pt x="320590" y="404937"/>
                        </a:cubicBezTo>
                        <a:cubicBezTo>
                          <a:pt x="303635" y="406747"/>
                          <a:pt x="280204" y="385982"/>
                          <a:pt x="266488" y="377219"/>
                        </a:cubicBezTo>
                        <a:cubicBezTo>
                          <a:pt x="246009" y="364170"/>
                          <a:pt x="226006" y="350264"/>
                          <a:pt x="206480" y="335690"/>
                        </a:cubicBezTo>
                        <a:cubicBezTo>
                          <a:pt x="167523" y="306544"/>
                          <a:pt x="130852" y="274445"/>
                          <a:pt x="96847" y="2397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4" name="Google Shape;2864;p19"/>
                  <p:cNvSpPr/>
                  <p:nvPr/>
                </p:nvSpPr>
                <p:spPr>
                  <a:xfrm>
                    <a:off x="11961987" y="1338483"/>
                    <a:ext cx="411918" cy="703845"/>
                  </a:xfrm>
                  <a:custGeom>
                    <a:rect b="b" l="l" r="r" t="t"/>
                    <a:pathLst>
                      <a:path extrusionOk="0" h="446886" w="261535">
                        <a:moveTo>
                          <a:pt x="100671" y="286222"/>
                        </a:moveTo>
                        <a:cubicBezTo>
                          <a:pt x="53618" y="223737"/>
                          <a:pt x="16661" y="152395"/>
                          <a:pt x="2754" y="75528"/>
                        </a:cubicBezTo>
                        <a:cubicBezTo>
                          <a:pt x="373" y="62194"/>
                          <a:pt x="-1342" y="48382"/>
                          <a:pt x="1421" y="35143"/>
                        </a:cubicBezTo>
                        <a:cubicBezTo>
                          <a:pt x="4183" y="21807"/>
                          <a:pt x="12184" y="8949"/>
                          <a:pt x="24662" y="3234"/>
                        </a:cubicBezTo>
                        <a:cubicBezTo>
                          <a:pt x="40854" y="-4101"/>
                          <a:pt x="59999" y="2091"/>
                          <a:pt x="75049" y="11330"/>
                        </a:cubicBezTo>
                        <a:cubicBezTo>
                          <a:pt x="107243" y="30952"/>
                          <a:pt x="130103" y="62956"/>
                          <a:pt x="145724" y="97150"/>
                        </a:cubicBezTo>
                        <a:cubicBezTo>
                          <a:pt x="161250" y="131345"/>
                          <a:pt x="170204" y="168016"/>
                          <a:pt x="180300" y="204211"/>
                        </a:cubicBezTo>
                        <a:cubicBezTo>
                          <a:pt x="190968" y="242407"/>
                          <a:pt x="203160" y="280221"/>
                          <a:pt x="215257" y="318035"/>
                        </a:cubicBezTo>
                        <a:cubicBezTo>
                          <a:pt x="224877" y="347944"/>
                          <a:pt x="234402" y="377947"/>
                          <a:pt x="246975" y="406903"/>
                        </a:cubicBezTo>
                        <a:cubicBezTo>
                          <a:pt x="250404" y="414809"/>
                          <a:pt x="266787" y="437288"/>
                          <a:pt x="259834" y="445194"/>
                        </a:cubicBezTo>
                        <a:cubicBezTo>
                          <a:pt x="252785" y="453195"/>
                          <a:pt x="235259" y="430525"/>
                          <a:pt x="229544" y="425286"/>
                        </a:cubicBezTo>
                        <a:cubicBezTo>
                          <a:pt x="183348" y="382138"/>
                          <a:pt x="138771" y="336799"/>
                          <a:pt x="100671" y="2863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5" name="Google Shape;2865;p19"/>
                  <p:cNvSpPr/>
                  <p:nvPr/>
                </p:nvSpPr>
                <p:spPr>
                  <a:xfrm>
                    <a:off x="12263021" y="1434713"/>
                    <a:ext cx="344103" cy="778335"/>
                  </a:xfrm>
                  <a:custGeom>
                    <a:rect b="b" l="l" r="r" t="t"/>
                    <a:pathLst>
                      <a:path extrusionOk="0" h="494181" w="218478">
                        <a:moveTo>
                          <a:pt x="155741" y="437459"/>
                        </a:moveTo>
                        <a:cubicBezTo>
                          <a:pt x="81255" y="338495"/>
                          <a:pt x="16961" y="229338"/>
                          <a:pt x="2102" y="108371"/>
                        </a:cubicBezTo>
                        <a:cubicBezTo>
                          <a:pt x="-1136" y="81891"/>
                          <a:pt x="-1803" y="54173"/>
                          <a:pt x="8770" y="28456"/>
                        </a:cubicBezTo>
                        <a:cubicBezTo>
                          <a:pt x="13151" y="17788"/>
                          <a:pt x="20295" y="6834"/>
                          <a:pt x="32011" y="2262"/>
                        </a:cubicBezTo>
                        <a:cubicBezTo>
                          <a:pt x="47346" y="-3739"/>
                          <a:pt x="64301" y="3119"/>
                          <a:pt x="76588" y="12073"/>
                        </a:cubicBezTo>
                        <a:cubicBezTo>
                          <a:pt x="102020" y="30647"/>
                          <a:pt x="118022" y="57793"/>
                          <a:pt x="127547" y="86177"/>
                        </a:cubicBezTo>
                        <a:cubicBezTo>
                          <a:pt x="137072" y="114562"/>
                          <a:pt x="140596" y="144566"/>
                          <a:pt x="144882" y="174284"/>
                        </a:cubicBezTo>
                        <a:cubicBezTo>
                          <a:pt x="153455" y="233624"/>
                          <a:pt x="165266" y="292489"/>
                          <a:pt x="176981" y="351258"/>
                        </a:cubicBezTo>
                        <a:cubicBezTo>
                          <a:pt x="186030" y="396502"/>
                          <a:pt x="201270" y="436412"/>
                          <a:pt x="216605" y="479465"/>
                        </a:cubicBezTo>
                        <a:cubicBezTo>
                          <a:pt x="222130" y="494990"/>
                          <a:pt x="215272" y="498610"/>
                          <a:pt x="198222" y="488513"/>
                        </a:cubicBezTo>
                        <a:cubicBezTo>
                          <a:pt x="180696" y="478131"/>
                          <a:pt x="167266" y="452795"/>
                          <a:pt x="155645" y="4373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6" name="Google Shape;2866;p19"/>
                  <p:cNvSpPr/>
                  <p:nvPr/>
                </p:nvSpPr>
                <p:spPr>
                  <a:xfrm>
                    <a:off x="12553271" y="1579753"/>
                    <a:ext cx="235396" cy="808057"/>
                  </a:xfrm>
                  <a:custGeom>
                    <a:rect b="b" l="l" r="r" t="t"/>
                    <a:pathLst>
                      <a:path extrusionOk="0" h="513052" w="149458">
                        <a:moveTo>
                          <a:pt x="67636" y="390557"/>
                        </a:moveTo>
                        <a:cubicBezTo>
                          <a:pt x="39156" y="333788"/>
                          <a:pt x="16391" y="273304"/>
                          <a:pt x="7247" y="210154"/>
                        </a:cubicBezTo>
                        <a:cubicBezTo>
                          <a:pt x="-1420" y="150241"/>
                          <a:pt x="-9612" y="72422"/>
                          <a:pt x="28869" y="22130"/>
                        </a:cubicBezTo>
                        <a:cubicBezTo>
                          <a:pt x="38775" y="9176"/>
                          <a:pt x="53729" y="-635"/>
                          <a:pt x="69826" y="32"/>
                        </a:cubicBezTo>
                        <a:cubicBezTo>
                          <a:pt x="143836" y="3080"/>
                          <a:pt x="152122" y="117380"/>
                          <a:pt x="146979" y="171006"/>
                        </a:cubicBezTo>
                        <a:cubicBezTo>
                          <a:pt x="136025" y="286449"/>
                          <a:pt x="128501" y="397034"/>
                          <a:pt x="149456" y="512953"/>
                        </a:cubicBezTo>
                        <a:cubicBezTo>
                          <a:pt x="149741" y="514477"/>
                          <a:pt x="126500" y="497904"/>
                          <a:pt x="124310" y="495427"/>
                        </a:cubicBezTo>
                        <a:cubicBezTo>
                          <a:pt x="116690" y="486569"/>
                          <a:pt x="110403" y="476187"/>
                          <a:pt x="104593" y="465995"/>
                        </a:cubicBezTo>
                        <a:cubicBezTo>
                          <a:pt x="90686" y="441706"/>
                          <a:pt x="80114" y="415608"/>
                          <a:pt x="67541" y="3905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67" name="Google Shape;2867;p19"/>
                  <p:cNvSpPr/>
                  <p:nvPr/>
                </p:nvSpPr>
                <p:spPr>
                  <a:xfrm>
                    <a:off x="11126768" y="1386050"/>
                    <a:ext cx="1847647" cy="1249018"/>
                  </a:xfrm>
                  <a:custGeom>
                    <a:rect b="b" l="l" r="r" t="t"/>
                    <a:pathLst>
                      <a:path extrusionOk="0" h="793027" w="1173109">
                        <a:moveTo>
                          <a:pt x="755152" y="378142"/>
                        </a:moveTo>
                        <a:cubicBezTo>
                          <a:pt x="731530" y="330613"/>
                          <a:pt x="658855" y="183451"/>
                          <a:pt x="583321" y="25241"/>
                        </a:cubicBezTo>
                        <a:cubicBezTo>
                          <a:pt x="583321" y="25241"/>
                          <a:pt x="642281" y="246031"/>
                          <a:pt x="743151" y="371189"/>
                        </a:cubicBezTo>
                        <a:cubicBezTo>
                          <a:pt x="689239" y="340709"/>
                          <a:pt x="633042" y="314420"/>
                          <a:pt x="575130" y="292322"/>
                        </a:cubicBezTo>
                        <a:cubicBezTo>
                          <a:pt x="546650" y="256699"/>
                          <a:pt x="465497" y="151638"/>
                          <a:pt x="374057" y="0"/>
                        </a:cubicBezTo>
                        <a:cubicBezTo>
                          <a:pt x="374057" y="0"/>
                          <a:pt x="418063" y="151543"/>
                          <a:pt x="567891" y="289560"/>
                        </a:cubicBezTo>
                        <a:cubicBezTo>
                          <a:pt x="567415" y="289370"/>
                          <a:pt x="566938" y="289179"/>
                          <a:pt x="566367" y="288988"/>
                        </a:cubicBezTo>
                        <a:cubicBezTo>
                          <a:pt x="481499" y="257366"/>
                          <a:pt x="393393" y="232886"/>
                          <a:pt x="303286" y="222980"/>
                        </a:cubicBezTo>
                        <a:cubicBezTo>
                          <a:pt x="90974" y="199644"/>
                          <a:pt x="-10562" y="235934"/>
                          <a:pt x="868" y="234982"/>
                        </a:cubicBezTo>
                        <a:cubicBezTo>
                          <a:pt x="90117" y="227838"/>
                          <a:pt x="180604" y="231553"/>
                          <a:pt x="269377" y="242125"/>
                        </a:cubicBezTo>
                        <a:cubicBezTo>
                          <a:pt x="357388" y="252508"/>
                          <a:pt x="444161" y="272605"/>
                          <a:pt x="527791" y="301466"/>
                        </a:cubicBezTo>
                        <a:cubicBezTo>
                          <a:pt x="546745" y="308038"/>
                          <a:pt x="565414" y="315087"/>
                          <a:pt x="583988" y="322517"/>
                        </a:cubicBezTo>
                        <a:cubicBezTo>
                          <a:pt x="499025" y="318802"/>
                          <a:pt x="353483" y="327184"/>
                          <a:pt x="232039" y="409004"/>
                        </a:cubicBezTo>
                        <a:cubicBezTo>
                          <a:pt x="232039" y="409004"/>
                          <a:pt x="393298" y="335851"/>
                          <a:pt x="601228" y="329660"/>
                        </a:cubicBezTo>
                        <a:cubicBezTo>
                          <a:pt x="657235" y="353187"/>
                          <a:pt x="711433" y="380714"/>
                          <a:pt x="763249" y="412337"/>
                        </a:cubicBezTo>
                        <a:cubicBezTo>
                          <a:pt x="772107" y="417767"/>
                          <a:pt x="780965" y="423291"/>
                          <a:pt x="789728" y="429006"/>
                        </a:cubicBezTo>
                        <a:cubicBezTo>
                          <a:pt x="717719" y="415576"/>
                          <a:pt x="556842" y="401288"/>
                          <a:pt x="430255" y="505873"/>
                        </a:cubicBezTo>
                        <a:cubicBezTo>
                          <a:pt x="430255" y="505873"/>
                          <a:pt x="613706" y="410337"/>
                          <a:pt x="795157" y="432530"/>
                        </a:cubicBezTo>
                        <a:cubicBezTo>
                          <a:pt x="838401" y="460820"/>
                          <a:pt x="879739" y="491680"/>
                          <a:pt x="918982" y="525113"/>
                        </a:cubicBezTo>
                        <a:cubicBezTo>
                          <a:pt x="856213" y="518255"/>
                          <a:pt x="711814" y="516446"/>
                          <a:pt x="536077" y="605980"/>
                        </a:cubicBezTo>
                        <a:cubicBezTo>
                          <a:pt x="536077" y="605980"/>
                          <a:pt x="774393" y="523399"/>
                          <a:pt x="922411" y="528066"/>
                        </a:cubicBezTo>
                        <a:cubicBezTo>
                          <a:pt x="937461" y="541020"/>
                          <a:pt x="952225" y="554164"/>
                          <a:pt x="966607" y="567880"/>
                        </a:cubicBezTo>
                        <a:cubicBezTo>
                          <a:pt x="996706" y="596455"/>
                          <a:pt x="1025472" y="626555"/>
                          <a:pt x="1052523" y="657892"/>
                        </a:cubicBezTo>
                        <a:cubicBezTo>
                          <a:pt x="977847" y="643509"/>
                          <a:pt x="816112" y="627602"/>
                          <a:pt x="670666" y="714851"/>
                        </a:cubicBezTo>
                        <a:cubicBezTo>
                          <a:pt x="670666" y="714851"/>
                          <a:pt x="904409" y="640080"/>
                          <a:pt x="1053856" y="659416"/>
                        </a:cubicBezTo>
                        <a:cubicBezTo>
                          <a:pt x="1081574" y="691705"/>
                          <a:pt x="1107673" y="725424"/>
                          <a:pt x="1131676" y="760381"/>
                        </a:cubicBezTo>
                        <a:cubicBezTo>
                          <a:pt x="1137772" y="769239"/>
                          <a:pt x="1143772" y="778097"/>
                          <a:pt x="1149964" y="786860"/>
                        </a:cubicBezTo>
                        <a:cubicBezTo>
                          <a:pt x="1153774" y="792289"/>
                          <a:pt x="1160536" y="794957"/>
                          <a:pt x="1166823" y="791432"/>
                        </a:cubicBezTo>
                        <a:cubicBezTo>
                          <a:pt x="1172538" y="788194"/>
                          <a:pt x="1174919" y="780383"/>
                          <a:pt x="1171585" y="774668"/>
                        </a:cubicBezTo>
                        <a:cubicBezTo>
                          <a:pt x="1149202" y="737045"/>
                          <a:pt x="1122056" y="701707"/>
                          <a:pt x="1094433" y="667607"/>
                        </a:cubicBezTo>
                        <a:cubicBezTo>
                          <a:pt x="1072144" y="640175"/>
                          <a:pt x="1048618" y="613696"/>
                          <a:pt x="1023948" y="588264"/>
                        </a:cubicBezTo>
                        <a:cubicBezTo>
                          <a:pt x="1000993" y="513493"/>
                          <a:pt x="946795" y="310420"/>
                          <a:pt x="986705" y="175165"/>
                        </a:cubicBezTo>
                        <a:cubicBezTo>
                          <a:pt x="986705" y="175165"/>
                          <a:pt x="885073" y="258985"/>
                          <a:pt x="1018614" y="582739"/>
                        </a:cubicBezTo>
                        <a:cubicBezTo>
                          <a:pt x="1014709" y="578834"/>
                          <a:pt x="1010899" y="574929"/>
                          <a:pt x="1006993" y="571024"/>
                        </a:cubicBezTo>
                        <a:cubicBezTo>
                          <a:pt x="971370" y="535686"/>
                          <a:pt x="933460" y="502539"/>
                          <a:pt x="893836" y="471678"/>
                        </a:cubicBezTo>
                        <a:cubicBezTo>
                          <a:pt x="859165" y="398717"/>
                          <a:pt x="792395" y="241935"/>
                          <a:pt x="772583" y="79629"/>
                        </a:cubicBezTo>
                        <a:cubicBezTo>
                          <a:pt x="772583" y="79629"/>
                          <a:pt x="750390" y="247174"/>
                          <a:pt x="880406" y="461296"/>
                        </a:cubicBezTo>
                        <a:cubicBezTo>
                          <a:pt x="855546" y="442532"/>
                          <a:pt x="830019" y="424529"/>
                          <a:pt x="803825" y="407670"/>
                        </a:cubicBezTo>
                        <a:cubicBezTo>
                          <a:pt x="787918" y="397383"/>
                          <a:pt x="771726" y="387572"/>
                          <a:pt x="755343" y="3780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868" name="Google Shape;2868;p19"/>
                <p:cNvGrpSpPr/>
                <p:nvPr/>
              </p:nvGrpSpPr>
              <p:grpSpPr>
                <a:xfrm flipH="1">
                  <a:off x="-343153" y="3809954"/>
                  <a:ext cx="2112752" cy="2611670"/>
                  <a:chOff x="10949782" y="-1931797"/>
                  <a:chExt cx="1567091" cy="1937153"/>
                </a:xfrm>
              </p:grpSpPr>
              <p:sp>
                <p:nvSpPr>
                  <p:cNvPr id="2869" name="Google Shape;2869;p19"/>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0" name="Google Shape;2870;p19"/>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871" name="Google Shape;2871;p19"/>
                  <p:cNvGrpSpPr/>
                  <p:nvPr/>
                </p:nvGrpSpPr>
                <p:grpSpPr>
                  <a:xfrm>
                    <a:off x="10949782" y="-1922193"/>
                    <a:ext cx="1567091" cy="1927549"/>
                    <a:chOff x="10949782" y="-1922193"/>
                    <a:chExt cx="1567091" cy="1927549"/>
                  </a:xfrm>
                </p:grpSpPr>
                <p:sp>
                  <p:nvSpPr>
                    <p:cNvPr id="2872" name="Google Shape;2872;p19"/>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3" name="Google Shape;2873;p19"/>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4" name="Google Shape;2874;p19"/>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5" name="Google Shape;2875;p19"/>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6" name="Google Shape;2876;p19"/>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7" name="Google Shape;2877;p19"/>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8" name="Google Shape;2878;p19"/>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79" name="Google Shape;2879;p19"/>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0" name="Google Shape;2880;p19"/>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1" name="Google Shape;2881;p19"/>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2" name="Google Shape;2882;p19"/>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3" name="Google Shape;2883;p19"/>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4" name="Google Shape;2884;p19"/>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5" name="Google Shape;2885;p19"/>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6" name="Google Shape;2886;p19"/>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7" name="Google Shape;2887;p19"/>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8" name="Google Shape;2888;p19"/>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89" name="Google Shape;2889;p19"/>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0" name="Google Shape;2890;p19"/>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1" name="Google Shape;2891;p19"/>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2" name="Google Shape;2892;p19"/>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3" name="Google Shape;2893;p19"/>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4" name="Google Shape;2894;p19"/>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5" name="Google Shape;2895;p19"/>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6" name="Google Shape;2896;p19"/>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7" name="Google Shape;2897;p19"/>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8" name="Google Shape;2898;p19"/>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99" name="Google Shape;2899;p19"/>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0" name="Google Shape;2900;p19"/>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1" name="Google Shape;2901;p19"/>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2" name="Google Shape;2902;p19"/>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3" name="Google Shape;2903;p19"/>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4" name="Google Shape;2904;p19"/>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5" name="Google Shape;2905;p19"/>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6" name="Google Shape;2906;p19"/>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7" name="Google Shape;2907;p19"/>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8" name="Google Shape;2908;p19"/>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9" name="Google Shape;2909;p19"/>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0" name="Google Shape;2910;p19"/>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1" name="Google Shape;2911;p19"/>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2" name="Google Shape;2912;p19"/>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3" name="Google Shape;2913;p19"/>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4" name="Google Shape;2914;p19"/>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5" name="Google Shape;2915;p19"/>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6" name="Google Shape;2916;p19"/>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7" name="Google Shape;2917;p19"/>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8" name="Google Shape;2918;p19"/>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19" name="Google Shape;2919;p19"/>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0" name="Google Shape;2920;p19"/>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1" name="Google Shape;2921;p19"/>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2" name="Google Shape;2922;p19"/>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3" name="Google Shape;2923;p19"/>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4" name="Google Shape;2924;p19"/>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5" name="Google Shape;2925;p19"/>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6" name="Google Shape;2926;p19"/>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7" name="Google Shape;2927;p19"/>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8" name="Google Shape;2928;p19"/>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29" name="Google Shape;2929;p19"/>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0" name="Google Shape;2930;p19"/>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1" name="Google Shape;2931;p19"/>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2" name="Google Shape;2932;p19"/>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3" name="Google Shape;2933;p19"/>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4" name="Google Shape;2934;p19"/>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5" name="Google Shape;2935;p19"/>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6" name="Google Shape;2936;p19"/>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7" name="Google Shape;2937;p19"/>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8" name="Google Shape;2938;p19"/>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39" name="Google Shape;2939;p19"/>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0" name="Google Shape;2940;p19"/>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1" name="Google Shape;2941;p19"/>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2" name="Google Shape;2942;p19"/>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3" name="Google Shape;2943;p19"/>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4" name="Google Shape;2944;p19"/>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5" name="Google Shape;2945;p19"/>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6" name="Google Shape;2946;p19"/>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7" name="Google Shape;2947;p19"/>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8" name="Google Shape;2948;p19"/>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9" name="Google Shape;2949;p19"/>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0" name="Google Shape;2950;p19"/>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1" name="Google Shape;2951;p19"/>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2" name="Google Shape;2952;p19"/>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3" name="Google Shape;2953;p19"/>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4" name="Google Shape;2954;p19"/>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5" name="Google Shape;2955;p19"/>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6" name="Google Shape;2956;p19"/>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7" name="Google Shape;2957;p19"/>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8" name="Google Shape;2958;p19"/>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9" name="Google Shape;2959;p19"/>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0" name="Google Shape;2960;p19"/>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1" name="Google Shape;2961;p19"/>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2" name="Google Shape;2962;p19"/>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3" name="Google Shape;2963;p19"/>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4" name="Google Shape;2964;p19"/>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5" name="Google Shape;2965;p19"/>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6" name="Google Shape;2966;p19"/>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7" name="Google Shape;2967;p19"/>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8" name="Google Shape;2968;p19"/>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9" name="Google Shape;2969;p19"/>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0" name="Google Shape;2970;p19"/>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1" name="Google Shape;2971;p19"/>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2" name="Google Shape;2972;p19"/>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3" name="Google Shape;2973;p19"/>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4" name="Google Shape;2974;p19"/>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5" name="Google Shape;2975;p19"/>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6" name="Google Shape;2976;p19"/>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7" name="Google Shape;2977;p19"/>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8" name="Google Shape;2978;p19"/>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79" name="Google Shape;2979;p19"/>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0" name="Google Shape;2980;p19"/>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1" name="Google Shape;2981;p19"/>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2" name="Google Shape;2982;p19"/>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3" name="Google Shape;2983;p19"/>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4" name="Google Shape;2984;p19"/>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5" name="Google Shape;2985;p19"/>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6" name="Google Shape;2986;p19"/>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7" name="Google Shape;2987;p19"/>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8" name="Google Shape;2988;p19"/>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89" name="Google Shape;2989;p19"/>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0" name="Google Shape;2990;p19"/>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1" name="Google Shape;2991;p19"/>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2" name="Google Shape;2992;p19"/>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3" name="Google Shape;2993;p19"/>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4" name="Google Shape;2994;p19"/>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5" name="Google Shape;2995;p19"/>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6" name="Google Shape;2996;p19"/>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7" name="Google Shape;2997;p19"/>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8" name="Google Shape;2998;p19"/>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9" name="Google Shape;2999;p19"/>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0" name="Google Shape;3000;p19"/>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1" name="Google Shape;3001;p19"/>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2" name="Google Shape;3002;p19"/>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3" name="Google Shape;3003;p19"/>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4" name="Google Shape;3004;p19"/>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5" name="Google Shape;3005;p19"/>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6" name="Google Shape;3006;p19"/>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7" name="Google Shape;3007;p19"/>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8" name="Google Shape;3008;p19"/>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09" name="Google Shape;3009;p19"/>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0" name="Google Shape;3010;p19"/>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1" name="Google Shape;3011;p19"/>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2" name="Google Shape;3012;p19"/>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3" name="Google Shape;3013;p19"/>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4" name="Google Shape;3014;p19"/>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5" name="Google Shape;3015;p19"/>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6" name="Google Shape;3016;p19"/>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7" name="Google Shape;3017;p19"/>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8" name="Google Shape;3018;p19"/>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19" name="Google Shape;3019;p19"/>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20" name="Google Shape;3020;p19"/>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grpSp>
            <p:nvGrpSpPr>
              <p:cNvPr id="3021" name="Google Shape;3021;p19"/>
              <p:cNvGrpSpPr/>
              <p:nvPr/>
            </p:nvGrpSpPr>
            <p:grpSpPr>
              <a:xfrm rot="-900110">
                <a:off x="5418000" y="2966371"/>
                <a:ext cx="4351852" cy="2753409"/>
                <a:chOff x="3065507" y="1705624"/>
                <a:chExt cx="7833637" cy="4956328"/>
              </a:xfrm>
            </p:grpSpPr>
            <p:sp>
              <p:nvSpPr>
                <p:cNvPr id="3022" name="Google Shape;3022;p19"/>
                <p:cNvSpPr/>
                <p:nvPr/>
              </p:nvSpPr>
              <p:spPr>
                <a:xfrm>
                  <a:off x="3065507" y="1705624"/>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23" name="Google Shape;3023;p19"/>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024" name="Google Shape;3024;p19"/>
              <p:cNvSpPr/>
              <p:nvPr/>
            </p:nvSpPr>
            <p:spPr>
              <a:xfrm>
                <a:off x="8445675" y="469067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025" name="Google Shape;3025;p19"/>
            <p:cNvSpPr/>
            <p:nvPr/>
          </p:nvSpPr>
          <p:spPr>
            <a:xfrm>
              <a:off x="8608100" y="4407968"/>
              <a:ext cx="227052" cy="357156"/>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026" name="Google Shape;3026;p19"/>
          <p:cNvSpPr txBox="1"/>
          <p:nvPr>
            <p:ph type="title"/>
          </p:nvPr>
        </p:nvSpPr>
        <p:spPr>
          <a:xfrm>
            <a:off x="713283" y="539500"/>
            <a:ext cx="3989100" cy="105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27" name="Google Shape;3027;p19"/>
          <p:cNvSpPr txBox="1"/>
          <p:nvPr>
            <p:ph idx="1" type="subTitle"/>
          </p:nvPr>
        </p:nvSpPr>
        <p:spPr>
          <a:xfrm>
            <a:off x="713249" y="1522000"/>
            <a:ext cx="3989100" cy="1164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28" name="Google Shape;3028;p19"/>
          <p:cNvSpPr txBox="1"/>
          <p:nvPr/>
        </p:nvSpPr>
        <p:spPr>
          <a:xfrm>
            <a:off x="713225" y="3527950"/>
            <a:ext cx="3989100" cy="731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Figtree"/>
                <a:ea typeface="Figtree"/>
                <a:cs typeface="Figtree"/>
                <a:sym typeface="Figtree"/>
              </a:rPr>
              <a:t>CREDITS:</a:t>
            </a:r>
            <a:r>
              <a:rPr lang="en" sz="1200">
                <a:solidFill>
                  <a:schemeClr val="dk1"/>
                </a:solidFill>
                <a:latin typeface="Figtree"/>
                <a:ea typeface="Figtree"/>
                <a:cs typeface="Figtree"/>
                <a:sym typeface="Figtree"/>
              </a:rPr>
              <a:t> This presentation template was created by </a:t>
            </a:r>
            <a:r>
              <a:rPr b="1" lang="en" sz="1200">
                <a:solidFill>
                  <a:schemeClr val="dk1"/>
                </a:solidFill>
                <a:uFill>
                  <a:noFill/>
                </a:uFill>
                <a:latin typeface="Figtree"/>
                <a:ea typeface="Figtree"/>
                <a:cs typeface="Figtree"/>
                <a:sym typeface="Figtree"/>
                <a:hlinkClick r:id="rId2">
                  <a:extLst>
                    <a:ext uri="{A12FA001-AC4F-418D-AE19-62706E023703}">
                      <ahyp:hlinkClr val="tx"/>
                    </a:ext>
                  </a:extLst>
                </a:hlinkClick>
              </a:rPr>
              <a:t>Slidesgo</a:t>
            </a:r>
            <a:r>
              <a:rPr lang="en" sz="1200">
                <a:solidFill>
                  <a:schemeClr val="dk1"/>
                </a:solidFill>
                <a:latin typeface="Figtree"/>
                <a:ea typeface="Figtree"/>
                <a:cs typeface="Figtree"/>
                <a:sym typeface="Figtree"/>
              </a:rPr>
              <a:t>, and includes icons by </a:t>
            </a:r>
            <a:r>
              <a:rPr b="1" lang="en" sz="1200">
                <a:solidFill>
                  <a:schemeClr val="dk1"/>
                </a:solidFill>
                <a:uFill>
                  <a:noFill/>
                </a:uFill>
                <a:latin typeface="Figtree"/>
                <a:ea typeface="Figtree"/>
                <a:cs typeface="Figtree"/>
                <a:sym typeface="Figtree"/>
                <a:hlinkClick r:id="rId3">
                  <a:extLst>
                    <a:ext uri="{A12FA001-AC4F-418D-AE19-62706E023703}">
                      <ahyp:hlinkClr val="tx"/>
                    </a:ext>
                  </a:extLst>
                </a:hlinkClick>
              </a:rPr>
              <a:t>Flaticon</a:t>
            </a:r>
            <a:r>
              <a:rPr lang="en" sz="1200">
                <a:solidFill>
                  <a:schemeClr val="dk1"/>
                </a:solidFill>
                <a:latin typeface="Figtree"/>
                <a:ea typeface="Figtree"/>
                <a:cs typeface="Figtree"/>
                <a:sym typeface="Figtree"/>
              </a:rPr>
              <a:t>, and infographics &amp; images by </a:t>
            </a:r>
            <a:r>
              <a:rPr b="1" lang="en" sz="1200">
                <a:solidFill>
                  <a:schemeClr val="dk1"/>
                </a:solidFill>
                <a:uFill>
                  <a:noFill/>
                </a:uFill>
                <a:latin typeface="Figtree"/>
                <a:ea typeface="Figtree"/>
                <a:cs typeface="Figtree"/>
                <a:sym typeface="Figtree"/>
                <a:hlinkClick r:id="rId4">
                  <a:extLst>
                    <a:ext uri="{A12FA001-AC4F-418D-AE19-62706E023703}">
                      <ahyp:hlinkClr val="tx"/>
                    </a:ext>
                  </a:extLst>
                </a:hlinkClick>
              </a:rPr>
              <a:t>Freepik</a:t>
            </a:r>
            <a:r>
              <a:rPr lang="en" sz="1200">
                <a:solidFill>
                  <a:schemeClr val="dk1"/>
                </a:solidFill>
                <a:latin typeface="Figtree"/>
                <a:ea typeface="Figtree"/>
                <a:cs typeface="Figtree"/>
                <a:sym typeface="Figtree"/>
              </a:rPr>
              <a:t> </a:t>
            </a:r>
            <a:endParaRPr b="1" sz="1200">
              <a:solidFill>
                <a:schemeClr val="dk1"/>
              </a:solidFill>
              <a:latin typeface="Figtree"/>
              <a:ea typeface="Figtree"/>
              <a:cs typeface="Figtree"/>
              <a:sym typeface="Figtree"/>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029" name="Shape 3029"/>
        <p:cNvGrpSpPr/>
        <p:nvPr/>
      </p:nvGrpSpPr>
      <p:grpSpPr>
        <a:xfrm>
          <a:off x="0" y="0"/>
          <a:ext cx="0" cy="0"/>
          <a:chOff x="0" y="0"/>
          <a:chExt cx="0" cy="0"/>
        </a:xfrm>
      </p:grpSpPr>
      <p:grpSp>
        <p:nvGrpSpPr>
          <p:cNvPr id="3030" name="Google Shape;3030;p20"/>
          <p:cNvGrpSpPr/>
          <p:nvPr/>
        </p:nvGrpSpPr>
        <p:grpSpPr>
          <a:xfrm>
            <a:off x="-1331379" y="-1310969"/>
            <a:ext cx="11383430" cy="7994924"/>
            <a:chOff x="-1331379" y="-1310969"/>
            <a:chExt cx="11383430" cy="7994924"/>
          </a:xfrm>
        </p:grpSpPr>
        <p:grpSp>
          <p:nvGrpSpPr>
            <p:cNvPr id="3031" name="Google Shape;3031;p20"/>
            <p:cNvGrpSpPr/>
            <p:nvPr/>
          </p:nvGrpSpPr>
          <p:grpSpPr>
            <a:xfrm rot="10800000">
              <a:off x="-1331379" y="-1158569"/>
              <a:ext cx="4356880" cy="2591524"/>
              <a:chOff x="3055976" y="1996743"/>
              <a:chExt cx="7843168" cy="4665209"/>
            </a:xfrm>
          </p:grpSpPr>
          <p:sp>
            <p:nvSpPr>
              <p:cNvPr id="3032" name="Google Shape;3032;p20"/>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33" name="Google Shape;3033;p20"/>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034" name="Google Shape;3034;p20"/>
            <p:cNvGrpSpPr/>
            <p:nvPr/>
          </p:nvGrpSpPr>
          <p:grpSpPr>
            <a:xfrm>
              <a:off x="228603" y="228602"/>
              <a:ext cx="444061" cy="781128"/>
              <a:chOff x="217778" y="228602"/>
              <a:chExt cx="444061" cy="781128"/>
            </a:xfrm>
          </p:grpSpPr>
          <p:sp>
            <p:nvSpPr>
              <p:cNvPr id="3035" name="Google Shape;3035;p20"/>
              <p:cNvSpPr/>
              <p:nvPr/>
            </p:nvSpPr>
            <p:spPr>
              <a:xfrm>
                <a:off x="217778" y="656116"/>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36" name="Google Shape;3036;p20"/>
              <p:cNvSpPr/>
              <p:nvPr/>
            </p:nvSpPr>
            <p:spPr>
              <a:xfrm>
                <a:off x="549438" y="42000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37" name="Google Shape;3037;p20"/>
              <p:cNvSpPr/>
              <p:nvPr/>
            </p:nvSpPr>
            <p:spPr>
              <a:xfrm>
                <a:off x="236660" y="228602"/>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038" name="Google Shape;3038;p20"/>
            <p:cNvGrpSpPr/>
            <p:nvPr/>
          </p:nvGrpSpPr>
          <p:grpSpPr>
            <a:xfrm flipH="1" rot="3519784">
              <a:off x="-59458" y="4587293"/>
              <a:ext cx="2391826" cy="1414715"/>
              <a:chOff x="1528361" y="3220170"/>
              <a:chExt cx="1305127" cy="771977"/>
            </a:xfrm>
          </p:grpSpPr>
          <p:sp>
            <p:nvSpPr>
              <p:cNvPr id="3039" name="Google Shape;3039;p20"/>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0" name="Google Shape;3040;p20"/>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1" name="Google Shape;3041;p20"/>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2" name="Google Shape;3042;p20"/>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3" name="Google Shape;3043;p20"/>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4" name="Google Shape;3044;p20"/>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5" name="Google Shape;3045;p20"/>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6" name="Google Shape;3046;p20"/>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7" name="Google Shape;3047;p20"/>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8" name="Google Shape;3048;p20"/>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9" name="Google Shape;3049;p20"/>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0" name="Google Shape;3050;p20"/>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1" name="Google Shape;3051;p20"/>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2" name="Google Shape;3052;p20"/>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3" name="Google Shape;3053;p20"/>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4" name="Google Shape;3054;p20"/>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5" name="Google Shape;3055;p20"/>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6" name="Google Shape;3056;p20"/>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7" name="Google Shape;3057;p20"/>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8" name="Google Shape;3058;p20"/>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9" name="Google Shape;3059;p20"/>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0" name="Google Shape;3060;p20"/>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1" name="Google Shape;3061;p20"/>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2" name="Google Shape;3062;p20"/>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3" name="Google Shape;3063;p20"/>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4" name="Google Shape;3064;p20"/>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5" name="Google Shape;3065;p20"/>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6" name="Google Shape;3066;p20"/>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7" name="Google Shape;3067;p20"/>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8" name="Google Shape;3068;p20"/>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9" name="Google Shape;3069;p20"/>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0" name="Google Shape;3070;p20"/>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1" name="Google Shape;3071;p20"/>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2" name="Google Shape;3072;p20"/>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3" name="Google Shape;3073;p20"/>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4" name="Google Shape;3074;p20"/>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5" name="Google Shape;3075;p20"/>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6" name="Google Shape;3076;p20"/>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7" name="Google Shape;3077;p20"/>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8" name="Google Shape;3078;p20"/>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9" name="Google Shape;3079;p20"/>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0" name="Google Shape;3080;p20"/>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1" name="Google Shape;3081;p20"/>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2" name="Google Shape;3082;p20"/>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3" name="Google Shape;3083;p20"/>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4" name="Google Shape;3084;p20"/>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5" name="Google Shape;3085;p20"/>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6" name="Google Shape;3086;p20"/>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7" name="Google Shape;3087;p20"/>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8" name="Google Shape;3088;p20"/>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9" name="Google Shape;3089;p20"/>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0" name="Google Shape;3090;p20"/>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1" name="Google Shape;3091;p20"/>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2" name="Google Shape;3092;p20"/>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3" name="Google Shape;3093;p20"/>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4" name="Google Shape;3094;p20"/>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5" name="Google Shape;3095;p20"/>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6" name="Google Shape;3096;p20"/>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7" name="Google Shape;3097;p20"/>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8" name="Google Shape;3098;p20"/>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99" name="Google Shape;3099;p20"/>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0" name="Google Shape;3100;p20"/>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1" name="Google Shape;3101;p20"/>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2" name="Google Shape;3102;p20"/>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3" name="Google Shape;3103;p20"/>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4" name="Google Shape;3104;p20"/>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5" name="Google Shape;3105;p20"/>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6" name="Google Shape;3106;p20"/>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7" name="Google Shape;3107;p20"/>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8" name="Google Shape;3108;p20"/>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09" name="Google Shape;3109;p20"/>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0" name="Google Shape;3110;p20"/>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1" name="Google Shape;3111;p20"/>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2" name="Google Shape;3112;p20"/>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3" name="Google Shape;3113;p20"/>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4" name="Google Shape;3114;p20"/>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5" name="Google Shape;3115;p20"/>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6" name="Google Shape;3116;p20"/>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7" name="Google Shape;3117;p20"/>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8" name="Google Shape;3118;p20"/>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9" name="Google Shape;3119;p20"/>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0" name="Google Shape;3120;p20"/>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1" name="Google Shape;3121;p20"/>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2" name="Google Shape;3122;p20"/>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23" name="Google Shape;3123;p20"/>
            <p:cNvGrpSpPr/>
            <p:nvPr/>
          </p:nvGrpSpPr>
          <p:grpSpPr>
            <a:xfrm flipH="1" rot="10800000">
              <a:off x="5695171" y="-1310969"/>
              <a:ext cx="4356880" cy="2591524"/>
              <a:chOff x="3055976" y="1996743"/>
              <a:chExt cx="7843168" cy="4665209"/>
            </a:xfrm>
          </p:grpSpPr>
          <p:sp>
            <p:nvSpPr>
              <p:cNvPr id="3124" name="Google Shape;3124;p20"/>
              <p:cNvSpPr/>
              <p:nvPr/>
            </p:nvSpPr>
            <p:spPr>
              <a:xfrm>
                <a:off x="3055976" y="199674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5" name="Google Shape;3125;p20"/>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26" name="Google Shape;3126;p20"/>
            <p:cNvGrpSpPr/>
            <p:nvPr/>
          </p:nvGrpSpPr>
          <p:grpSpPr>
            <a:xfrm>
              <a:off x="7437121" y="3905354"/>
              <a:ext cx="2112752" cy="2611670"/>
              <a:chOff x="10949782" y="-1931797"/>
              <a:chExt cx="1567091" cy="1937153"/>
            </a:xfrm>
          </p:grpSpPr>
          <p:sp>
            <p:nvSpPr>
              <p:cNvPr id="3127" name="Google Shape;3127;p20"/>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28" name="Google Shape;3128;p20"/>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129" name="Google Shape;3129;p20"/>
              <p:cNvGrpSpPr/>
              <p:nvPr/>
            </p:nvGrpSpPr>
            <p:grpSpPr>
              <a:xfrm>
                <a:off x="10949782" y="-1922193"/>
                <a:ext cx="1567091" cy="1927549"/>
                <a:chOff x="10949782" y="-1922193"/>
                <a:chExt cx="1567091" cy="1927549"/>
              </a:xfrm>
            </p:grpSpPr>
            <p:sp>
              <p:nvSpPr>
                <p:cNvPr id="3130" name="Google Shape;3130;p20"/>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1" name="Google Shape;3131;p20"/>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2" name="Google Shape;3132;p20"/>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3" name="Google Shape;3133;p20"/>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4" name="Google Shape;3134;p20"/>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5" name="Google Shape;3135;p20"/>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6" name="Google Shape;3136;p20"/>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7" name="Google Shape;3137;p20"/>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8" name="Google Shape;3138;p20"/>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39" name="Google Shape;3139;p20"/>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0" name="Google Shape;3140;p20"/>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1" name="Google Shape;3141;p20"/>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2" name="Google Shape;3142;p20"/>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3" name="Google Shape;3143;p20"/>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4" name="Google Shape;3144;p20"/>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5" name="Google Shape;3145;p20"/>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6" name="Google Shape;3146;p20"/>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7" name="Google Shape;3147;p20"/>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8" name="Google Shape;3148;p20"/>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9" name="Google Shape;3149;p20"/>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0" name="Google Shape;3150;p20"/>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1" name="Google Shape;3151;p20"/>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2" name="Google Shape;3152;p20"/>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3" name="Google Shape;3153;p20"/>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4" name="Google Shape;3154;p20"/>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5" name="Google Shape;3155;p20"/>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6" name="Google Shape;3156;p20"/>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7" name="Google Shape;3157;p20"/>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8" name="Google Shape;3158;p20"/>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59" name="Google Shape;3159;p20"/>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0" name="Google Shape;3160;p20"/>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1" name="Google Shape;3161;p20"/>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2" name="Google Shape;3162;p20"/>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3" name="Google Shape;3163;p20"/>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4" name="Google Shape;3164;p20"/>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5" name="Google Shape;3165;p20"/>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6" name="Google Shape;3166;p20"/>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7" name="Google Shape;3167;p20"/>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8" name="Google Shape;3168;p20"/>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9" name="Google Shape;3169;p20"/>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0" name="Google Shape;3170;p20"/>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1" name="Google Shape;3171;p20"/>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2" name="Google Shape;3172;p20"/>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3" name="Google Shape;3173;p20"/>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4" name="Google Shape;3174;p20"/>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5" name="Google Shape;3175;p20"/>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6" name="Google Shape;3176;p20"/>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7" name="Google Shape;3177;p20"/>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8" name="Google Shape;3178;p20"/>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79" name="Google Shape;3179;p20"/>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0" name="Google Shape;3180;p20"/>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1" name="Google Shape;3181;p20"/>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2" name="Google Shape;3182;p20"/>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3" name="Google Shape;3183;p20"/>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4" name="Google Shape;3184;p20"/>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5" name="Google Shape;3185;p20"/>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6" name="Google Shape;3186;p20"/>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7" name="Google Shape;3187;p20"/>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8" name="Google Shape;3188;p20"/>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89" name="Google Shape;3189;p20"/>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0" name="Google Shape;3190;p20"/>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1" name="Google Shape;3191;p20"/>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2" name="Google Shape;3192;p20"/>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3" name="Google Shape;3193;p20"/>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4" name="Google Shape;3194;p20"/>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5" name="Google Shape;3195;p20"/>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6" name="Google Shape;3196;p20"/>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7" name="Google Shape;3197;p20"/>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8" name="Google Shape;3198;p20"/>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99" name="Google Shape;3199;p20"/>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0" name="Google Shape;3200;p20"/>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1" name="Google Shape;3201;p20"/>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2" name="Google Shape;3202;p20"/>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3" name="Google Shape;3203;p20"/>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4" name="Google Shape;3204;p20"/>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5" name="Google Shape;3205;p20"/>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6" name="Google Shape;3206;p20"/>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7" name="Google Shape;3207;p20"/>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8" name="Google Shape;3208;p20"/>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09" name="Google Shape;3209;p20"/>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0" name="Google Shape;3210;p20"/>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1" name="Google Shape;3211;p20"/>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2" name="Google Shape;3212;p20"/>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3" name="Google Shape;3213;p20"/>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4" name="Google Shape;3214;p20"/>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5" name="Google Shape;3215;p20"/>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6" name="Google Shape;3216;p20"/>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7" name="Google Shape;3217;p20"/>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8" name="Google Shape;3218;p20"/>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19" name="Google Shape;3219;p20"/>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0" name="Google Shape;3220;p20"/>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1" name="Google Shape;3221;p20"/>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2" name="Google Shape;3222;p20"/>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3" name="Google Shape;3223;p20"/>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4" name="Google Shape;3224;p20"/>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5" name="Google Shape;3225;p20"/>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6" name="Google Shape;3226;p20"/>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7" name="Google Shape;3227;p20"/>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8" name="Google Shape;3228;p20"/>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29" name="Google Shape;3229;p20"/>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0" name="Google Shape;3230;p20"/>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1" name="Google Shape;3231;p20"/>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2" name="Google Shape;3232;p20"/>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3" name="Google Shape;3233;p20"/>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4" name="Google Shape;3234;p20"/>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5" name="Google Shape;3235;p20"/>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6" name="Google Shape;3236;p20"/>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7" name="Google Shape;3237;p20"/>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8" name="Google Shape;3238;p20"/>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39" name="Google Shape;3239;p20"/>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0" name="Google Shape;3240;p20"/>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1" name="Google Shape;3241;p20"/>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2" name="Google Shape;3242;p20"/>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3" name="Google Shape;3243;p20"/>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4" name="Google Shape;3244;p20"/>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5" name="Google Shape;3245;p20"/>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6" name="Google Shape;3246;p20"/>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7" name="Google Shape;3247;p20"/>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8" name="Google Shape;3248;p20"/>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49" name="Google Shape;3249;p20"/>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0" name="Google Shape;3250;p20"/>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1" name="Google Shape;3251;p20"/>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2" name="Google Shape;3252;p20"/>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3" name="Google Shape;3253;p20"/>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4" name="Google Shape;3254;p20"/>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5" name="Google Shape;3255;p20"/>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6" name="Google Shape;3256;p20"/>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7" name="Google Shape;3257;p20"/>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8" name="Google Shape;3258;p20"/>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59" name="Google Shape;3259;p20"/>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0" name="Google Shape;3260;p20"/>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1" name="Google Shape;3261;p20"/>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2" name="Google Shape;3262;p20"/>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3" name="Google Shape;3263;p20"/>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4" name="Google Shape;3264;p20"/>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5" name="Google Shape;3265;p20"/>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6" name="Google Shape;3266;p20"/>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7" name="Google Shape;3267;p20"/>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8" name="Google Shape;3268;p20"/>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69" name="Google Shape;3269;p20"/>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0" name="Google Shape;3270;p20"/>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1" name="Google Shape;3271;p20"/>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2" name="Google Shape;3272;p20"/>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3" name="Google Shape;3273;p20"/>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4" name="Google Shape;3274;p20"/>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5" name="Google Shape;3275;p20"/>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6" name="Google Shape;3276;p20"/>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7" name="Google Shape;3277;p20"/>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78" name="Google Shape;3278;p20"/>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3279" name="Google Shape;3279;p20"/>
            <p:cNvGrpSpPr/>
            <p:nvPr/>
          </p:nvGrpSpPr>
          <p:grpSpPr>
            <a:xfrm flipH="1">
              <a:off x="-217607" y="3506612"/>
              <a:ext cx="924432" cy="1667622"/>
              <a:chOff x="8410273" y="-1396844"/>
              <a:chExt cx="618887" cy="1116437"/>
            </a:xfrm>
          </p:grpSpPr>
          <p:sp>
            <p:nvSpPr>
              <p:cNvPr id="3280" name="Google Shape;3280;p20"/>
              <p:cNvSpPr/>
              <p:nvPr/>
            </p:nvSpPr>
            <p:spPr>
              <a:xfrm>
                <a:off x="8590397" y="-1004426"/>
                <a:ext cx="258440" cy="633238"/>
              </a:xfrm>
              <a:custGeom>
                <a:rect b="b" l="l" r="r" t="t"/>
                <a:pathLst>
                  <a:path extrusionOk="0" h="633238" w="258440">
                    <a:moveTo>
                      <a:pt x="258441" y="633239"/>
                    </a:moveTo>
                    <a:lnTo>
                      <a:pt x="0" y="633239"/>
                    </a:lnTo>
                    <a:cubicBezTo>
                      <a:pt x="7499" y="614963"/>
                      <a:pt x="14452" y="594602"/>
                      <a:pt x="20908" y="572652"/>
                    </a:cubicBezTo>
                    <a:cubicBezTo>
                      <a:pt x="39183" y="510574"/>
                      <a:pt x="53337" y="436131"/>
                      <a:pt x="64313" y="361787"/>
                    </a:cubicBezTo>
                    <a:cubicBezTo>
                      <a:pt x="71513" y="312721"/>
                      <a:pt x="77324" y="263754"/>
                      <a:pt x="81942" y="218363"/>
                    </a:cubicBezTo>
                    <a:cubicBezTo>
                      <a:pt x="94407" y="96096"/>
                      <a:pt x="98331" y="0"/>
                      <a:pt x="98331" y="0"/>
                    </a:cubicBezTo>
                    <a:lnTo>
                      <a:pt x="160110" y="0"/>
                    </a:lnTo>
                    <a:cubicBezTo>
                      <a:pt x="160110" y="0"/>
                      <a:pt x="164033" y="96096"/>
                      <a:pt x="176499" y="218363"/>
                    </a:cubicBezTo>
                    <a:cubicBezTo>
                      <a:pt x="181117" y="263754"/>
                      <a:pt x="186928" y="312721"/>
                      <a:pt x="194129" y="361787"/>
                    </a:cubicBezTo>
                    <a:cubicBezTo>
                      <a:pt x="205054" y="436181"/>
                      <a:pt x="219257" y="510673"/>
                      <a:pt x="237533" y="572751"/>
                    </a:cubicBezTo>
                    <a:cubicBezTo>
                      <a:pt x="243989" y="594652"/>
                      <a:pt x="250942" y="614963"/>
                      <a:pt x="258441" y="633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1" name="Google Shape;3281;p20"/>
              <p:cNvSpPr/>
              <p:nvPr/>
            </p:nvSpPr>
            <p:spPr>
              <a:xfrm>
                <a:off x="8490725" y="-457052"/>
                <a:ext cx="457832" cy="176645"/>
              </a:xfrm>
              <a:custGeom>
                <a:rect b="b" l="l" r="r" t="t"/>
                <a:pathLst>
                  <a:path extrusionOk="0" h="176645" w="457832">
                    <a:moveTo>
                      <a:pt x="457783" y="169943"/>
                    </a:moveTo>
                    <a:cubicBezTo>
                      <a:pt x="421530" y="172823"/>
                      <a:pt x="368889" y="175704"/>
                      <a:pt x="298071" y="176449"/>
                    </a:cubicBezTo>
                    <a:cubicBezTo>
                      <a:pt x="220996" y="177293"/>
                      <a:pt x="122367" y="175555"/>
                      <a:pt x="0" y="168602"/>
                    </a:cubicBezTo>
                    <a:cubicBezTo>
                      <a:pt x="4916" y="117798"/>
                      <a:pt x="52443" y="58253"/>
                      <a:pt x="120579" y="25278"/>
                    </a:cubicBezTo>
                    <a:cubicBezTo>
                      <a:pt x="152810" y="9634"/>
                      <a:pt x="189659" y="0"/>
                      <a:pt x="228842" y="0"/>
                    </a:cubicBezTo>
                    <a:cubicBezTo>
                      <a:pt x="244535" y="0"/>
                      <a:pt x="259881" y="1540"/>
                      <a:pt x="274680" y="4420"/>
                    </a:cubicBezTo>
                    <a:cubicBezTo>
                      <a:pt x="296879" y="8691"/>
                      <a:pt x="317886" y="15941"/>
                      <a:pt x="337254" y="25377"/>
                    </a:cubicBezTo>
                    <a:cubicBezTo>
                      <a:pt x="405887" y="58651"/>
                      <a:pt x="453612" y="118940"/>
                      <a:pt x="457833" y="16994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2" name="Google Shape;3282;p20"/>
              <p:cNvSpPr/>
              <p:nvPr/>
            </p:nvSpPr>
            <p:spPr>
              <a:xfrm>
                <a:off x="8616668" y="-795647"/>
                <a:ext cx="205997" cy="172277"/>
              </a:xfrm>
              <a:custGeom>
                <a:rect b="b" l="l" r="r" t="t"/>
                <a:pathLst>
                  <a:path extrusionOk="0" h="172277" w="205997">
                    <a:moveTo>
                      <a:pt x="205898" y="86114"/>
                    </a:moveTo>
                    <a:cubicBezTo>
                      <a:pt x="205898" y="113080"/>
                      <a:pt x="191049" y="137216"/>
                      <a:pt x="167858" y="153008"/>
                    </a:cubicBezTo>
                    <a:cubicBezTo>
                      <a:pt x="156584" y="160706"/>
                      <a:pt x="143275" y="166467"/>
                      <a:pt x="128774" y="169546"/>
                    </a:cubicBezTo>
                    <a:cubicBezTo>
                      <a:pt x="120530" y="171334"/>
                      <a:pt x="111888" y="172277"/>
                      <a:pt x="102949" y="172277"/>
                    </a:cubicBezTo>
                    <a:cubicBezTo>
                      <a:pt x="78317" y="172277"/>
                      <a:pt x="55721" y="165076"/>
                      <a:pt x="38041" y="153008"/>
                    </a:cubicBezTo>
                    <a:cubicBezTo>
                      <a:pt x="14849" y="137216"/>
                      <a:pt x="0" y="113080"/>
                      <a:pt x="0" y="86114"/>
                    </a:cubicBezTo>
                    <a:cubicBezTo>
                      <a:pt x="0" y="52791"/>
                      <a:pt x="22596" y="23887"/>
                      <a:pt x="55721" y="9585"/>
                    </a:cubicBezTo>
                    <a:cubicBezTo>
                      <a:pt x="69874" y="3427"/>
                      <a:pt x="85965" y="0"/>
                      <a:pt x="102999" y="0"/>
                    </a:cubicBezTo>
                    <a:cubicBezTo>
                      <a:pt x="107965" y="0"/>
                      <a:pt x="112832" y="298"/>
                      <a:pt x="117600" y="844"/>
                    </a:cubicBezTo>
                    <a:cubicBezTo>
                      <a:pt x="129220" y="2235"/>
                      <a:pt x="140245" y="5215"/>
                      <a:pt x="150277" y="9585"/>
                    </a:cubicBezTo>
                    <a:cubicBezTo>
                      <a:pt x="183352" y="23937"/>
                      <a:pt x="205998" y="52840"/>
                      <a:pt x="205998" y="861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3" name="Google Shape;3283;p20"/>
              <p:cNvSpPr/>
              <p:nvPr/>
            </p:nvSpPr>
            <p:spPr>
              <a:xfrm>
                <a:off x="8638110" y="-781983"/>
                <a:ext cx="89219" cy="70700"/>
              </a:xfrm>
              <a:custGeom>
                <a:rect b="b" l="l" r="r" t="t"/>
                <a:pathLst>
                  <a:path extrusionOk="0" h="70700" w="89219">
                    <a:moveTo>
                      <a:pt x="3389" y="40367"/>
                    </a:moveTo>
                    <a:cubicBezTo>
                      <a:pt x="1253" y="45234"/>
                      <a:pt x="-336" y="50449"/>
                      <a:pt x="61" y="55763"/>
                    </a:cubicBezTo>
                    <a:cubicBezTo>
                      <a:pt x="459" y="61076"/>
                      <a:pt x="3140" y="66390"/>
                      <a:pt x="7809" y="68923"/>
                    </a:cubicBezTo>
                    <a:cubicBezTo>
                      <a:pt x="11881" y="71108"/>
                      <a:pt x="16748" y="70909"/>
                      <a:pt x="21317" y="70264"/>
                    </a:cubicBezTo>
                    <a:cubicBezTo>
                      <a:pt x="42473" y="67135"/>
                      <a:pt x="61344" y="54869"/>
                      <a:pt x="76541" y="39821"/>
                    </a:cubicBezTo>
                    <a:cubicBezTo>
                      <a:pt x="82202" y="34209"/>
                      <a:pt x="87665" y="27753"/>
                      <a:pt x="88906" y="19907"/>
                    </a:cubicBezTo>
                    <a:cubicBezTo>
                      <a:pt x="92631" y="-3683"/>
                      <a:pt x="62138" y="-1498"/>
                      <a:pt x="48084" y="2525"/>
                    </a:cubicBezTo>
                    <a:cubicBezTo>
                      <a:pt x="28766" y="8037"/>
                      <a:pt x="11583" y="21893"/>
                      <a:pt x="3438" y="40367"/>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4" name="Google Shape;3284;p20"/>
              <p:cNvSpPr/>
              <p:nvPr/>
            </p:nvSpPr>
            <p:spPr>
              <a:xfrm>
                <a:off x="8537170" y="-397032"/>
                <a:ext cx="148531" cy="95969"/>
              </a:xfrm>
              <a:custGeom>
                <a:rect b="b" l="l" r="r" t="t"/>
                <a:pathLst>
                  <a:path extrusionOk="0" h="95969" w="148531">
                    <a:moveTo>
                      <a:pt x="12256" y="38559"/>
                    </a:moveTo>
                    <a:cubicBezTo>
                      <a:pt x="7836" y="44419"/>
                      <a:pt x="3565" y="50527"/>
                      <a:pt x="1380" y="57530"/>
                    </a:cubicBezTo>
                    <a:cubicBezTo>
                      <a:pt x="-806" y="64532"/>
                      <a:pt x="-607" y="72627"/>
                      <a:pt x="3515" y="78686"/>
                    </a:cubicBezTo>
                    <a:cubicBezTo>
                      <a:pt x="8333" y="85787"/>
                      <a:pt x="17271" y="88668"/>
                      <a:pt x="25615" y="90605"/>
                    </a:cubicBezTo>
                    <a:cubicBezTo>
                      <a:pt x="57250" y="97855"/>
                      <a:pt x="90523" y="97756"/>
                      <a:pt x="122108" y="90307"/>
                    </a:cubicBezTo>
                    <a:cubicBezTo>
                      <a:pt x="134126" y="87476"/>
                      <a:pt x="148230" y="80722"/>
                      <a:pt x="148528" y="68356"/>
                    </a:cubicBezTo>
                    <a:cubicBezTo>
                      <a:pt x="148677" y="60956"/>
                      <a:pt x="143313" y="54352"/>
                      <a:pt x="136808" y="50875"/>
                    </a:cubicBezTo>
                    <a:cubicBezTo>
                      <a:pt x="130302" y="47399"/>
                      <a:pt x="122753" y="46406"/>
                      <a:pt x="115453" y="45512"/>
                    </a:cubicBezTo>
                    <a:cubicBezTo>
                      <a:pt x="106812" y="44419"/>
                      <a:pt x="98121" y="43327"/>
                      <a:pt x="89480" y="42284"/>
                    </a:cubicBezTo>
                    <a:cubicBezTo>
                      <a:pt x="83173" y="41489"/>
                      <a:pt x="76320" y="40446"/>
                      <a:pt x="72049" y="35778"/>
                    </a:cubicBezTo>
                    <a:cubicBezTo>
                      <a:pt x="62166" y="25150"/>
                      <a:pt x="74631" y="2355"/>
                      <a:pt x="56008" y="71"/>
                    </a:cubicBezTo>
                    <a:cubicBezTo>
                      <a:pt x="41755" y="-1667"/>
                      <a:pt x="19507" y="29024"/>
                      <a:pt x="12305" y="38559"/>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5" name="Google Shape;3285;p20"/>
              <p:cNvSpPr/>
              <p:nvPr/>
            </p:nvSpPr>
            <p:spPr>
              <a:xfrm>
                <a:off x="8730995" y="-1004476"/>
                <a:ext cx="217563" cy="723822"/>
              </a:xfrm>
              <a:custGeom>
                <a:rect b="b" l="l" r="r" t="t"/>
                <a:pathLst>
                  <a:path extrusionOk="0" h="723822" w="217563">
                    <a:moveTo>
                      <a:pt x="34361" y="551843"/>
                    </a:moveTo>
                    <a:cubicBezTo>
                      <a:pt x="28402" y="551198"/>
                      <a:pt x="4663" y="388753"/>
                      <a:pt x="13006" y="378424"/>
                    </a:cubicBezTo>
                    <a:cubicBezTo>
                      <a:pt x="56957" y="324044"/>
                      <a:pt x="30637" y="206792"/>
                      <a:pt x="3223" y="209623"/>
                    </a:cubicBezTo>
                    <a:cubicBezTo>
                      <a:pt x="3223" y="209623"/>
                      <a:pt x="-1048" y="60786"/>
                      <a:pt x="243" y="10777"/>
                    </a:cubicBezTo>
                    <a:cubicBezTo>
                      <a:pt x="342" y="7251"/>
                      <a:pt x="342" y="3675"/>
                      <a:pt x="342" y="0"/>
                    </a:cubicBezTo>
                    <a:lnTo>
                      <a:pt x="19512" y="0"/>
                    </a:lnTo>
                    <a:cubicBezTo>
                      <a:pt x="19512" y="0"/>
                      <a:pt x="23435" y="96096"/>
                      <a:pt x="35901" y="218363"/>
                    </a:cubicBezTo>
                    <a:cubicBezTo>
                      <a:pt x="68976" y="232716"/>
                      <a:pt x="91621" y="261619"/>
                      <a:pt x="91621" y="294892"/>
                    </a:cubicBezTo>
                    <a:cubicBezTo>
                      <a:pt x="91621" y="321859"/>
                      <a:pt x="76772" y="345994"/>
                      <a:pt x="53580" y="361787"/>
                    </a:cubicBezTo>
                    <a:cubicBezTo>
                      <a:pt x="64506" y="436181"/>
                      <a:pt x="78709" y="510673"/>
                      <a:pt x="96985" y="572751"/>
                    </a:cubicBezTo>
                    <a:cubicBezTo>
                      <a:pt x="165617" y="606024"/>
                      <a:pt x="213342" y="666314"/>
                      <a:pt x="217564" y="717317"/>
                    </a:cubicBezTo>
                    <a:cubicBezTo>
                      <a:pt x="181311" y="720197"/>
                      <a:pt x="128669" y="723078"/>
                      <a:pt x="57851" y="723822"/>
                    </a:cubicBezTo>
                    <a:cubicBezTo>
                      <a:pt x="98773" y="687172"/>
                      <a:pt x="71409" y="575333"/>
                      <a:pt x="34460" y="551744"/>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6" name="Google Shape;3286;p20"/>
              <p:cNvSpPr/>
              <p:nvPr/>
            </p:nvSpPr>
            <p:spPr>
              <a:xfrm>
                <a:off x="8410422" y="-1396844"/>
                <a:ext cx="618738" cy="532712"/>
              </a:xfrm>
              <a:custGeom>
                <a:rect b="b" l="l" r="r" t="t"/>
                <a:pathLst>
                  <a:path extrusionOk="0" h="532712" w="618738">
                    <a:moveTo>
                      <a:pt x="618589" y="24323"/>
                    </a:moveTo>
                    <a:cubicBezTo>
                      <a:pt x="618490" y="27055"/>
                      <a:pt x="618341" y="29786"/>
                      <a:pt x="618191" y="32518"/>
                    </a:cubicBezTo>
                    <a:cubicBezTo>
                      <a:pt x="618043" y="35100"/>
                      <a:pt x="617894" y="37682"/>
                      <a:pt x="617695" y="40265"/>
                    </a:cubicBezTo>
                    <a:cubicBezTo>
                      <a:pt x="617695" y="40414"/>
                      <a:pt x="617695" y="40612"/>
                      <a:pt x="617695" y="40762"/>
                    </a:cubicBezTo>
                    <a:cubicBezTo>
                      <a:pt x="617546" y="42947"/>
                      <a:pt x="617397" y="45231"/>
                      <a:pt x="617198" y="47416"/>
                    </a:cubicBezTo>
                    <a:cubicBezTo>
                      <a:pt x="617099" y="48608"/>
                      <a:pt x="617049" y="49800"/>
                      <a:pt x="616901" y="50992"/>
                    </a:cubicBezTo>
                    <a:cubicBezTo>
                      <a:pt x="616752" y="53127"/>
                      <a:pt x="616553" y="55263"/>
                      <a:pt x="616354" y="57398"/>
                    </a:cubicBezTo>
                    <a:cubicBezTo>
                      <a:pt x="616106" y="59832"/>
                      <a:pt x="615857" y="62215"/>
                      <a:pt x="615610" y="64599"/>
                    </a:cubicBezTo>
                    <a:cubicBezTo>
                      <a:pt x="615411" y="66784"/>
                      <a:pt x="615162" y="68920"/>
                      <a:pt x="614914" y="71105"/>
                    </a:cubicBezTo>
                    <a:cubicBezTo>
                      <a:pt x="614418" y="75674"/>
                      <a:pt x="613821" y="80292"/>
                      <a:pt x="613225" y="84911"/>
                    </a:cubicBezTo>
                    <a:cubicBezTo>
                      <a:pt x="612828" y="87940"/>
                      <a:pt x="612381" y="90970"/>
                      <a:pt x="611984" y="93999"/>
                    </a:cubicBezTo>
                    <a:cubicBezTo>
                      <a:pt x="611537" y="97028"/>
                      <a:pt x="611090" y="100058"/>
                      <a:pt x="610594" y="103137"/>
                    </a:cubicBezTo>
                    <a:cubicBezTo>
                      <a:pt x="610097" y="106166"/>
                      <a:pt x="609600" y="109245"/>
                      <a:pt x="609104" y="112275"/>
                    </a:cubicBezTo>
                    <a:cubicBezTo>
                      <a:pt x="608607" y="115304"/>
                      <a:pt x="608061" y="118383"/>
                      <a:pt x="607515" y="121412"/>
                    </a:cubicBezTo>
                    <a:cubicBezTo>
                      <a:pt x="606968" y="124442"/>
                      <a:pt x="606372" y="127521"/>
                      <a:pt x="605776" y="130550"/>
                    </a:cubicBezTo>
                    <a:cubicBezTo>
                      <a:pt x="604584" y="136659"/>
                      <a:pt x="603343" y="142767"/>
                      <a:pt x="602002" y="148876"/>
                    </a:cubicBezTo>
                    <a:cubicBezTo>
                      <a:pt x="601307" y="151905"/>
                      <a:pt x="600661" y="154984"/>
                      <a:pt x="599916" y="158013"/>
                    </a:cubicBezTo>
                    <a:cubicBezTo>
                      <a:pt x="599221" y="161043"/>
                      <a:pt x="598476" y="164122"/>
                      <a:pt x="597731" y="167151"/>
                    </a:cubicBezTo>
                    <a:cubicBezTo>
                      <a:pt x="597483" y="168144"/>
                      <a:pt x="597234" y="169187"/>
                      <a:pt x="596986" y="170181"/>
                    </a:cubicBezTo>
                    <a:cubicBezTo>
                      <a:pt x="596489" y="172117"/>
                      <a:pt x="596042" y="174104"/>
                      <a:pt x="595546" y="176041"/>
                    </a:cubicBezTo>
                    <a:cubicBezTo>
                      <a:pt x="595447" y="176388"/>
                      <a:pt x="595397" y="176686"/>
                      <a:pt x="595297" y="177034"/>
                    </a:cubicBezTo>
                    <a:cubicBezTo>
                      <a:pt x="594602" y="179815"/>
                      <a:pt x="593858" y="182646"/>
                      <a:pt x="593113" y="185427"/>
                    </a:cubicBezTo>
                    <a:cubicBezTo>
                      <a:pt x="592616" y="187363"/>
                      <a:pt x="592070" y="189300"/>
                      <a:pt x="591523" y="191187"/>
                    </a:cubicBezTo>
                    <a:cubicBezTo>
                      <a:pt x="591424" y="191535"/>
                      <a:pt x="591325" y="191883"/>
                      <a:pt x="591225" y="192230"/>
                    </a:cubicBezTo>
                    <a:lnTo>
                      <a:pt x="591225" y="192230"/>
                    </a:lnTo>
                    <a:cubicBezTo>
                      <a:pt x="590729" y="194068"/>
                      <a:pt x="590232" y="195905"/>
                      <a:pt x="589686" y="197743"/>
                    </a:cubicBezTo>
                    <a:cubicBezTo>
                      <a:pt x="589139" y="199680"/>
                      <a:pt x="588593" y="201666"/>
                      <a:pt x="587997" y="203603"/>
                    </a:cubicBezTo>
                    <a:cubicBezTo>
                      <a:pt x="587153" y="206632"/>
                      <a:pt x="586259" y="209662"/>
                      <a:pt x="585315" y="212641"/>
                    </a:cubicBezTo>
                    <a:cubicBezTo>
                      <a:pt x="584471" y="215373"/>
                      <a:pt x="583627" y="218104"/>
                      <a:pt x="582782" y="220885"/>
                    </a:cubicBezTo>
                    <a:cubicBezTo>
                      <a:pt x="582684" y="221134"/>
                      <a:pt x="582634" y="221382"/>
                      <a:pt x="582535" y="221630"/>
                    </a:cubicBezTo>
                    <a:cubicBezTo>
                      <a:pt x="581591" y="224660"/>
                      <a:pt x="580647" y="227639"/>
                      <a:pt x="579654" y="230619"/>
                    </a:cubicBezTo>
                    <a:cubicBezTo>
                      <a:pt x="578661" y="233599"/>
                      <a:pt x="577668" y="236578"/>
                      <a:pt x="576674" y="239558"/>
                    </a:cubicBezTo>
                    <a:cubicBezTo>
                      <a:pt x="574837" y="244922"/>
                      <a:pt x="572950" y="250285"/>
                      <a:pt x="571013" y="255599"/>
                    </a:cubicBezTo>
                    <a:cubicBezTo>
                      <a:pt x="570715" y="256493"/>
                      <a:pt x="570367" y="257387"/>
                      <a:pt x="570069" y="258231"/>
                    </a:cubicBezTo>
                    <a:cubicBezTo>
                      <a:pt x="569920" y="258628"/>
                      <a:pt x="569771" y="259026"/>
                      <a:pt x="569623" y="259423"/>
                    </a:cubicBezTo>
                    <a:cubicBezTo>
                      <a:pt x="569523" y="259721"/>
                      <a:pt x="569424" y="259969"/>
                      <a:pt x="569324" y="260267"/>
                    </a:cubicBezTo>
                    <a:cubicBezTo>
                      <a:pt x="568579" y="262204"/>
                      <a:pt x="567884" y="264141"/>
                      <a:pt x="567139" y="266028"/>
                    </a:cubicBezTo>
                    <a:cubicBezTo>
                      <a:pt x="566146" y="268710"/>
                      <a:pt x="565103" y="271391"/>
                      <a:pt x="564060" y="274023"/>
                    </a:cubicBezTo>
                    <a:cubicBezTo>
                      <a:pt x="563911" y="274371"/>
                      <a:pt x="563762" y="274768"/>
                      <a:pt x="563613" y="275166"/>
                    </a:cubicBezTo>
                    <a:cubicBezTo>
                      <a:pt x="562521" y="277947"/>
                      <a:pt x="561428" y="280678"/>
                      <a:pt x="560286" y="283410"/>
                    </a:cubicBezTo>
                    <a:cubicBezTo>
                      <a:pt x="558101" y="288823"/>
                      <a:pt x="555816" y="294236"/>
                      <a:pt x="553482" y="299550"/>
                    </a:cubicBezTo>
                    <a:cubicBezTo>
                      <a:pt x="552141" y="302678"/>
                      <a:pt x="550751" y="305757"/>
                      <a:pt x="549360" y="308886"/>
                    </a:cubicBezTo>
                    <a:cubicBezTo>
                      <a:pt x="549360" y="308985"/>
                      <a:pt x="549261" y="309035"/>
                      <a:pt x="549261" y="309134"/>
                    </a:cubicBezTo>
                    <a:cubicBezTo>
                      <a:pt x="548367" y="311071"/>
                      <a:pt x="547523" y="313058"/>
                      <a:pt x="546579" y="314945"/>
                    </a:cubicBezTo>
                    <a:cubicBezTo>
                      <a:pt x="546182" y="315889"/>
                      <a:pt x="545735" y="316782"/>
                      <a:pt x="545288" y="317726"/>
                    </a:cubicBezTo>
                    <a:cubicBezTo>
                      <a:pt x="544294" y="319812"/>
                      <a:pt x="543301" y="321947"/>
                      <a:pt x="542309" y="323983"/>
                    </a:cubicBezTo>
                    <a:cubicBezTo>
                      <a:pt x="541811" y="325026"/>
                      <a:pt x="541315" y="326069"/>
                      <a:pt x="540818" y="327112"/>
                    </a:cubicBezTo>
                    <a:cubicBezTo>
                      <a:pt x="539974" y="328900"/>
                      <a:pt x="539080" y="330688"/>
                      <a:pt x="538186" y="332476"/>
                    </a:cubicBezTo>
                    <a:cubicBezTo>
                      <a:pt x="537839" y="333221"/>
                      <a:pt x="537442" y="333965"/>
                      <a:pt x="537094" y="334710"/>
                    </a:cubicBezTo>
                    <a:cubicBezTo>
                      <a:pt x="535952" y="337044"/>
                      <a:pt x="534760" y="339329"/>
                      <a:pt x="533618" y="341613"/>
                    </a:cubicBezTo>
                    <a:cubicBezTo>
                      <a:pt x="533618" y="341613"/>
                      <a:pt x="533618" y="341663"/>
                      <a:pt x="533568" y="341713"/>
                    </a:cubicBezTo>
                    <a:cubicBezTo>
                      <a:pt x="532326" y="344196"/>
                      <a:pt x="531035" y="346679"/>
                      <a:pt x="529694" y="349162"/>
                    </a:cubicBezTo>
                    <a:cubicBezTo>
                      <a:pt x="529595" y="349311"/>
                      <a:pt x="529545" y="349460"/>
                      <a:pt x="529446" y="349609"/>
                    </a:cubicBezTo>
                    <a:cubicBezTo>
                      <a:pt x="528105" y="352142"/>
                      <a:pt x="526764" y="354575"/>
                      <a:pt x="525423" y="357058"/>
                    </a:cubicBezTo>
                    <a:cubicBezTo>
                      <a:pt x="523933" y="359790"/>
                      <a:pt x="522394" y="362521"/>
                      <a:pt x="520904" y="365203"/>
                    </a:cubicBezTo>
                    <a:cubicBezTo>
                      <a:pt x="520159" y="366494"/>
                      <a:pt x="519464" y="367736"/>
                      <a:pt x="518719" y="369027"/>
                    </a:cubicBezTo>
                    <a:cubicBezTo>
                      <a:pt x="517974" y="370268"/>
                      <a:pt x="517279" y="371560"/>
                      <a:pt x="516534" y="372801"/>
                    </a:cubicBezTo>
                    <a:cubicBezTo>
                      <a:pt x="515739" y="374192"/>
                      <a:pt x="514895" y="375582"/>
                      <a:pt x="514100" y="376973"/>
                    </a:cubicBezTo>
                    <a:cubicBezTo>
                      <a:pt x="513207" y="378463"/>
                      <a:pt x="512312" y="380002"/>
                      <a:pt x="511418" y="381442"/>
                    </a:cubicBezTo>
                    <a:cubicBezTo>
                      <a:pt x="510177" y="383528"/>
                      <a:pt x="508886" y="385614"/>
                      <a:pt x="507595" y="387650"/>
                    </a:cubicBezTo>
                    <a:cubicBezTo>
                      <a:pt x="506154" y="389984"/>
                      <a:pt x="504664" y="392318"/>
                      <a:pt x="503175" y="394603"/>
                    </a:cubicBezTo>
                    <a:cubicBezTo>
                      <a:pt x="499450" y="400363"/>
                      <a:pt x="495676" y="406025"/>
                      <a:pt x="491802" y="411488"/>
                    </a:cubicBezTo>
                    <a:cubicBezTo>
                      <a:pt x="490908" y="412729"/>
                      <a:pt x="490064" y="414020"/>
                      <a:pt x="489170" y="415212"/>
                    </a:cubicBezTo>
                    <a:cubicBezTo>
                      <a:pt x="481274" y="426237"/>
                      <a:pt x="473129" y="436617"/>
                      <a:pt x="464737" y="446400"/>
                    </a:cubicBezTo>
                    <a:cubicBezTo>
                      <a:pt x="463693" y="447592"/>
                      <a:pt x="462651" y="448833"/>
                      <a:pt x="461608" y="449976"/>
                    </a:cubicBezTo>
                    <a:cubicBezTo>
                      <a:pt x="460714" y="450969"/>
                      <a:pt x="459869" y="451962"/>
                      <a:pt x="458976" y="452906"/>
                    </a:cubicBezTo>
                    <a:cubicBezTo>
                      <a:pt x="458677" y="453253"/>
                      <a:pt x="458330" y="453651"/>
                      <a:pt x="457983" y="453998"/>
                    </a:cubicBezTo>
                    <a:cubicBezTo>
                      <a:pt x="457088" y="454991"/>
                      <a:pt x="456194" y="455935"/>
                      <a:pt x="455301" y="456928"/>
                    </a:cubicBezTo>
                    <a:cubicBezTo>
                      <a:pt x="453165" y="459213"/>
                      <a:pt x="451030" y="461448"/>
                      <a:pt x="448894" y="463633"/>
                    </a:cubicBezTo>
                    <a:cubicBezTo>
                      <a:pt x="448050" y="464477"/>
                      <a:pt x="447256" y="465321"/>
                      <a:pt x="446461" y="466116"/>
                    </a:cubicBezTo>
                    <a:cubicBezTo>
                      <a:pt x="442935" y="469642"/>
                      <a:pt x="439409" y="473019"/>
                      <a:pt x="435833" y="476296"/>
                    </a:cubicBezTo>
                    <a:cubicBezTo>
                      <a:pt x="434840" y="477190"/>
                      <a:pt x="433896" y="478035"/>
                      <a:pt x="432903" y="478929"/>
                    </a:cubicBezTo>
                    <a:cubicBezTo>
                      <a:pt x="430569" y="481014"/>
                      <a:pt x="428186" y="483100"/>
                      <a:pt x="425801" y="485087"/>
                    </a:cubicBezTo>
                    <a:cubicBezTo>
                      <a:pt x="424659" y="486030"/>
                      <a:pt x="423517" y="486974"/>
                      <a:pt x="422425" y="487868"/>
                    </a:cubicBezTo>
                    <a:cubicBezTo>
                      <a:pt x="419842" y="489954"/>
                      <a:pt x="417210" y="492039"/>
                      <a:pt x="414578" y="494026"/>
                    </a:cubicBezTo>
                    <a:cubicBezTo>
                      <a:pt x="412690" y="495466"/>
                      <a:pt x="410754" y="496857"/>
                      <a:pt x="408867" y="498197"/>
                    </a:cubicBezTo>
                    <a:cubicBezTo>
                      <a:pt x="408122" y="498694"/>
                      <a:pt x="407427" y="499191"/>
                      <a:pt x="406682" y="499687"/>
                    </a:cubicBezTo>
                    <a:cubicBezTo>
                      <a:pt x="405936" y="500184"/>
                      <a:pt x="405241" y="500680"/>
                      <a:pt x="404497" y="501177"/>
                    </a:cubicBezTo>
                    <a:cubicBezTo>
                      <a:pt x="403355" y="501922"/>
                      <a:pt x="402212" y="502717"/>
                      <a:pt x="401020" y="503462"/>
                    </a:cubicBezTo>
                    <a:cubicBezTo>
                      <a:pt x="400424" y="503809"/>
                      <a:pt x="399878" y="504206"/>
                      <a:pt x="399282" y="504554"/>
                    </a:cubicBezTo>
                    <a:cubicBezTo>
                      <a:pt x="399133" y="504653"/>
                      <a:pt x="399033" y="504703"/>
                      <a:pt x="398885" y="504802"/>
                    </a:cubicBezTo>
                    <a:cubicBezTo>
                      <a:pt x="396352" y="506441"/>
                      <a:pt x="393770" y="507981"/>
                      <a:pt x="391187" y="509471"/>
                    </a:cubicBezTo>
                    <a:cubicBezTo>
                      <a:pt x="389995" y="510166"/>
                      <a:pt x="388803" y="510812"/>
                      <a:pt x="387612" y="511457"/>
                    </a:cubicBezTo>
                    <a:cubicBezTo>
                      <a:pt x="385128" y="512798"/>
                      <a:pt x="382645" y="514139"/>
                      <a:pt x="380162" y="515331"/>
                    </a:cubicBezTo>
                    <a:cubicBezTo>
                      <a:pt x="379070" y="515877"/>
                      <a:pt x="377977" y="516423"/>
                      <a:pt x="376835" y="516920"/>
                    </a:cubicBezTo>
                    <a:cubicBezTo>
                      <a:pt x="375693" y="517466"/>
                      <a:pt x="374550" y="517963"/>
                      <a:pt x="373408" y="518509"/>
                    </a:cubicBezTo>
                    <a:cubicBezTo>
                      <a:pt x="371968" y="519155"/>
                      <a:pt x="370478" y="519800"/>
                      <a:pt x="369038" y="520396"/>
                    </a:cubicBezTo>
                    <a:cubicBezTo>
                      <a:pt x="367995" y="520843"/>
                      <a:pt x="366952" y="521241"/>
                      <a:pt x="365909" y="521638"/>
                    </a:cubicBezTo>
                    <a:cubicBezTo>
                      <a:pt x="362234" y="523078"/>
                      <a:pt x="358510" y="524419"/>
                      <a:pt x="354735" y="525611"/>
                    </a:cubicBezTo>
                    <a:cubicBezTo>
                      <a:pt x="353543" y="526008"/>
                      <a:pt x="352401" y="526356"/>
                      <a:pt x="351210" y="526703"/>
                    </a:cubicBezTo>
                    <a:cubicBezTo>
                      <a:pt x="350464" y="526902"/>
                      <a:pt x="349719" y="527101"/>
                      <a:pt x="348974" y="527349"/>
                    </a:cubicBezTo>
                    <a:cubicBezTo>
                      <a:pt x="348279" y="527548"/>
                      <a:pt x="347584" y="527746"/>
                      <a:pt x="346888" y="527895"/>
                    </a:cubicBezTo>
                    <a:cubicBezTo>
                      <a:pt x="345995" y="528144"/>
                      <a:pt x="345101" y="528342"/>
                      <a:pt x="344207" y="528590"/>
                    </a:cubicBezTo>
                    <a:cubicBezTo>
                      <a:pt x="342717" y="528988"/>
                      <a:pt x="341178" y="529286"/>
                      <a:pt x="339688" y="529633"/>
                    </a:cubicBezTo>
                    <a:cubicBezTo>
                      <a:pt x="338496" y="529882"/>
                      <a:pt x="337354" y="530130"/>
                      <a:pt x="336162" y="530329"/>
                    </a:cubicBezTo>
                    <a:cubicBezTo>
                      <a:pt x="335168" y="530527"/>
                      <a:pt x="334225" y="530676"/>
                      <a:pt x="333231" y="530825"/>
                    </a:cubicBezTo>
                    <a:cubicBezTo>
                      <a:pt x="332487" y="530925"/>
                      <a:pt x="331792" y="531074"/>
                      <a:pt x="331047" y="531173"/>
                    </a:cubicBezTo>
                    <a:cubicBezTo>
                      <a:pt x="330202" y="531322"/>
                      <a:pt x="329408" y="531421"/>
                      <a:pt x="328613" y="531521"/>
                    </a:cubicBezTo>
                    <a:cubicBezTo>
                      <a:pt x="327372" y="531669"/>
                      <a:pt x="326080" y="531868"/>
                      <a:pt x="324789" y="531967"/>
                    </a:cubicBezTo>
                    <a:cubicBezTo>
                      <a:pt x="323945" y="532067"/>
                      <a:pt x="323101" y="532116"/>
                      <a:pt x="322207" y="532216"/>
                    </a:cubicBezTo>
                    <a:cubicBezTo>
                      <a:pt x="322107" y="532216"/>
                      <a:pt x="322057" y="532216"/>
                      <a:pt x="321959" y="532216"/>
                    </a:cubicBezTo>
                    <a:cubicBezTo>
                      <a:pt x="321214" y="532315"/>
                      <a:pt x="320419" y="532365"/>
                      <a:pt x="319624" y="532365"/>
                    </a:cubicBezTo>
                    <a:cubicBezTo>
                      <a:pt x="318780" y="532464"/>
                      <a:pt x="317886" y="532514"/>
                      <a:pt x="317042" y="532514"/>
                    </a:cubicBezTo>
                    <a:cubicBezTo>
                      <a:pt x="315801" y="532613"/>
                      <a:pt x="314559" y="532613"/>
                      <a:pt x="313317" y="532663"/>
                    </a:cubicBezTo>
                    <a:cubicBezTo>
                      <a:pt x="312026" y="532663"/>
                      <a:pt x="310735" y="532713"/>
                      <a:pt x="309444" y="532713"/>
                    </a:cubicBezTo>
                    <a:cubicBezTo>
                      <a:pt x="308450" y="532713"/>
                      <a:pt x="307507" y="532713"/>
                      <a:pt x="306514" y="532713"/>
                    </a:cubicBezTo>
                    <a:cubicBezTo>
                      <a:pt x="305818" y="532713"/>
                      <a:pt x="305123" y="532713"/>
                      <a:pt x="304428" y="532663"/>
                    </a:cubicBezTo>
                    <a:cubicBezTo>
                      <a:pt x="301349" y="532564"/>
                      <a:pt x="298270" y="532365"/>
                      <a:pt x="295191" y="532067"/>
                    </a:cubicBezTo>
                    <a:cubicBezTo>
                      <a:pt x="294297" y="531967"/>
                      <a:pt x="293353" y="531868"/>
                      <a:pt x="292459" y="531769"/>
                    </a:cubicBezTo>
                    <a:cubicBezTo>
                      <a:pt x="291714" y="531669"/>
                      <a:pt x="290970" y="531620"/>
                      <a:pt x="290225" y="531471"/>
                    </a:cubicBezTo>
                    <a:cubicBezTo>
                      <a:pt x="289330" y="531372"/>
                      <a:pt x="288437" y="531223"/>
                      <a:pt x="287592" y="531123"/>
                    </a:cubicBezTo>
                    <a:cubicBezTo>
                      <a:pt x="285705" y="530825"/>
                      <a:pt x="283818" y="530527"/>
                      <a:pt x="281981" y="530180"/>
                    </a:cubicBezTo>
                    <a:cubicBezTo>
                      <a:pt x="281881" y="530180"/>
                      <a:pt x="281831" y="530180"/>
                      <a:pt x="281782" y="530180"/>
                    </a:cubicBezTo>
                    <a:cubicBezTo>
                      <a:pt x="281037" y="530031"/>
                      <a:pt x="280292" y="529882"/>
                      <a:pt x="279497" y="529733"/>
                    </a:cubicBezTo>
                    <a:cubicBezTo>
                      <a:pt x="278703" y="529584"/>
                      <a:pt x="277859" y="529385"/>
                      <a:pt x="277064" y="529186"/>
                    </a:cubicBezTo>
                    <a:cubicBezTo>
                      <a:pt x="275425" y="528839"/>
                      <a:pt x="273786" y="528442"/>
                      <a:pt x="272148" y="527995"/>
                    </a:cubicBezTo>
                    <a:cubicBezTo>
                      <a:pt x="271353" y="527796"/>
                      <a:pt x="270509" y="527597"/>
                      <a:pt x="269714" y="527349"/>
                    </a:cubicBezTo>
                    <a:cubicBezTo>
                      <a:pt x="268622" y="527051"/>
                      <a:pt x="267529" y="526753"/>
                      <a:pt x="266486" y="526405"/>
                    </a:cubicBezTo>
                    <a:cubicBezTo>
                      <a:pt x="264698" y="525909"/>
                      <a:pt x="262960" y="525313"/>
                      <a:pt x="261222" y="524717"/>
                    </a:cubicBezTo>
                    <a:cubicBezTo>
                      <a:pt x="260278" y="524419"/>
                      <a:pt x="259335" y="524071"/>
                      <a:pt x="258391" y="523724"/>
                    </a:cubicBezTo>
                    <a:cubicBezTo>
                      <a:pt x="257199" y="523326"/>
                      <a:pt x="256057" y="522879"/>
                      <a:pt x="254915" y="522482"/>
                    </a:cubicBezTo>
                    <a:cubicBezTo>
                      <a:pt x="254220" y="522234"/>
                      <a:pt x="253475" y="521936"/>
                      <a:pt x="252779" y="521638"/>
                    </a:cubicBezTo>
                    <a:cubicBezTo>
                      <a:pt x="250942" y="520893"/>
                      <a:pt x="249055" y="520148"/>
                      <a:pt x="247217" y="519353"/>
                    </a:cubicBezTo>
                    <a:cubicBezTo>
                      <a:pt x="246274" y="518956"/>
                      <a:pt x="245380" y="518509"/>
                      <a:pt x="244436" y="518112"/>
                    </a:cubicBezTo>
                    <a:cubicBezTo>
                      <a:pt x="243493" y="517714"/>
                      <a:pt x="242598" y="517268"/>
                      <a:pt x="241655" y="516821"/>
                    </a:cubicBezTo>
                    <a:cubicBezTo>
                      <a:pt x="240860" y="516423"/>
                      <a:pt x="240066" y="516076"/>
                      <a:pt x="239222" y="515678"/>
                    </a:cubicBezTo>
                    <a:cubicBezTo>
                      <a:pt x="238973" y="515529"/>
                      <a:pt x="238675" y="515430"/>
                      <a:pt x="238427" y="515281"/>
                    </a:cubicBezTo>
                    <a:cubicBezTo>
                      <a:pt x="236739" y="514437"/>
                      <a:pt x="235050" y="513593"/>
                      <a:pt x="233411" y="512699"/>
                    </a:cubicBezTo>
                    <a:cubicBezTo>
                      <a:pt x="231574" y="511755"/>
                      <a:pt x="229786" y="510712"/>
                      <a:pt x="227948" y="509669"/>
                    </a:cubicBezTo>
                    <a:cubicBezTo>
                      <a:pt x="227154" y="509222"/>
                      <a:pt x="226359" y="508775"/>
                      <a:pt x="225614" y="508328"/>
                    </a:cubicBezTo>
                    <a:cubicBezTo>
                      <a:pt x="225366" y="508179"/>
                      <a:pt x="225118" y="508031"/>
                      <a:pt x="224869" y="507882"/>
                    </a:cubicBezTo>
                    <a:cubicBezTo>
                      <a:pt x="224572" y="507733"/>
                      <a:pt x="224323" y="507534"/>
                      <a:pt x="224025" y="507385"/>
                    </a:cubicBezTo>
                    <a:cubicBezTo>
                      <a:pt x="223528" y="507087"/>
                      <a:pt x="223032" y="506789"/>
                      <a:pt x="222585" y="506491"/>
                    </a:cubicBezTo>
                    <a:cubicBezTo>
                      <a:pt x="221691" y="505945"/>
                      <a:pt x="220797" y="505398"/>
                      <a:pt x="219903" y="504802"/>
                    </a:cubicBezTo>
                    <a:cubicBezTo>
                      <a:pt x="218115" y="503660"/>
                      <a:pt x="216328" y="502518"/>
                      <a:pt x="214540" y="501326"/>
                    </a:cubicBezTo>
                    <a:cubicBezTo>
                      <a:pt x="212603" y="500035"/>
                      <a:pt x="210666" y="498694"/>
                      <a:pt x="208729" y="497304"/>
                    </a:cubicBezTo>
                    <a:cubicBezTo>
                      <a:pt x="208034" y="496807"/>
                      <a:pt x="207289" y="496310"/>
                      <a:pt x="206593" y="495764"/>
                    </a:cubicBezTo>
                    <a:cubicBezTo>
                      <a:pt x="203068" y="493231"/>
                      <a:pt x="199592" y="490549"/>
                      <a:pt x="196165" y="487719"/>
                    </a:cubicBezTo>
                    <a:cubicBezTo>
                      <a:pt x="195321" y="487023"/>
                      <a:pt x="194427" y="486328"/>
                      <a:pt x="193582" y="485633"/>
                    </a:cubicBezTo>
                    <a:cubicBezTo>
                      <a:pt x="192738" y="484888"/>
                      <a:pt x="191844" y="484193"/>
                      <a:pt x="191000" y="483448"/>
                    </a:cubicBezTo>
                    <a:cubicBezTo>
                      <a:pt x="189311" y="482008"/>
                      <a:pt x="187573" y="480518"/>
                      <a:pt x="185885" y="478978"/>
                    </a:cubicBezTo>
                    <a:cubicBezTo>
                      <a:pt x="185040" y="478233"/>
                      <a:pt x="184196" y="477488"/>
                      <a:pt x="183352" y="476694"/>
                    </a:cubicBezTo>
                    <a:cubicBezTo>
                      <a:pt x="179131" y="472870"/>
                      <a:pt x="174959" y="468847"/>
                      <a:pt x="170837" y="464676"/>
                    </a:cubicBezTo>
                    <a:cubicBezTo>
                      <a:pt x="169248" y="463037"/>
                      <a:pt x="167609" y="461348"/>
                      <a:pt x="166020" y="459660"/>
                    </a:cubicBezTo>
                    <a:lnTo>
                      <a:pt x="163438" y="456879"/>
                    </a:lnTo>
                    <a:cubicBezTo>
                      <a:pt x="161849" y="455140"/>
                      <a:pt x="160259" y="453402"/>
                      <a:pt x="158670" y="451664"/>
                    </a:cubicBezTo>
                    <a:cubicBezTo>
                      <a:pt x="158025" y="450919"/>
                      <a:pt x="157379" y="450224"/>
                      <a:pt x="156733" y="449479"/>
                    </a:cubicBezTo>
                    <a:cubicBezTo>
                      <a:pt x="148539" y="440143"/>
                      <a:pt x="140593" y="430210"/>
                      <a:pt x="132895" y="419732"/>
                    </a:cubicBezTo>
                    <a:cubicBezTo>
                      <a:pt x="131952" y="418490"/>
                      <a:pt x="131058" y="417249"/>
                      <a:pt x="130164" y="415957"/>
                    </a:cubicBezTo>
                    <a:cubicBezTo>
                      <a:pt x="123857" y="407167"/>
                      <a:pt x="117699" y="397980"/>
                      <a:pt x="111739" y="388494"/>
                    </a:cubicBezTo>
                    <a:cubicBezTo>
                      <a:pt x="110895" y="387153"/>
                      <a:pt x="110051" y="385763"/>
                      <a:pt x="109207" y="384422"/>
                    </a:cubicBezTo>
                    <a:cubicBezTo>
                      <a:pt x="96245" y="363365"/>
                      <a:pt x="84177" y="340769"/>
                      <a:pt x="73152" y="317080"/>
                    </a:cubicBezTo>
                    <a:cubicBezTo>
                      <a:pt x="64660" y="298854"/>
                      <a:pt x="56814" y="279933"/>
                      <a:pt x="49662" y="260615"/>
                    </a:cubicBezTo>
                    <a:cubicBezTo>
                      <a:pt x="49215" y="259423"/>
                      <a:pt x="48768" y="258231"/>
                      <a:pt x="48321" y="257039"/>
                    </a:cubicBezTo>
                    <a:cubicBezTo>
                      <a:pt x="47229" y="254109"/>
                      <a:pt x="46186" y="251179"/>
                      <a:pt x="45143" y="248199"/>
                    </a:cubicBezTo>
                    <a:cubicBezTo>
                      <a:pt x="45093" y="248100"/>
                      <a:pt x="45044" y="247951"/>
                      <a:pt x="44994" y="247852"/>
                    </a:cubicBezTo>
                    <a:cubicBezTo>
                      <a:pt x="44448" y="246312"/>
                      <a:pt x="43902" y="244723"/>
                      <a:pt x="43404" y="243183"/>
                    </a:cubicBezTo>
                    <a:cubicBezTo>
                      <a:pt x="43206" y="242687"/>
                      <a:pt x="43057" y="242190"/>
                      <a:pt x="42908" y="241694"/>
                    </a:cubicBezTo>
                    <a:cubicBezTo>
                      <a:pt x="42660" y="240998"/>
                      <a:pt x="42411" y="240303"/>
                      <a:pt x="42163" y="239608"/>
                    </a:cubicBezTo>
                    <a:cubicBezTo>
                      <a:pt x="41071" y="236330"/>
                      <a:pt x="39978" y="233102"/>
                      <a:pt x="38886" y="229824"/>
                    </a:cubicBezTo>
                    <a:cubicBezTo>
                      <a:pt x="37942" y="227043"/>
                      <a:pt x="37098" y="224312"/>
                      <a:pt x="36204" y="221531"/>
                    </a:cubicBezTo>
                    <a:cubicBezTo>
                      <a:pt x="35359" y="218799"/>
                      <a:pt x="34466" y="216068"/>
                      <a:pt x="33671" y="213287"/>
                    </a:cubicBezTo>
                    <a:cubicBezTo>
                      <a:pt x="31983" y="207774"/>
                      <a:pt x="30393" y="202262"/>
                      <a:pt x="28804" y="196750"/>
                    </a:cubicBezTo>
                    <a:cubicBezTo>
                      <a:pt x="28208" y="194664"/>
                      <a:pt x="27612" y="192628"/>
                      <a:pt x="27066" y="190542"/>
                    </a:cubicBezTo>
                    <a:cubicBezTo>
                      <a:pt x="26619" y="188953"/>
                      <a:pt x="26172" y="187314"/>
                      <a:pt x="25775" y="185675"/>
                    </a:cubicBezTo>
                    <a:cubicBezTo>
                      <a:pt x="25576" y="184930"/>
                      <a:pt x="25377" y="184185"/>
                      <a:pt x="25179" y="183440"/>
                    </a:cubicBezTo>
                    <a:cubicBezTo>
                      <a:pt x="24980" y="182695"/>
                      <a:pt x="24781" y="181950"/>
                      <a:pt x="24583" y="181156"/>
                    </a:cubicBezTo>
                    <a:cubicBezTo>
                      <a:pt x="24235" y="179964"/>
                      <a:pt x="23937" y="178822"/>
                      <a:pt x="23689" y="177679"/>
                    </a:cubicBezTo>
                    <a:cubicBezTo>
                      <a:pt x="23192" y="175693"/>
                      <a:pt x="22696" y="173706"/>
                      <a:pt x="22199" y="171770"/>
                    </a:cubicBezTo>
                    <a:cubicBezTo>
                      <a:pt x="21653" y="169634"/>
                      <a:pt x="21156" y="167499"/>
                      <a:pt x="20660" y="165363"/>
                    </a:cubicBezTo>
                    <a:cubicBezTo>
                      <a:pt x="20510" y="164718"/>
                      <a:pt x="20312" y="164122"/>
                      <a:pt x="20213" y="163476"/>
                    </a:cubicBezTo>
                    <a:cubicBezTo>
                      <a:pt x="17531" y="152252"/>
                      <a:pt x="15097" y="141029"/>
                      <a:pt x="12962" y="129805"/>
                    </a:cubicBezTo>
                    <a:cubicBezTo>
                      <a:pt x="11969" y="124789"/>
                      <a:pt x="11075" y="119774"/>
                      <a:pt x="10181" y="114758"/>
                    </a:cubicBezTo>
                    <a:cubicBezTo>
                      <a:pt x="9585" y="111480"/>
                      <a:pt x="9039" y="108153"/>
                      <a:pt x="8542" y="104875"/>
                    </a:cubicBezTo>
                    <a:cubicBezTo>
                      <a:pt x="8194" y="102839"/>
                      <a:pt x="7897" y="100852"/>
                      <a:pt x="7598" y="98816"/>
                    </a:cubicBezTo>
                    <a:cubicBezTo>
                      <a:pt x="7052" y="95290"/>
                      <a:pt x="6556" y="91764"/>
                      <a:pt x="6059" y="88238"/>
                    </a:cubicBezTo>
                    <a:cubicBezTo>
                      <a:pt x="4569" y="77412"/>
                      <a:pt x="3328" y="66635"/>
                      <a:pt x="2335" y="56008"/>
                    </a:cubicBezTo>
                    <a:cubicBezTo>
                      <a:pt x="1242" y="43940"/>
                      <a:pt x="447" y="32021"/>
                      <a:pt x="0" y="20251"/>
                    </a:cubicBezTo>
                    <a:cubicBezTo>
                      <a:pt x="53883" y="10666"/>
                      <a:pt x="134683" y="1082"/>
                      <a:pt x="245429" y="88"/>
                    </a:cubicBezTo>
                    <a:cubicBezTo>
                      <a:pt x="326825" y="-657"/>
                      <a:pt x="424411" y="3217"/>
                      <a:pt x="539428" y="15086"/>
                    </a:cubicBezTo>
                    <a:cubicBezTo>
                      <a:pt x="565004" y="17718"/>
                      <a:pt x="591424" y="20748"/>
                      <a:pt x="618738" y="242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7" name="Google Shape;3287;p20"/>
              <p:cNvSpPr/>
              <p:nvPr/>
            </p:nvSpPr>
            <p:spPr>
              <a:xfrm>
                <a:off x="8519678" y="-1381807"/>
                <a:ext cx="509482" cy="517675"/>
              </a:xfrm>
              <a:custGeom>
                <a:rect b="b" l="l" r="r" t="t"/>
                <a:pathLst>
                  <a:path extrusionOk="0" h="517675" w="509482">
                    <a:moveTo>
                      <a:pt x="509333" y="9287"/>
                    </a:moveTo>
                    <a:cubicBezTo>
                      <a:pt x="509233" y="12018"/>
                      <a:pt x="509084" y="14750"/>
                      <a:pt x="508935" y="17481"/>
                    </a:cubicBezTo>
                    <a:cubicBezTo>
                      <a:pt x="508787" y="20063"/>
                      <a:pt x="508638" y="22646"/>
                      <a:pt x="508439" y="25228"/>
                    </a:cubicBezTo>
                    <a:cubicBezTo>
                      <a:pt x="508439" y="25377"/>
                      <a:pt x="508439" y="25576"/>
                      <a:pt x="508439" y="25725"/>
                    </a:cubicBezTo>
                    <a:cubicBezTo>
                      <a:pt x="508290" y="27910"/>
                      <a:pt x="508141" y="30195"/>
                      <a:pt x="507942" y="32380"/>
                    </a:cubicBezTo>
                    <a:cubicBezTo>
                      <a:pt x="507843" y="33572"/>
                      <a:pt x="507793" y="34763"/>
                      <a:pt x="507645" y="35955"/>
                    </a:cubicBezTo>
                    <a:cubicBezTo>
                      <a:pt x="507495" y="38091"/>
                      <a:pt x="507297" y="40226"/>
                      <a:pt x="507098" y="42362"/>
                    </a:cubicBezTo>
                    <a:cubicBezTo>
                      <a:pt x="506850" y="44795"/>
                      <a:pt x="506601" y="47179"/>
                      <a:pt x="506353" y="49563"/>
                    </a:cubicBezTo>
                    <a:cubicBezTo>
                      <a:pt x="506154" y="51748"/>
                      <a:pt x="505906" y="53883"/>
                      <a:pt x="505658" y="56068"/>
                    </a:cubicBezTo>
                    <a:cubicBezTo>
                      <a:pt x="505161" y="60637"/>
                      <a:pt x="504565" y="65256"/>
                      <a:pt x="503969" y="69874"/>
                    </a:cubicBezTo>
                    <a:cubicBezTo>
                      <a:pt x="503572" y="72904"/>
                      <a:pt x="503125" y="75933"/>
                      <a:pt x="502727" y="78962"/>
                    </a:cubicBezTo>
                    <a:cubicBezTo>
                      <a:pt x="502281" y="81992"/>
                      <a:pt x="501834" y="85021"/>
                      <a:pt x="501337" y="88100"/>
                    </a:cubicBezTo>
                    <a:cubicBezTo>
                      <a:pt x="500840" y="91130"/>
                      <a:pt x="500344" y="94209"/>
                      <a:pt x="499847" y="97238"/>
                    </a:cubicBezTo>
                    <a:cubicBezTo>
                      <a:pt x="499351" y="100267"/>
                      <a:pt x="498805" y="103346"/>
                      <a:pt x="498258" y="106376"/>
                    </a:cubicBezTo>
                    <a:cubicBezTo>
                      <a:pt x="497712" y="109405"/>
                      <a:pt x="497116" y="112484"/>
                      <a:pt x="496520" y="115514"/>
                    </a:cubicBezTo>
                    <a:cubicBezTo>
                      <a:pt x="495328" y="121622"/>
                      <a:pt x="494086" y="127730"/>
                      <a:pt x="492746" y="133839"/>
                    </a:cubicBezTo>
                    <a:cubicBezTo>
                      <a:pt x="492051" y="136868"/>
                      <a:pt x="491405" y="139947"/>
                      <a:pt x="490660" y="142977"/>
                    </a:cubicBezTo>
                    <a:cubicBezTo>
                      <a:pt x="489965" y="146006"/>
                      <a:pt x="489220" y="149085"/>
                      <a:pt x="488475" y="152114"/>
                    </a:cubicBezTo>
                    <a:cubicBezTo>
                      <a:pt x="488227" y="153108"/>
                      <a:pt x="487978" y="154151"/>
                      <a:pt x="487730" y="155144"/>
                    </a:cubicBezTo>
                    <a:cubicBezTo>
                      <a:pt x="487233" y="157081"/>
                      <a:pt x="486786" y="159067"/>
                      <a:pt x="486290" y="161004"/>
                    </a:cubicBezTo>
                    <a:cubicBezTo>
                      <a:pt x="486190" y="161352"/>
                      <a:pt x="486141" y="161650"/>
                      <a:pt x="486041" y="161997"/>
                    </a:cubicBezTo>
                    <a:cubicBezTo>
                      <a:pt x="485346" y="164778"/>
                      <a:pt x="484601" y="167609"/>
                      <a:pt x="483856" y="170390"/>
                    </a:cubicBezTo>
                    <a:cubicBezTo>
                      <a:pt x="483360" y="172327"/>
                      <a:pt x="482814" y="174264"/>
                      <a:pt x="482267" y="176151"/>
                    </a:cubicBezTo>
                    <a:cubicBezTo>
                      <a:pt x="482168" y="176498"/>
                      <a:pt x="482118" y="176846"/>
                      <a:pt x="482019" y="177194"/>
                    </a:cubicBezTo>
                    <a:lnTo>
                      <a:pt x="482019" y="177194"/>
                    </a:lnTo>
                    <a:cubicBezTo>
                      <a:pt x="481522" y="179031"/>
                      <a:pt x="481025" y="180869"/>
                      <a:pt x="480479" y="182706"/>
                    </a:cubicBezTo>
                    <a:cubicBezTo>
                      <a:pt x="479933" y="184643"/>
                      <a:pt x="479387" y="186630"/>
                      <a:pt x="478791" y="188566"/>
                    </a:cubicBezTo>
                    <a:cubicBezTo>
                      <a:pt x="477946" y="191596"/>
                      <a:pt x="477053" y="194625"/>
                      <a:pt x="476109" y="197605"/>
                    </a:cubicBezTo>
                    <a:cubicBezTo>
                      <a:pt x="475265" y="200336"/>
                      <a:pt x="474420" y="203068"/>
                      <a:pt x="473576" y="205849"/>
                    </a:cubicBezTo>
                    <a:cubicBezTo>
                      <a:pt x="473477" y="206097"/>
                      <a:pt x="473427" y="206345"/>
                      <a:pt x="473328" y="206594"/>
                    </a:cubicBezTo>
                    <a:cubicBezTo>
                      <a:pt x="472384" y="209623"/>
                      <a:pt x="471441" y="212603"/>
                      <a:pt x="470447" y="215582"/>
                    </a:cubicBezTo>
                    <a:cubicBezTo>
                      <a:pt x="469454" y="218562"/>
                      <a:pt x="468461" y="221542"/>
                      <a:pt x="467468" y="224522"/>
                    </a:cubicBezTo>
                    <a:cubicBezTo>
                      <a:pt x="465630" y="229885"/>
                      <a:pt x="463793" y="235248"/>
                      <a:pt x="461806" y="240562"/>
                    </a:cubicBezTo>
                    <a:cubicBezTo>
                      <a:pt x="461508" y="241456"/>
                      <a:pt x="461160" y="242350"/>
                      <a:pt x="460863" y="243194"/>
                    </a:cubicBezTo>
                    <a:cubicBezTo>
                      <a:pt x="460714" y="243592"/>
                      <a:pt x="460565" y="243989"/>
                      <a:pt x="460416" y="244386"/>
                    </a:cubicBezTo>
                    <a:cubicBezTo>
                      <a:pt x="460317" y="244684"/>
                      <a:pt x="460217" y="244933"/>
                      <a:pt x="460118" y="245231"/>
                    </a:cubicBezTo>
                    <a:cubicBezTo>
                      <a:pt x="459373" y="247167"/>
                      <a:pt x="458677" y="249104"/>
                      <a:pt x="457933" y="250991"/>
                    </a:cubicBezTo>
                    <a:cubicBezTo>
                      <a:pt x="456939" y="253673"/>
                      <a:pt x="455897" y="256355"/>
                      <a:pt x="454854" y="258987"/>
                    </a:cubicBezTo>
                    <a:cubicBezTo>
                      <a:pt x="454705" y="259335"/>
                      <a:pt x="454556" y="259732"/>
                      <a:pt x="454407" y="260129"/>
                    </a:cubicBezTo>
                    <a:cubicBezTo>
                      <a:pt x="453314" y="262910"/>
                      <a:pt x="452222" y="265642"/>
                      <a:pt x="451080" y="268373"/>
                    </a:cubicBezTo>
                    <a:cubicBezTo>
                      <a:pt x="448894" y="273786"/>
                      <a:pt x="446610" y="279199"/>
                      <a:pt x="444276" y="284513"/>
                    </a:cubicBezTo>
                    <a:cubicBezTo>
                      <a:pt x="442935" y="287642"/>
                      <a:pt x="441544" y="290721"/>
                      <a:pt x="440154" y="293850"/>
                    </a:cubicBezTo>
                    <a:cubicBezTo>
                      <a:pt x="440154" y="293949"/>
                      <a:pt x="440054" y="293999"/>
                      <a:pt x="440054" y="294098"/>
                    </a:cubicBezTo>
                    <a:cubicBezTo>
                      <a:pt x="439161" y="296035"/>
                      <a:pt x="438316" y="298021"/>
                      <a:pt x="437373" y="299908"/>
                    </a:cubicBezTo>
                    <a:cubicBezTo>
                      <a:pt x="436975" y="300852"/>
                      <a:pt x="436528" y="301746"/>
                      <a:pt x="436082" y="302689"/>
                    </a:cubicBezTo>
                    <a:cubicBezTo>
                      <a:pt x="435088" y="304775"/>
                      <a:pt x="434095" y="306911"/>
                      <a:pt x="433102" y="308947"/>
                    </a:cubicBezTo>
                    <a:cubicBezTo>
                      <a:pt x="432605" y="309990"/>
                      <a:pt x="432108" y="311033"/>
                      <a:pt x="431612" y="312075"/>
                    </a:cubicBezTo>
                    <a:cubicBezTo>
                      <a:pt x="430767" y="313863"/>
                      <a:pt x="429874" y="315651"/>
                      <a:pt x="428980" y="317439"/>
                    </a:cubicBezTo>
                    <a:cubicBezTo>
                      <a:pt x="428632" y="318184"/>
                      <a:pt x="428235" y="318929"/>
                      <a:pt x="427887" y="319674"/>
                    </a:cubicBezTo>
                    <a:cubicBezTo>
                      <a:pt x="426745" y="322008"/>
                      <a:pt x="425553" y="324292"/>
                      <a:pt x="424411" y="326577"/>
                    </a:cubicBezTo>
                    <a:cubicBezTo>
                      <a:pt x="424411" y="326577"/>
                      <a:pt x="424411" y="326627"/>
                      <a:pt x="424361" y="326676"/>
                    </a:cubicBezTo>
                    <a:cubicBezTo>
                      <a:pt x="423120" y="329159"/>
                      <a:pt x="421829" y="331642"/>
                      <a:pt x="420488" y="334125"/>
                    </a:cubicBezTo>
                    <a:cubicBezTo>
                      <a:pt x="420388" y="334274"/>
                      <a:pt x="420339" y="334423"/>
                      <a:pt x="420239" y="334572"/>
                    </a:cubicBezTo>
                    <a:cubicBezTo>
                      <a:pt x="418898" y="337105"/>
                      <a:pt x="417558" y="339539"/>
                      <a:pt x="416217" y="342022"/>
                    </a:cubicBezTo>
                    <a:cubicBezTo>
                      <a:pt x="414727" y="344753"/>
                      <a:pt x="413188" y="347484"/>
                      <a:pt x="411697" y="350166"/>
                    </a:cubicBezTo>
                    <a:cubicBezTo>
                      <a:pt x="410952" y="351457"/>
                      <a:pt x="410257" y="352699"/>
                      <a:pt x="409513" y="353990"/>
                    </a:cubicBezTo>
                    <a:cubicBezTo>
                      <a:pt x="408768" y="355232"/>
                      <a:pt x="408072" y="356523"/>
                      <a:pt x="407327" y="357764"/>
                    </a:cubicBezTo>
                    <a:cubicBezTo>
                      <a:pt x="406532" y="359155"/>
                      <a:pt x="405689" y="360546"/>
                      <a:pt x="404894" y="361936"/>
                    </a:cubicBezTo>
                    <a:cubicBezTo>
                      <a:pt x="404000" y="363426"/>
                      <a:pt x="403106" y="364966"/>
                      <a:pt x="402212" y="366406"/>
                    </a:cubicBezTo>
                    <a:cubicBezTo>
                      <a:pt x="400970" y="368491"/>
                      <a:pt x="399679" y="370577"/>
                      <a:pt x="398388" y="372613"/>
                    </a:cubicBezTo>
                    <a:cubicBezTo>
                      <a:pt x="396948" y="374947"/>
                      <a:pt x="395458" y="377282"/>
                      <a:pt x="393968" y="379566"/>
                    </a:cubicBezTo>
                    <a:cubicBezTo>
                      <a:pt x="390244" y="385327"/>
                      <a:pt x="386469" y="390988"/>
                      <a:pt x="382596" y="396451"/>
                    </a:cubicBezTo>
                    <a:cubicBezTo>
                      <a:pt x="381701" y="397693"/>
                      <a:pt x="380858" y="398984"/>
                      <a:pt x="379963" y="400176"/>
                    </a:cubicBezTo>
                    <a:cubicBezTo>
                      <a:pt x="372067" y="411201"/>
                      <a:pt x="363923" y="421580"/>
                      <a:pt x="355530" y="431363"/>
                    </a:cubicBezTo>
                    <a:cubicBezTo>
                      <a:pt x="354487" y="432555"/>
                      <a:pt x="353444" y="433797"/>
                      <a:pt x="352401" y="434939"/>
                    </a:cubicBezTo>
                    <a:cubicBezTo>
                      <a:pt x="351507" y="435932"/>
                      <a:pt x="350663" y="436926"/>
                      <a:pt x="349769" y="437869"/>
                    </a:cubicBezTo>
                    <a:cubicBezTo>
                      <a:pt x="349471" y="438217"/>
                      <a:pt x="349124" y="438614"/>
                      <a:pt x="348776" y="438962"/>
                    </a:cubicBezTo>
                    <a:cubicBezTo>
                      <a:pt x="347882" y="439955"/>
                      <a:pt x="346988" y="440898"/>
                      <a:pt x="346094" y="441892"/>
                    </a:cubicBezTo>
                    <a:cubicBezTo>
                      <a:pt x="343958" y="444176"/>
                      <a:pt x="341823" y="446411"/>
                      <a:pt x="339688" y="448596"/>
                    </a:cubicBezTo>
                    <a:cubicBezTo>
                      <a:pt x="338843" y="449440"/>
                      <a:pt x="338049" y="450285"/>
                      <a:pt x="337254" y="451079"/>
                    </a:cubicBezTo>
                    <a:cubicBezTo>
                      <a:pt x="333728" y="454605"/>
                      <a:pt x="330202" y="457982"/>
                      <a:pt x="326627" y="461260"/>
                    </a:cubicBezTo>
                    <a:cubicBezTo>
                      <a:pt x="325634" y="462154"/>
                      <a:pt x="324690" y="462998"/>
                      <a:pt x="323697" y="463892"/>
                    </a:cubicBezTo>
                    <a:cubicBezTo>
                      <a:pt x="321363" y="465978"/>
                      <a:pt x="318978" y="468064"/>
                      <a:pt x="316595" y="470050"/>
                    </a:cubicBezTo>
                    <a:cubicBezTo>
                      <a:pt x="315453" y="470994"/>
                      <a:pt x="314310" y="471937"/>
                      <a:pt x="313218" y="472831"/>
                    </a:cubicBezTo>
                    <a:cubicBezTo>
                      <a:pt x="310636" y="474917"/>
                      <a:pt x="308003" y="477003"/>
                      <a:pt x="305371" y="478989"/>
                    </a:cubicBezTo>
                    <a:cubicBezTo>
                      <a:pt x="303484" y="480429"/>
                      <a:pt x="301548" y="481820"/>
                      <a:pt x="299660" y="483161"/>
                    </a:cubicBezTo>
                    <a:cubicBezTo>
                      <a:pt x="298915" y="483657"/>
                      <a:pt x="298220" y="484154"/>
                      <a:pt x="297475" y="484651"/>
                    </a:cubicBezTo>
                    <a:cubicBezTo>
                      <a:pt x="296730" y="485147"/>
                      <a:pt x="296035" y="485644"/>
                      <a:pt x="295290" y="486141"/>
                    </a:cubicBezTo>
                    <a:cubicBezTo>
                      <a:pt x="294147" y="486885"/>
                      <a:pt x="293005" y="487680"/>
                      <a:pt x="291813" y="488425"/>
                    </a:cubicBezTo>
                    <a:cubicBezTo>
                      <a:pt x="291218" y="488822"/>
                      <a:pt x="290622" y="489170"/>
                      <a:pt x="290075" y="489518"/>
                    </a:cubicBezTo>
                    <a:cubicBezTo>
                      <a:pt x="289926" y="489617"/>
                      <a:pt x="289827" y="489667"/>
                      <a:pt x="289678" y="489766"/>
                    </a:cubicBezTo>
                    <a:cubicBezTo>
                      <a:pt x="287146" y="491405"/>
                      <a:pt x="284563" y="492944"/>
                      <a:pt x="281981" y="494434"/>
                    </a:cubicBezTo>
                    <a:cubicBezTo>
                      <a:pt x="280789" y="495129"/>
                      <a:pt x="279597" y="495775"/>
                      <a:pt x="278405" y="496421"/>
                    </a:cubicBezTo>
                    <a:cubicBezTo>
                      <a:pt x="275922" y="497761"/>
                      <a:pt x="273439" y="499102"/>
                      <a:pt x="270956" y="500294"/>
                    </a:cubicBezTo>
                    <a:cubicBezTo>
                      <a:pt x="269863" y="500840"/>
                      <a:pt x="268770" y="501387"/>
                      <a:pt x="267628" y="501883"/>
                    </a:cubicBezTo>
                    <a:cubicBezTo>
                      <a:pt x="266486" y="502430"/>
                      <a:pt x="265344" y="502926"/>
                      <a:pt x="264202" y="503473"/>
                    </a:cubicBezTo>
                    <a:cubicBezTo>
                      <a:pt x="262761" y="504118"/>
                      <a:pt x="261271" y="504764"/>
                      <a:pt x="259831" y="505360"/>
                    </a:cubicBezTo>
                    <a:cubicBezTo>
                      <a:pt x="258788" y="505807"/>
                      <a:pt x="257745" y="506204"/>
                      <a:pt x="256703" y="506601"/>
                    </a:cubicBezTo>
                    <a:cubicBezTo>
                      <a:pt x="253028" y="508041"/>
                      <a:pt x="249303" y="509382"/>
                      <a:pt x="245529" y="510574"/>
                    </a:cubicBezTo>
                    <a:cubicBezTo>
                      <a:pt x="244337" y="510972"/>
                      <a:pt x="243195" y="511319"/>
                      <a:pt x="242002" y="511667"/>
                    </a:cubicBezTo>
                    <a:cubicBezTo>
                      <a:pt x="241258" y="511865"/>
                      <a:pt x="240513" y="512064"/>
                      <a:pt x="239768" y="512312"/>
                    </a:cubicBezTo>
                    <a:cubicBezTo>
                      <a:pt x="239073" y="512511"/>
                      <a:pt x="238377" y="512710"/>
                      <a:pt x="237682" y="512859"/>
                    </a:cubicBezTo>
                    <a:cubicBezTo>
                      <a:pt x="236788" y="513107"/>
                      <a:pt x="235894" y="513306"/>
                      <a:pt x="235001" y="513554"/>
                    </a:cubicBezTo>
                    <a:cubicBezTo>
                      <a:pt x="233510" y="513951"/>
                      <a:pt x="231971" y="514249"/>
                      <a:pt x="230481" y="514597"/>
                    </a:cubicBezTo>
                    <a:cubicBezTo>
                      <a:pt x="229289" y="514845"/>
                      <a:pt x="228147" y="515093"/>
                      <a:pt x="226955" y="515292"/>
                    </a:cubicBezTo>
                    <a:cubicBezTo>
                      <a:pt x="225962" y="515491"/>
                      <a:pt x="225018" y="515640"/>
                      <a:pt x="224025" y="515789"/>
                    </a:cubicBezTo>
                    <a:cubicBezTo>
                      <a:pt x="223280" y="515888"/>
                      <a:pt x="222585" y="516037"/>
                      <a:pt x="221840" y="516136"/>
                    </a:cubicBezTo>
                    <a:cubicBezTo>
                      <a:pt x="220996" y="516285"/>
                      <a:pt x="220201" y="516385"/>
                      <a:pt x="219407" y="516484"/>
                    </a:cubicBezTo>
                    <a:cubicBezTo>
                      <a:pt x="218165" y="516633"/>
                      <a:pt x="216874" y="516832"/>
                      <a:pt x="215583" y="516931"/>
                    </a:cubicBezTo>
                    <a:cubicBezTo>
                      <a:pt x="214738" y="517030"/>
                      <a:pt x="213894" y="517080"/>
                      <a:pt x="213000" y="517179"/>
                    </a:cubicBezTo>
                    <a:cubicBezTo>
                      <a:pt x="212901" y="517179"/>
                      <a:pt x="212851" y="517179"/>
                      <a:pt x="212752" y="517179"/>
                    </a:cubicBezTo>
                    <a:cubicBezTo>
                      <a:pt x="212007" y="517279"/>
                      <a:pt x="211212" y="517328"/>
                      <a:pt x="210418" y="517328"/>
                    </a:cubicBezTo>
                    <a:cubicBezTo>
                      <a:pt x="209574" y="517428"/>
                      <a:pt x="208679" y="517477"/>
                      <a:pt x="207835" y="517477"/>
                    </a:cubicBezTo>
                    <a:cubicBezTo>
                      <a:pt x="206593" y="517576"/>
                      <a:pt x="205352" y="517576"/>
                      <a:pt x="204110" y="517626"/>
                    </a:cubicBezTo>
                    <a:cubicBezTo>
                      <a:pt x="202820" y="517626"/>
                      <a:pt x="201528" y="517676"/>
                      <a:pt x="200237" y="517676"/>
                    </a:cubicBezTo>
                    <a:cubicBezTo>
                      <a:pt x="199244" y="517676"/>
                      <a:pt x="198300" y="517676"/>
                      <a:pt x="197307" y="517676"/>
                    </a:cubicBezTo>
                    <a:cubicBezTo>
                      <a:pt x="196612" y="517676"/>
                      <a:pt x="195917" y="517676"/>
                      <a:pt x="195221" y="517626"/>
                    </a:cubicBezTo>
                    <a:cubicBezTo>
                      <a:pt x="192142" y="517527"/>
                      <a:pt x="189063" y="517328"/>
                      <a:pt x="185984" y="517030"/>
                    </a:cubicBezTo>
                    <a:cubicBezTo>
                      <a:pt x="185090" y="516931"/>
                      <a:pt x="184147" y="516832"/>
                      <a:pt x="183253" y="516732"/>
                    </a:cubicBezTo>
                    <a:cubicBezTo>
                      <a:pt x="182508" y="516633"/>
                      <a:pt x="181762" y="516583"/>
                      <a:pt x="181018" y="516434"/>
                    </a:cubicBezTo>
                    <a:cubicBezTo>
                      <a:pt x="180124" y="516335"/>
                      <a:pt x="179230" y="516186"/>
                      <a:pt x="178386" y="516087"/>
                    </a:cubicBezTo>
                    <a:cubicBezTo>
                      <a:pt x="176499" y="515789"/>
                      <a:pt x="174611" y="515491"/>
                      <a:pt x="172774" y="515143"/>
                    </a:cubicBezTo>
                    <a:cubicBezTo>
                      <a:pt x="172675" y="515143"/>
                      <a:pt x="172625" y="515143"/>
                      <a:pt x="172575" y="515143"/>
                    </a:cubicBezTo>
                    <a:cubicBezTo>
                      <a:pt x="171830" y="514994"/>
                      <a:pt x="171086" y="514845"/>
                      <a:pt x="170291" y="514696"/>
                    </a:cubicBezTo>
                    <a:cubicBezTo>
                      <a:pt x="169496" y="514547"/>
                      <a:pt x="168652" y="514348"/>
                      <a:pt x="167858" y="514150"/>
                    </a:cubicBezTo>
                    <a:cubicBezTo>
                      <a:pt x="166219" y="513802"/>
                      <a:pt x="164580" y="513405"/>
                      <a:pt x="162941" y="512958"/>
                    </a:cubicBezTo>
                    <a:cubicBezTo>
                      <a:pt x="162146" y="512759"/>
                      <a:pt x="161302" y="512561"/>
                      <a:pt x="160508" y="512312"/>
                    </a:cubicBezTo>
                    <a:cubicBezTo>
                      <a:pt x="159415" y="512014"/>
                      <a:pt x="158322" y="511716"/>
                      <a:pt x="157280" y="511369"/>
                    </a:cubicBezTo>
                    <a:cubicBezTo>
                      <a:pt x="155492" y="510872"/>
                      <a:pt x="153754" y="510276"/>
                      <a:pt x="152015" y="509680"/>
                    </a:cubicBezTo>
                    <a:cubicBezTo>
                      <a:pt x="151072" y="509382"/>
                      <a:pt x="150128" y="509035"/>
                      <a:pt x="149185" y="508687"/>
                    </a:cubicBezTo>
                    <a:cubicBezTo>
                      <a:pt x="147993" y="508290"/>
                      <a:pt x="146851" y="507843"/>
                      <a:pt x="145709" y="507446"/>
                    </a:cubicBezTo>
                    <a:cubicBezTo>
                      <a:pt x="145013" y="507197"/>
                      <a:pt x="144268" y="506899"/>
                      <a:pt x="143573" y="506601"/>
                    </a:cubicBezTo>
                    <a:cubicBezTo>
                      <a:pt x="141735" y="505856"/>
                      <a:pt x="139848" y="505111"/>
                      <a:pt x="138011" y="504317"/>
                    </a:cubicBezTo>
                    <a:cubicBezTo>
                      <a:pt x="137067" y="503919"/>
                      <a:pt x="136173" y="503473"/>
                      <a:pt x="135229" y="503075"/>
                    </a:cubicBezTo>
                    <a:cubicBezTo>
                      <a:pt x="134286" y="502678"/>
                      <a:pt x="133392" y="502231"/>
                      <a:pt x="132449" y="501784"/>
                    </a:cubicBezTo>
                    <a:cubicBezTo>
                      <a:pt x="131654" y="501387"/>
                      <a:pt x="130859" y="501039"/>
                      <a:pt x="130015" y="500642"/>
                    </a:cubicBezTo>
                    <a:cubicBezTo>
                      <a:pt x="129767" y="500493"/>
                      <a:pt x="129469" y="500394"/>
                      <a:pt x="129220" y="500245"/>
                    </a:cubicBezTo>
                    <a:cubicBezTo>
                      <a:pt x="127532" y="499400"/>
                      <a:pt x="125844" y="498556"/>
                      <a:pt x="124205" y="497662"/>
                    </a:cubicBezTo>
                    <a:cubicBezTo>
                      <a:pt x="122367" y="496719"/>
                      <a:pt x="120579" y="495676"/>
                      <a:pt x="118742" y="494633"/>
                    </a:cubicBezTo>
                    <a:cubicBezTo>
                      <a:pt x="117947" y="494186"/>
                      <a:pt x="117153" y="493739"/>
                      <a:pt x="116408" y="493292"/>
                    </a:cubicBezTo>
                    <a:cubicBezTo>
                      <a:pt x="116159" y="493143"/>
                      <a:pt x="115911" y="492994"/>
                      <a:pt x="115663" y="492845"/>
                    </a:cubicBezTo>
                    <a:cubicBezTo>
                      <a:pt x="115365" y="492696"/>
                      <a:pt x="115117" y="492497"/>
                      <a:pt x="114818" y="492348"/>
                    </a:cubicBezTo>
                    <a:cubicBezTo>
                      <a:pt x="114322" y="492050"/>
                      <a:pt x="113825" y="491752"/>
                      <a:pt x="113379" y="491454"/>
                    </a:cubicBezTo>
                    <a:cubicBezTo>
                      <a:pt x="112484" y="490908"/>
                      <a:pt x="111591" y="490362"/>
                      <a:pt x="110697" y="489766"/>
                    </a:cubicBezTo>
                    <a:cubicBezTo>
                      <a:pt x="108909" y="488624"/>
                      <a:pt x="107121" y="487481"/>
                      <a:pt x="105333" y="486290"/>
                    </a:cubicBezTo>
                    <a:cubicBezTo>
                      <a:pt x="103396" y="484998"/>
                      <a:pt x="101460" y="483657"/>
                      <a:pt x="99523" y="482267"/>
                    </a:cubicBezTo>
                    <a:cubicBezTo>
                      <a:pt x="98827" y="481770"/>
                      <a:pt x="98082" y="481274"/>
                      <a:pt x="97387" y="480727"/>
                    </a:cubicBezTo>
                    <a:cubicBezTo>
                      <a:pt x="93861" y="478195"/>
                      <a:pt x="90385" y="475513"/>
                      <a:pt x="86958" y="472682"/>
                    </a:cubicBezTo>
                    <a:cubicBezTo>
                      <a:pt x="86114" y="471987"/>
                      <a:pt x="85220" y="471292"/>
                      <a:pt x="84376" y="470596"/>
                    </a:cubicBezTo>
                    <a:cubicBezTo>
                      <a:pt x="83532" y="469851"/>
                      <a:pt x="82638" y="469156"/>
                      <a:pt x="81794" y="468411"/>
                    </a:cubicBezTo>
                    <a:cubicBezTo>
                      <a:pt x="80105" y="466971"/>
                      <a:pt x="78367" y="465481"/>
                      <a:pt x="76678" y="463942"/>
                    </a:cubicBezTo>
                    <a:cubicBezTo>
                      <a:pt x="75834" y="463197"/>
                      <a:pt x="74989" y="462452"/>
                      <a:pt x="74146" y="461657"/>
                    </a:cubicBezTo>
                    <a:cubicBezTo>
                      <a:pt x="69924" y="457833"/>
                      <a:pt x="65752" y="453811"/>
                      <a:pt x="61631" y="449639"/>
                    </a:cubicBezTo>
                    <a:cubicBezTo>
                      <a:pt x="60042" y="448000"/>
                      <a:pt x="58402" y="446312"/>
                      <a:pt x="56814" y="444623"/>
                    </a:cubicBezTo>
                    <a:lnTo>
                      <a:pt x="54231" y="441842"/>
                    </a:lnTo>
                    <a:cubicBezTo>
                      <a:pt x="52642" y="440104"/>
                      <a:pt x="51053" y="438366"/>
                      <a:pt x="49464" y="436628"/>
                    </a:cubicBezTo>
                    <a:cubicBezTo>
                      <a:pt x="48818" y="435883"/>
                      <a:pt x="48172" y="435187"/>
                      <a:pt x="47527" y="434442"/>
                    </a:cubicBezTo>
                    <a:cubicBezTo>
                      <a:pt x="39332" y="425106"/>
                      <a:pt x="31387" y="415174"/>
                      <a:pt x="23689" y="404695"/>
                    </a:cubicBezTo>
                    <a:cubicBezTo>
                      <a:pt x="22746" y="403454"/>
                      <a:pt x="21851" y="402212"/>
                      <a:pt x="20958" y="400921"/>
                    </a:cubicBezTo>
                    <a:cubicBezTo>
                      <a:pt x="14651" y="392131"/>
                      <a:pt x="8493" y="382943"/>
                      <a:pt x="2533" y="373458"/>
                    </a:cubicBezTo>
                    <a:cubicBezTo>
                      <a:pt x="1689" y="372117"/>
                      <a:pt x="844" y="370726"/>
                      <a:pt x="0" y="369385"/>
                    </a:cubicBezTo>
                    <a:cubicBezTo>
                      <a:pt x="13509" y="372266"/>
                      <a:pt x="27413" y="373607"/>
                      <a:pt x="41170" y="373557"/>
                    </a:cubicBezTo>
                    <a:cubicBezTo>
                      <a:pt x="59644" y="373507"/>
                      <a:pt x="77970" y="371173"/>
                      <a:pt x="95997" y="367151"/>
                    </a:cubicBezTo>
                    <a:cubicBezTo>
                      <a:pt x="114372" y="363078"/>
                      <a:pt x="132449" y="357318"/>
                      <a:pt x="150029" y="350563"/>
                    </a:cubicBezTo>
                    <a:cubicBezTo>
                      <a:pt x="155343" y="348527"/>
                      <a:pt x="160607" y="346392"/>
                      <a:pt x="165821" y="344207"/>
                    </a:cubicBezTo>
                    <a:cubicBezTo>
                      <a:pt x="173420" y="341028"/>
                      <a:pt x="180919" y="337651"/>
                      <a:pt x="188368" y="334076"/>
                    </a:cubicBezTo>
                    <a:cubicBezTo>
                      <a:pt x="194427" y="331195"/>
                      <a:pt x="200386" y="328216"/>
                      <a:pt x="206246" y="325037"/>
                    </a:cubicBezTo>
                    <a:cubicBezTo>
                      <a:pt x="230630" y="312075"/>
                      <a:pt x="253723" y="296730"/>
                      <a:pt x="274084" y="278156"/>
                    </a:cubicBezTo>
                    <a:cubicBezTo>
                      <a:pt x="300207" y="254368"/>
                      <a:pt x="321412" y="225813"/>
                      <a:pt x="340532" y="196016"/>
                    </a:cubicBezTo>
                    <a:cubicBezTo>
                      <a:pt x="342816" y="192490"/>
                      <a:pt x="345051" y="188914"/>
                      <a:pt x="347236" y="185338"/>
                    </a:cubicBezTo>
                    <a:cubicBezTo>
                      <a:pt x="349024" y="182408"/>
                      <a:pt x="350862" y="179478"/>
                      <a:pt x="352600" y="176548"/>
                    </a:cubicBezTo>
                    <a:cubicBezTo>
                      <a:pt x="355083" y="172426"/>
                      <a:pt x="357566" y="168304"/>
                      <a:pt x="359999" y="164182"/>
                    </a:cubicBezTo>
                    <a:cubicBezTo>
                      <a:pt x="364469" y="156584"/>
                      <a:pt x="368740" y="148986"/>
                      <a:pt x="372961" y="141239"/>
                    </a:cubicBezTo>
                    <a:cubicBezTo>
                      <a:pt x="384483" y="120132"/>
                      <a:pt x="395061" y="98529"/>
                      <a:pt x="404298" y="76380"/>
                    </a:cubicBezTo>
                    <a:cubicBezTo>
                      <a:pt x="405788" y="72755"/>
                      <a:pt x="407327" y="69179"/>
                      <a:pt x="408768" y="65504"/>
                    </a:cubicBezTo>
                    <a:cubicBezTo>
                      <a:pt x="412592" y="55919"/>
                      <a:pt x="416117" y="46285"/>
                      <a:pt x="419395" y="36502"/>
                    </a:cubicBezTo>
                    <a:cubicBezTo>
                      <a:pt x="423418" y="24483"/>
                      <a:pt x="427043" y="12316"/>
                      <a:pt x="430171" y="0"/>
                    </a:cubicBezTo>
                    <a:cubicBezTo>
                      <a:pt x="455748" y="2632"/>
                      <a:pt x="482168" y="5662"/>
                      <a:pt x="509482" y="9138"/>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8" name="Google Shape;3288;p20"/>
              <p:cNvSpPr/>
              <p:nvPr/>
            </p:nvSpPr>
            <p:spPr>
              <a:xfrm>
                <a:off x="8410273" y="-1396706"/>
                <a:ext cx="245428" cy="257000"/>
              </a:xfrm>
              <a:custGeom>
                <a:rect b="b" l="l" r="r" t="t"/>
                <a:pathLst>
                  <a:path extrusionOk="0" h="257000" w="245428">
                    <a:moveTo>
                      <a:pt x="245429" y="50"/>
                    </a:moveTo>
                    <a:cubicBezTo>
                      <a:pt x="241654" y="15246"/>
                      <a:pt x="237234" y="30344"/>
                      <a:pt x="232169" y="45143"/>
                    </a:cubicBezTo>
                    <a:cubicBezTo>
                      <a:pt x="228395" y="56168"/>
                      <a:pt x="224273" y="67044"/>
                      <a:pt x="219853" y="77671"/>
                    </a:cubicBezTo>
                    <a:cubicBezTo>
                      <a:pt x="218512" y="80949"/>
                      <a:pt x="217072" y="84127"/>
                      <a:pt x="215632" y="87355"/>
                    </a:cubicBezTo>
                    <a:cubicBezTo>
                      <a:pt x="214340" y="90236"/>
                      <a:pt x="213049" y="93116"/>
                      <a:pt x="211708" y="95997"/>
                    </a:cubicBezTo>
                    <a:cubicBezTo>
                      <a:pt x="204806" y="110696"/>
                      <a:pt x="196909" y="125049"/>
                      <a:pt x="187970" y="138805"/>
                    </a:cubicBezTo>
                    <a:cubicBezTo>
                      <a:pt x="179676" y="151717"/>
                      <a:pt x="170489" y="164133"/>
                      <a:pt x="160507" y="175803"/>
                    </a:cubicBezTo>
                    <a:cubicBezTo>
                      <a:pt x="155094" y="182210"/>
                      <a:pt x="149433" y="188368"/>
                      <a:pt x="143522" y="194277"/>
                    </a:cubicBezTo>
                    <a:cubicBezTo>
                      <a:pt x="139301" y="198499"/>
                      <a:pt x="135030" y="202621"/>
                      <a:pt x="130610" y="206544"/>
                    </a:cubicBezTo>
                    <a:cubicBezTo>
                      <a:pt x="106226" y="228296"/>
                      <a:pt x="78615" y="245876"/>
                      <a:pt x="48321" y="257000"/>
                    </a:cubicBezTo>
                    <a:cubicBezTo>
                      <a:pt x="47228" y="253971"/>
                      <a:pt x="46086" y="250892"/>
                      <a:pt x="45043" y="247813"/>
                    </a:cubicBezTo>
                    <a:cubicBezTo>
                      <a:pt x="44397" y="246025"/>
                      <a:pt x="43802" y="244287"/>
                      <a:pt x="43206" y="242499"/>
                    </a:cubicBezTo>
                    <a:cubicBezTo>
                      <a:pt x="42709" y="241109"/>
                      <a:pt x="42213" y="239718"/>
                      <a:pt x="41765" y="238328"/>
                    </a:cubicBezTo>
                    <a:cubicBezTo>
                      <a:pt x="40921" y="235944"/>
                      <a:pt x="40176" y="233560"/>
                      <a:pt x="39382" y="231176"/>
                    </a:cubicBezTo>
                    <a:cubicBezTo>
                      <a:pt x="39232" y="230829"/>
                      <a:pt x="39133" y="230431"/>
                      <a:pt x="39034" y="230084"/>
                    </a:cubicBezTo>
                    <a:cubicBezTo>
                      <a:pt x="38090" y="227203"/>
                      <a:pt x="37147" y="224323"/>
                      <a:pt x="36253" y="221442"/>
                    </a:cubicBezTo>
                    <a:cubicBezTo>
                      <a:pt x="35408" y="218711"/>
                      <a:pt x="34515" y="215980"/>
                      <a:pt x="33720" y="213199"/>
                    </a:cubicBezTo>
                    <a:cubicBezTo>
                      <a:pt x="32032" y="207686"/>
                      <a:pt x="30442" y="202174"/>
                      <a:pt x="28853" y="196661"/>
                    </a:cubicBezTo>
                    <a:cubicBezTo>
                      <a:pt x="28257" y="194576"/>
                      <a:pt x="27661" y="192539"/>
                      <a:pt x="27115" y="190453"/>
                    </a:cubicBezTo>
                    <a:cubicBezTo>
                      <a:pt x="26668" y="188864"/>
                      <a:pt x="26221" y="187225"/>
                      <a:pt x="25824" y="185587"/>
                    </a:cubicBezTo>
                    <a:cubicBezTo>
                      <a:pt x="25824" y="185587"/>
                      <a:pt x="25824" y="185587"/>
                      <a:pt x="25824" y="185587"/>
                    </a:cubicBezTo>
                    <a:cubicBezTo>
                      <a:pt x="25427" y="184097"/>
                      <a:pt x="25029" y="182557"/>
                      <a:pt x="24632" y="181067"/>
                    </a:cubicBezTo>
                    <a:cubicBezTo>
                      <a:pt x="24284" y="179875"/>
                      <a:pt x="23986" y="178733"/>
                      <a:pt x="23738" y="177591"/>
                    </a:cubicBezTo>
                    <a:cubicBezTo>
                      <a:pt x="23192" y="175605"/>
                      <a:pt x="22695" y="173668"/>
                      <a:pt x="22248" y="171681"/>
                    </a:cubicBezTo>
                    <a:cubicBezTo>
                      <a:pt x="21702" y="169546"/>
                      <a:pt x="21205" y="167410"/>
                      <a:pt x="20659" y="165275"/>
                    </a:cubicBezTo>
                    <a:cubicBezTo>
                      <a:pt x="20510" y="164629"/>
                      <a:pt x="20361" y="164033"/>
                      <a:pt x="20212" y="163388"/>
                    </a:cubicBezTo>
                    <a:cubicBezTo>
                      <a:pt x="17530" y="152164"/>
                      <a:pt x="15097" y="140941"/>
                      <a:pt x="12962" y="129717"/>
                    </a:cubicBezTo>
                    <a:cubicBezTo>
                      <a:pt x="11968" y="124701"/>
                      <a:pt x="11025" y="119685"/>
                      <a:pt x="10180" y="114669"/>
                    </a:cubicBezTo>
                    <a:cubicBezTo>
                      <a:pt x="9584" y="111392"/>
                      <a:pt x="9038" y="108064"/>
                      <a:pt x="8542" y="104787"/>
                    </a:cubicBezTo>
                    <a:cubicBezTo>
                      <a:pt x="8194" y="102751"/>
                      <a:pt x="7896" y="100764"/>
                      <a:pt x="7598" y="98728"/>
                    </a:cubicBezTo>
                    <a:cubicBezTo>
                      <a:pt x="7052" y="95202"/>
                      <a:pt x="6555" y="91676"/>
                      <a:pt x="6059" y="88150"/>
                    </a:cubicBezTo>
                    <a:cubicBezTo>
                      <a:pt x="4569" y="77324"/>
                      <a:pt x="3327" y="66547"/>
                      <a:pt x="2334" y="55919"/>
                    </a:cubicBezTo>
                    <a:cubicBezTo>
                      <a:pt x="1242" y="43852"/>
                      <a:pt x="447" y="31933"/>
                      <a:pt x="0" y="20163"/>
                    </a:cubicBezTo>
                    <a:cubicBezTo>
                      <a:pt x="53883" y="10578"/>
                      <a:pt x="134683" y="993"/>
                      <a:pt x="245429" y="0"/>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89" name="Google Shape;3289;p20"/>
              <p:cNvSpPr/>
              <p:nvPr/>
            </p:nvSpPr>
            <p:spPr>
              <a:xfrm>
                <a:off x="8412607" y="-1351937"/>
                <a:ext cx="614118" cy="43431"/>
              </a:xfrm>
              <a:custGeom>
                <a:rect b="b" l="l" r="r" t="t"/>
                <a:pathLst>
                  <a:path extrusionOk="0" h="43431" w="614118">
                    <a:moveTo>
                      <a:pt x="614119" y="12492"/>
                    </a:moveTo>
                    <a:cubicBezTo>
                      <a:pt x="613871" y="14925"/>
                      <a:pt x="613622" y="17309"/>
                      <a:pt x="613374" y="19693"/>
                    </a:cubicBezTo>
                    <a:cubicBezTo>
                      <a:pt x="613176" y="21878"/>
                      <a:pt x="612927" y="24013"/>
                      <a:pt x="612679" y="26198"/>
                    </a:cubicBezTo>
                    <a:cubicBezTo>
                      <a:pt x="612183" y="30767"/>
                      <a:pt x="611587" y="35386"/>
                      <a:pt x="610991" y="40004"/>
                    </a:cubicBezTo>
                    <a:cubicBezTo>
                      <a:pt x="586904" y="38713"/>
                      <a:pt x="554326" y="37174"/>
                      <a:pt x="515689" y="35783"/>
                    </a:cubicBezTo>
                    <a:cubicBezTo>
                      <a:pt x="435535" y="32853"/>
                      <a:pt x="329159" y="30668"/>
                      <a:pt x="217569" y="32853"/>
                    </a:cubicBezTo>
                    <a:cubicBezTo>
                      <a:pt x="146602" y="34244"/>
                      <a:pt x="73499" y="37472"/>
                      <a:pt x="3725" y="43431"/>
                    </a:cubicBezTo>
                    <a:cubicBezTo>
                      <a:pt x="2235" y="32605"/>
                      <a:pt x="993" y="21828"/>
                      <a:pt x="0" y="11201"/>
                    </a:cubicBezTo>
                    <a:cubicBezTo>
                      <a:pt x="45639" y="7178"/>
                      <a:pt x="124254" y="1814"/>
                      <a:pt x="229885" y="374"/>
                    </a:cubicBezTo>
                    <a:cubicBezTo>
                      <a:pt x="312969" y="-768"/>
                      <a:pt x="412740" y="523"/>
                      <a:pt x="526317" y="6781"/>
                    </a:cubicBezTo>
                    <a:cubicBezTo>
                      <a:pt x="554723" y="8370"/>
                      <a:pt x="584024" y="10207"/>
                      <a:pt x="614119" y="124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0" name="Google Shape;3290;p20"/>
              <p:cNvSpPr/>
              <p:nvPr/>
            </p:nvSpPr>
            <p:spPr>
              <a:xfrm>
                <a:off x="8446576" y="-1191610"/>
                <a:ext cx="546430" cy="327726"/>
              </a:xfrm>
              <a:custGeom>
                <a:rect b="b" l="l" r="r" t="t"/>
                <a:pathLst>
                  <a:path extrusionOk="0" h="327726" w="546430">
                    <a:moveTo>
                      <a:pt x="546281" y="16496"/>
                    </a:moveTo>
                    <a:cubicBezTo>
                      <a:pt x="545338" y="19525"/>
                      <a:pt x="544394" y="22505"/>
                      <a:pt x="543401" y="25484"/>
                    </a:cubicBezTo>
                    <a:cubicBezTo>
                      <a:pt x="542407" y="28464"/>
                      <a:pt x="541414" y="31444"/>
                      <a:pt x="540421" y="34424"/>
                    </a:cubicBezTo>
                    <a:cubicBezTo>
                      <a:pt x="538583" y="39787"/>
                      <a:pt x="536696" y="45151"/>
                      <a:pt x="534760" y="50464"/>
                    </a:cubicBezTo>
                    <a:cubicBezTo>
                      <a:pt x="534462" y="51358"/>
                      <a:pt x="534114" y="52252"/>
                      <a:pt x="533816" y="53096"/>
                    </a:cubicBezTo>
                    <a:cubicBezTo>
                      <a:pt x="533667" y="53494"/>
                      <a:pt x="533518" y="53891"/>
                      <a:pt x="533369" y="54288"/>
                    </a:cubicBezTo>
                    <a:cubicBezTo>
                      <a:pt x="533270" y="54586"/>
                      <a:pt x="533170" y="54835"/>
                      <a:pt x="533071" y="55133"/>
                    </a:cubicBezTo>
                    <a:cubicBezTo>
                      <a:pt x="512511" y="47634"/>
                      <a:pt x="491107" y="42717"/>
                      <a:pt x="469106" y="41774"/>
                    </a:cubicBezTo>
                    <a:cubicBezTo>
                      <a:pt x="437820" y="40383"/>
                      <a:pt x="406334" y="46839"/>
                      <a:pt x="379318" y="62979"/>
                    </a:cubicBezTo>
                    <a:cubicBezTo>
                      <a:pt x="351557" y="79517"/>
                      <a:pt x="332834" y="105738"/>
                      <a:pt x="322157" y="135933"/>
                    </a:cubicBezTo>
                    <a:cubicBezTo>
                      <a:pt x="310238" y="169603"/>
                      <a:pt x="305520" y="205658"/>
                      <a:pt x="301945" y="241067"/>
                    </a:cubicBezTo>
                    <a:cubicBezTo>
                      <a:pt x="299064" y="269225"/>
                      <a:pt x="297425" y="297532"/>
                      <a:pt x="296979" y="325840"/>
                    </a:cubicBezTo>
                    <a:cubicBezTo>
                      <a:pt x="296233" y="325939"/>
                      <a:pt x="295538" y="326088"/>
                      <a:pt x="294793" y="326187"/>
                    </a:cubicBezTo>
                    <a:cubicBezTo>
                      <a:pt x="293949" y="326336"/>
                      <a:pt x="293154" y="326436"/>
                      <a:pt x="292360" y="326535"/>
                    </a:cubicBezTo>
                    <a:cubicBezTo>
                      <a:pt x="291118" y="326684"/>
                      <a:pt x="289827" y="326883"/>
                      <a:pt x="288536" y="326982"/>
                    </a:cubicBezTo>
                    <a:cubicBezTo>
                      <a:pt x="287692" y="327081"/>
                      <a:pt x="286847" y="327131"/>
                      <a:pt x="285953" y="327230"/>
                    </a:cubicBezTo>
                    <a:cubicBezTo>
                      <a:pt x="285854" y="327230"/>
                      <a:pt x="285805" y="327230"/>
                      <a:pt x="285705" y="327230"/>
                    </a:cubicBezTo>
                    <a:cubicBezTo>
                      <a:pt x="284960" y="327330"/>
                      <a:pt x="284165" y="327379"/>
                      <a:pt x="283371" y="327379"/>
                    </a:cubicBezTo>
                    <a:cubicBezTo>
                      <a:pt x="282527" y="327479"/>
                      <a:pt x="281633" y="327528"/>
                      <a:pt x="280789" y="327528"/>
                    </a:cubicBezTo>
                    <a:cubicBezTo>
                      <a:pt x="279547" y="327628"/>
                      <a:pt x="278306" y="327628"/>
                      <a:pt x="277064" y="327677"/>
                    </a:cubicBezTo>
                    <a:cubicBezTo>
                      <a:pt x="275773" y="327677"/>
                      <a:pt x="274482" y="327727"/>
                      <a:pt x="273190" y="327727"/>
                    </a:cubicBezTo>
                    <a:cubicBezTo>
                      <a:pt x="272197" y="327727"/>
                      <a:pt x="271253" y="327727"/>
                      <a:pt x="270260" y="327727"/>
                    </a:cubicBezTo>
                    <a:cubicBezTo>
                      <a:pt x="269565" y="327727"/>
                      <a:pt x="268870" y="327727"/>
                      <a:pt x="268174" y="327677"/>
                    </a:cubicBezTo>
                    <a:cubicBezTo>
                      <a:pt x="265095" y="327578"/>
                      <a:pt x="262016" y="327379"/>
                      <a:pt x="258937" y="327081"/>
                    </a:cubicBezTo>
                    <a:cubicBezTo>
                      <a:pt x="258043" y="326982"/>
                      <a:pt x="257100" y="326883"/>
                      <a:pt x="256206" y="326783"/>
                    </a:cubicBezTo>
                    <a:cubicBezTo>
                      <a:pt x="255461" y="326684"/>
                      <a:pt x="254716" y="326634"/>
                      <a:pt x="253971" y="326485"/>
                    </a:cubicBezTo>
                    <a:cubicBezTo>
                      <a:pt x="252283" y="292715"/>
                      <a:pt x="249551" y="258995"/>
                      <a:pt x="242847" y="225870"/>
                    </a:cubicBezTo>
                    <a:cubicBezTo>
                      <a:pt x="229537" y="160317"/>
                      <a:pt x="198499" y="92627"/>
                      <a:pt x="137762" y="58559"/>
                    </a:cubicBezTo>
                    <a:cubicBezTo>
                      <a:pt x="100019" y="37403"/>
                      <a:pt x="51152" y="35019"/>
                      <a:pt x="13408" y="55480"/>
                    </a:cubicBezTo>
                    <a:cubicBezTo>
                      <a:pt x="12962" y="54288"/>
                      <a:pt x="12515" y="53096"/>
                      <a:pt x="12068" y="51905"/>
                    </a:cubicBezTo>
                    <a:cubicBezTo>
                      <a:pt x="7797" y="40184"/>
                      <a:pt x="3774" y="28315"/>
                      <a:pt x="0" y="16347"/>
                    </a:cubicBezTo>
                    <a:cubicBezTo>
                      <a:pt x="18375" y="7407"/>
                      <a:pt x="38687" y="2243"/>
                      <a:pt x="59247" y="554"/>
                    </a:cubicBezTo>
                    <a:cubicBezTo>
                      <a:pt x="137116" y="-5803"/>
                      <a:pt x="204607" y="43313"/>
                      <a:pt x="243095" y="107824"/>
                    </a:cubicBezTo>
                    <a:cubicBezTo>
                      <a:pt x="254766" y="127440"/>
                      <a:pt x="263804" y="148000"/>
                      <a:pt x="270807" y="169206"/>
                    </a:cubicBezTo>
                    <a:cubicBezTo>
                      <a:pt x="275723" y="144325"/>
                      <a:pt x="282676" y="119991"/>
                      <a:pt x="294098" y="97047"/>
                    </a:cubicBezTo>
                    <a:cubicBezTo>
                      <a:pt x="311082" y="62880"/>
                      <a:pt x="339389" y="34970"/>
                      <a:pt x="374202" y="19128"/>
                    </a:cubicBezTo>
                    <a:cubicBezTo>
                      <a:pt x="430171" y="-6349"/>
                      <a:pt x="490511" y="-3071"/>
                      <a:pt x="546430" y="164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1" name="Google Shape;3291;p20"/>
              <p:cNvSpPr/>
              <p:nvPr/>
            </p:nvSpPr>
            <p:spPr>
              <a:xfrm>
                <a:off x="8483376" y="-1085757"/>
                <a:ext cx="150953" cy="196496"/>
              </a:xfrm>
              <a:custGeom>
                <a:rect b="b" l="l" r="r" t="t"/>
                <a:pathLst>
                  <a:path extrusionOk="0" h="196496" w="150953">
                    <a:moveTo>
                      <a:pt x="150873" y="196447"/>
                    </a:moveTo>
                    <a:cubicBezTo>
                      <a:pt x="150376" y="196149"/>
                      <a:pt x="149879" y="195851"/>
                      <a:pt x="149433" y="195553"/>
                    </a:cubicBezTo>
                    <a:cubicBezTo>
                      <a:pt x="148538" y="195007"/>
                      <a:pt x="147645" y="194461"/>
                      <a:pt x="146751" y="193865"/>
                    </a:cubicBezTo>
                    <a:cubicBezTo>
                      <a:pt x="144963" y="192723"/>
                      <a:pt x="143175" y="191580"/>
                      <a:pt x="141387" y="190389"/>
                    </a:cubicBezTo>
                    <a:cubicBezTo>
                      <a:pt x="139450" y="189097"/>
                      <a:pt x="137514" y="187756"/>
                      <a:pt x="135577" y="186366"/>
                    </a:cubicBezTo>
                    <a:cubicBezTo>
                      <a:pt x="134881" y="185869"/>
                      <a:pt x="134137" y="185373"/>
                      <a:pt x="133442" y="184826"/>
                    </a:cubicBezTo>
                    <a:cubicBezTo>
                      <a:pt x="129915" y="182294"/>
                      <a:pt x="126439" y="179612"/>
                      <a:pt x="123013" y="176781"/>
                    </a:cubicBezTo>
                    <a:cubicBezTo>
                      <a:pt x="122168" y="176086"/>
                      <a:pt x="121274" y="175391"/>
                      <a:pt x="120430" y="174695"/>
                    </a:cubicBezTo>
                    <a:cubicBezTo>
                      <a:pt x="119586" y="173950"/>
                      <a:pt x="118692" y="173255"/>
                      <a:pt x="117848" y="172510"/>
                    </a:cubicBezTo>
                    <a:cubicBezTo>
                      <a:pt x="116159" y="171070"/>
                      <a:pt x="114421" y="169580"/>
                      <a:pt x="112732" y="168041"/>
                    </a:cubicBezTo>
                    <a:cubicBezTo>
                      <a:pt x="111888" y="167296"/>
                      <a:pt x="111044" y="166551"/>
                      <a:pt x="110200" y="165756"/>
                    </a:cubicBezTo>
                    <a:cubicBezTo>
                      <a:pt x="105978" y="161932"/>
                      <a:pt x="101807" y="157910"/>
                      <a:pt x="97685" y="153738"/>
                    </a:cubicBezTo>
                    <a:cubicBezTo>
                      <a:pt x="96096" y="152099"/>
                      <a:pt x="94457" y="150411"/>
                      <a:pt x="92868" y="148722"/>
                    </a:cubicBezTo>
                    <a:lnTo>
                      <a:pt x="90285" y="145941"/>
                    </a:lnTo>
                    <a:cubicBezTo>
                      <a:pt x="88696" y="144203"/>
                      <a:pt x="87107" y="142465"/>
                      <a:pt x="85518" y="140727"/>
                    </a:cubicBezTo>
                    <a:cubicBezTo>
                      <a:pt x="84872" y="139982"/>
                      <a:pt x="84226" y="139286"/>
                      <a:pt x="83581" y="138541"/>
                    </a:cubicBezTo>
                    <a:cubicBezTo>
                      <a:pt x="75386" y="129205"/>
                      <a:pt x="67441" y="119273"/>
                      <a:pt x="59743" y="108794"/>
                    </a:cubicBezTo>
                    <a:cubicBezTo>
                      <a:pt x="58800" y="107552"/>
                      <a:pt x="57905" y="106311"/>
                      <a:pt x="57012" y="105020"/>
                    </a:cubicBezTo>
                    <a:cubicBezTo>
                      <a:pt x="50705" y="96230"/>
                      <a:pt x="44547" y="87042"/>
                      <a:pt x="38587" y="77557"/>
                    </a:cubicBezTo>
                    <a:cubicBezTo>
                      <a:pt x="37743" y="76216"/>
                      <a:pt x="36898" y="74825"/>
                      <a:pt x="36055" y="73484"/>
                    </a:cubicBezTo>
                    <a:cubicBezTo>
                      <a:pt x="23093" y="52428"/>
                      <a:pt x="11025" y="29831"/>
                      <a:pt x="0" y="6143"/>
                    </a:cubicBezTo>
                    <a:cubicBezTo>
                      <a:pt x="44150" y="-13474"/>
                      <a:pt x="103346" y="16473"/>
                      <a:pt x="126340" y="59430"/>
                    </a:cubicBezTo>
                    <a:cubicBezTo>
                      <a:pt x="145758" y="95683"/>
                      <a:pt x="149184" y="138194"/>
                      <a:pt x="150724" y="179314"/>
                    </a:cubicBezTo>
                    <a:cubicBezTo>
                      <a:pt x="150923" y="184926"/>
                      <a:pt x="151071" y="190736"/>
                      <a:pt x="150823" y="19649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2" name="Google Shape;3292;p20"/>
              <p:cNvSpPr/>
              <p:nvPr/>
            </p:nvSpPr>
            <p:spPr>
              <a:xfrm>
                <a:off x="8807470" y="-1093668"/>
                <a:ext cx="152312" cy="201776"/>
              </a:xfrm>
              <a:custGeom>
                <a:rect b="b" l="l" r="r" t="t"/>
                <a:pathLst>
                  <a:path extrusionOk="0" h="201776" w="152312">
                    <a:moveTo>
                      <a:pt x="152213" y="6059"/>
                    </a:moveTo>
                    <a:cubicBezTo>
                      <a:pt x="151319" y="7995"/>
                      <a:pt x="150475" y="9982"/>
                      <a:pt x="149531" y="11869"/>
                    </a:cubicBezTo>
                    <a:cubicBezTo>
                      <a:pt x="149134" y="12813"/>
                      <a:pt x="148687" y="13707"/>
                      <a:pt x="148240" y="14650"/>
                    </a:cubicBezTo>
                    <a:cubicBezTo>
                      <a:pt x="147246" y="16736"/>
                      <a:pt x="146253" y="18871"/>
                      <a:pt x="145260" y="20908"/>
                    </a:cubicBezTo>
                    <a:cubicBezTo>
                      <a:pt x="144763" y="21950"/>
                      <a:pt x="144267" y="22993"/>
                      <a:pt x="143770" y="24036"/>
                    </a:cubicBezTo>
                    <a:cubicBezTo>
                      <a:pt x="142926" y="25824"/>
                      <a:pt x="142032" y="27612"/>
                      <a:pt x="141138" y="29400"/>
                    </a:cubicBezTo>
                    <a:cubicBezTo>
                      <a:pt x="140791" y="30145"/>
                      <a:pt x="140394" y="30890"/>
                      <a:pt x="140046" y="31635"/>
                    </a:cubicBezTo>
                    <a:cubicBezTo>
                      <a:pt x="138904" y="33969"/>
                      <a:pt x="137712" y="36253"/>
                      <a:pt x="136570" y="38538"/>
                    </a:cubicBezTo>
                    <a:cubicBezTo>
                      <a:pt x="136570" y="38538"/>
                      <a:pt x="136570" y="38587"/>
                      <a:pt x="136520" y="38637"/>
                    </a:cubicBezTo>
                    <a:cubicBezTo>
                      <a:pt x="135278" y="41120"/>
                      <a:pt x="133987" y="43603"/>
                      <a:pt x="132646" y="46086"/>
                    </a:cubicBezTo>
                    <a:cubicBezTo>
                      <a:pt x="132547" y="46235"/>
                      <a:pt x="132497" y="46384"/>
                      <a:pt x="132398" y="46533"/>
                    </a:cubicBezTo>
                    <a:cubicBezTo>
                      <a:pt x="131057" y="49066"/>
                      <a:pt x="129716" y="51499"/>
                      <a:pt x="128375" y="53982"/>
                    </a:cubicBezTo>
                    <a:cubicBezTo>
                      <a:pt x="126885" y="56714"/>
                      <a:pt x="125346" y="59445"/>
                      <a:pt x="123856" y="62127"/>
                    </a:cubicBezTo>
                    <a:cubicBezTo>
                      <a:pt x="123111" y="63418"/>
                      <a:pt x="122415" y="64660"/>
                      <a:pt x="121671" y="65951"/>
                    </a:cubicBezTo>
                    <a:cubicBezTo>
                      <a:pt x="120926" y="67193"/>
                      <a:pt x="120231" y="68484"/>
                      <a:pt x="119486" y="69725"/>
                    </a:cubicBezTo>
                    <a:cubicBezTo>
                      <a:pt x="118691" y="71116"/>
                      <a:pt x="117847" y="72506"/>
                      <a:pt x="117052" y="73897"/>
                    </a:cubicBezTo>
                    <a:cubicBezTo>
                      <a:pt x="116159" y="75387"/>
                      <a:pt x="115264" y="76926"/>
                      <a:pt x="114370" y="78366"/>
                    </a:cubicBezTo>
                    <a:cubicBezTo>
                      <a:pt x="113129" y="80452"/>
                      <a:pt x="111838" y="82538"/>
                      <a:pt x="110547" y="84574"/>
                    </a:cubicBezTo>
                    <a:cubicBezTo>
                      <a:pt x="109106" y="86908"/>
                      <a:pt x="107616" y="89242"/>
                      <a:pt x="106127" y="91527"/>
                    </a:cubicBezTo>
                    <a:cubicBezTo>
                      <a:pt x="102402" y="97288"/>
                      <a:pt x="98628" y="102949"/>
                      <a:pt x="94754" y="108412"/>
                    </a:cubicBezTo>
                    <a:cubicBezTo>
                      <a:pt x="93860" y="109653"/>
                      <a:pt x="93016" y="110945"/>
                      <a:pt x="92122" y="112137"/>
                    </a:cubicBezTo>
                    <a:cubicBezTo>
                      <a:pt x="84226" y="123161"/>
                      <a:pt x="76081" y="133541"/>
                      <a:pt x="67689" y="143324"/>
                    </a:cubicBezTo>
                    <a:cubicBezTo>
                      <a:pt x="66645" y="144516"/>
                      <a:pt x="65603" y="145758"/>
                      <a:pt x="64560" y="146900"/>
                    </a:cubicBezTo>
                    <a:cubicBezTo>
                      <a:pt x="63666" y="147893"/>
                      <a:pt x="62821" y="148886"/>
                      <a:pt x="61928" y="149830"/>
                    </a:cubicBezTo>
                    <a:cubicBezTo>
                      <a:pt x="61629" y="150178"/>
                      <a:pt x="61282" y="150575"/>
                      <a:pt x="60935" y="150922"/>
                    </a:cubicBezTo>
                    <a:cubicBezTo>
                      <a:pt x="60040" y="151916"/>
                      <a:pt x="59146" y="152859"/>
                      <a:pt x="58253" y="153853"/>
                    </a:cubicBezTo>
                    <a:cubicBezTo>
                      <a:pt x="56117" y="156137"/>
                      <a:pt x="53982" y="158372"/>
                      <a:pt x="51846" y="160557"/>
                    </a:cubicBezTo>
                    <a:cubicBezTo>
                      <a:pt x="51002" y="161401"/>
                      <a:pt x="50207" y="162245"/>
                      <a:pt x="49413" y="163040"/>
                    </a:cubicBezTo>
                    <a:cubicBezTo>
                      <a:pt x="45887" y="166566"/>
                      <a:pt x="42360" y="169943"/>
                      <a:pt x="38785" y="173221"/>
                    </a:cubicBezTo>
                    <a:cubicBezTo>
                      <a:pt x="37792" y="174115"/>
                      <a:pt x="36848" y="174959"/>
                      <a:pt x="35855" y="175853"/>
                    </a:cubicBezTo>
                    <a:cubicBezTo>
                      <a:pt x="33521" y="177939"/>
                      <a:pt x="31137" y="180024"/>
                      <a:pt x="28753" y="182011"/>
                    </a:cubicBezTo>
                    <a:cubicBezTo>
                      <a:pt x="27611" y="182954"/>
                      <a:pt x="26469" y="183898"/>
                      <a:pt x="25376" y="184792"/>
                    </a:cubicBezTo>
                    <a:cubicBezTo>
                      <a:pt x="22794" y="186878"/>
                      <a:pt x="20162" y="188964"/>
                      <a:pt x="17530" y="190950"/>
                    </a:cubicBezTo>
                    <a:cubicBezTo>
                      <a:pt x="15642" y="192390"/>
                      <a:pt x="13706" y="193781"/>
                      <a:pt x="11819" y="195122"/>
                    </a:cubicBezTo>
                    <a:cubicBezTo>
                      <a:pt x="8541" y="197456"/>
                      <a:pt x="5213" y="199641"/>
                      <a:pt x="1837" y="201776"/>
                    </a:cubicBezTo>
                    <a:cubicBezTo>
                      <a:pt x="546" y="191049"/>
                      <a:pt x="396" y="180173"/>
                      <a:pt x="148" y="171731"/>
                    </a:cubicBezTo>
                    <a:cubicBezTo>
                      <a:pt x="-1094" y="132548"/>
                      <a:pt x="5313" y="92073"/>
                      <a:pt x="25873" y="58651"/>
                    </a:cubicBezTo>
                    <a:cubicBezTo>
                      <a:pt x="46433" y="25278"/>
                      <a:pt x="82835" y="99"/>
                      <a:pt x="122018" y="0"/>
                    </a:cubicBezTo>
                    <a:cubicBezTo>
                      <a:pt x="132348" y="0"/>
                      <a:pt x="142926" y="1788"/>
                      <a:pt x="152312" y="59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3" name="Google Shape;3293;p20"/>
              <p:cNvSpPr/>
              <p:nvPr/>
            </p:nvSpPr>
            <p:spPr>
              <a:xfrm>
                <a:off x="8482134" y="-1131126"/>
                <a:ext cx="36551" cy="37507"/>
              </a:xfrm>
              <a:custGeom>
                <a:rect b="b" l="l" r="r" t="t"/>
                <a:pathLst>
                  <a:path extrusionOk="0" h="37507" w="36551">
                    <a:moveTo>
                      <a:pt x="35905" y="14216"/>
                    </a:moveTo>
                    <a:cubicBezTo>
                      <a:pt x="35856" y="13918"/>
                      <a:pt x="35756" y="13570"/>
                      <a:pt x="35707" y="13272"/>
                    </a:cubicBezTo>
                    <a:cubicBezTo>
                      <a:pt x="35111" y="11832"/>
                      <a:pt x="34515" y="10392"/>
                      <a:pt x="33869" y="8951"/>
                    </a:cubicBezTo>
                    <a:cubicBezTo>
                      <a:pt x="32727" y="6866"/>
                      <a:pt x="31188" y="5177"/>
                      <a:pt x="29251" y="3886"/>
                    </a:cubicBezTo>
                    <a:cubicBezTo>
                      <a:pt x="28108" y="2793"/>
                      <a:pt x="26818" y="1999"/>
                      <a:pt x="25278" y="1552"/>
                    </a:cubicBezTo>
                    <a:cubicBezTo>
                      <a:pt x="23142" y="410"/>
                      <a:pt x="20808" y="-87"/>
                      <a:pt x="18325" y="12"/>
                    </a:cubicBezTo>
                    <a:cubicBezTo>
                      <a:pt x="16736" y="211"/>
                      <a:pt x="15147" y="459"/>
                      <a:pt x="13558" y="658"/>
                    </a:cubicBezTo>
                    <a:cubicBezTo>
                      <a:pt x="12117" y="1254"/>
                      <a:pt x="10677" y="1850"/>
                      <a:pt x="9237" y="2495"/>
                    </a:cubicBezTo>
                    <a:cubicBezTo>
                      <a:pt x="7151" y="3638"/>
                      <a:pt x="5463" y="5177"/>
                      <a:pt x="4171" y="7114"/>
                    </a:cubicBezTo>
                    <a:cubicBezTo>
                      <a:pt x="2583" y="8852"/>
                      <a:pt x="1489" y="10888"/>
                      <a:pt x="943" y="13222"/>
                    </a:cubicBezTo>
                    <a:cubicBezTo>
                      <a:pt x="894" y="13520"/>
                      <a:pt x="794" y="13868"/>
                      <a:pt x="745" y="14166"/>
                    </a:cubicBezTo>
                    <a:cubicBezTo>
                      <a:pt x="298" y="15805"/>
                      <a:pt x="50" y="17444"/>
                      <a:pt x="0" y="19232"/>
                    </a:cubicBezTo>
                    <a:cubicBezTo>
                      <a:pt x="0" y="22509"/>
                      <a:pt x="844" y="25588"/>
                      <a:pt x="2483" y="28469"/>
                    </a:cubicBezTo>
                    <a:cubicBezTo>
                      <a:pt x="4122" y="31200"/>
                      <a:pt x="6307" y="33385"/>
                      <a:pt x="9038" y="35024"/>
                    </a:cubicBezTo>
                    <a:cubicBezTo>
                      <a:pt x="11869" y="36663"/>
                      <a:pt x="14948" y="37507"/>
                      <a:pt x="18275" y="37507"/>
                    </a:cubicBezTo>
                    <a:cubicBezTo>
                      <a:pt x="21553" y="37507"/>
                      <a:pt x="24632" y="36663"/>
                      <a:pt x="27512" y="35024"/>
                    </a:cubicBezTo>
                    <a:cubicBezTo>
                      <a:pt x="30244" y="33385"/>
                      <a:pt x="32429" y="31200"/>
                      <a:pt x="34068" y="28469"/>
                    </a:cubicBezTo>
                    <a:cubicBezTo>
                      <a:pt x="35707" y="25638"/>
                      <a:pt x="36551" y="22559"/>
                      <a:pt x="36551" y="19232"/>
                    </a:cubicBezTo>
                    <a:cubicBezTo>
                      <a:pt x="36551" y="17493"/>
                      <a:pt x="36303" y="15805"/>
                      <a:pt x="35806" y="141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4" name="Google Shape;3294;p20"/>
              <p:cNvSpPr/>
              <p:nvPr/>
            </p:nvSpPr>
            <p:spPr>
              <a:xfrm>
                <a:off x="8551021" y="-1121181"/>
                <a:ext cx="34769" cy="36004"/>
              </a:xfrm>
              <a:custGeom>
                <a:rect b="b" l="l" r="r" t="t"/>
                <a:pathLst>
                  <a:path extrusionOk="0" h="36004" w="34769">
                    <a:moveTo>
                      <a:pt x="17376" y="0"/>
                    </a:moveTo>
                    <a:cubicBezTo>
                      <a:pt x="-5767" y="0"/>
                      <a:pt x="-5817" y="36005"/>
                      <a:pt x="17376" y="36005"/>
                    </a:cubicBezTo>
                    <a:cubicBezTo>
                      <a:pt x="40567" y="36005"/>
                      <a:pt x="40567" y="0"/>
                      <a:pt x="1737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5" name="Google Shape;3295;p20"/>
              <p:cNvSpPr/>
              <p:nvPr/>
            </p:nvSpPr>
            <p:spPr>
              <a:xfrm>
                <a:off x="8606015" y="-1071470"/>
                <a:ext cx="34117" cy="35309"/>
              </a:xfrm>
              <a:custGeom>
                <a:rect b="b" l="l" r="r" t="t"/>
                <a:pathLst>
                  <a:path extrusionOk="0" h="35309" w="34117">
                    <a:moveTo>
                      <a:pt x="17059" y="0"/>
                    </a:moveTo>
                    <a:cubicBezTo>
                      <a:pt x="-5686" y="0"/>
                      <a:pt x="-5686" y="35310"/>
                      <a:pt x="17059" y="35310"/>
                    </a:cubicBezTo>
                    <a:cubicBezTo>
                      <a:pt x="39804" y="35310"/>
                      <a:pt x="39804" y="0"/>
                      <a:pt x="1705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6" name="Google Shape;3296;p20"/>
              <p:cNvSpPr/>
              <p:nvPr/>
            </p:nvSpPr>
            <p:spPr>
              <a:xfrm>
                <a:off x="8636601" y="-1000155"/>
                <a:ext cx="34843" cy="36054"/>
              </a:xfrm>
              <a:custGeom>
                <a:rect b="b" l="l" r="r" t="t"/>
                <a:pathLst>
                  <a:path extrusionOk="0" h="36054" w="34843">
                    <a:moveTo>
                      <a:pt x="17413" y="0"/>
                    </a:moveTo>
                    <a:cubicBezTo>
                      <a:pt x="-5779" y="0"/>
                      <a:pt x="-5829" y="36055"/>
                      <a:pt x="17413" y="36055"/>
                    </a:cubicBezTo>
                    <a:cubicBezTo>
                      <a:pt x="40654" y="36055"/>
                      <a:pt x="40654" y="0"/>
                      <a:pt x="1741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7" name="Google Shape;3297;p20"/>
              <p:cNvSpPr/>
              <p:nvPr/>
            </p:nvSpPr>
            <p:spPr>
              <a:xfrm>
                <a:off x="8646149" y="-926308"/>
                <a:ext cx="35216" cy="36402"/>
              </a:xfrm>
              <a:custGeom>
                <a:rect b="b" l="l" r="r" t="t"/>
                <a:pathLst>
                  <a:path extrusionOk="0" h="36402" w="35216">
                    <a:moveTo>
                      <a:pt x="17599" y="0"/>
                    </a:moveTo>
                    <a:cubicBezTo>
                      <a:pt x="-5841" y="0"/>
                      <a:pt x="-5891" y="36402"/>
                      <a:pt x="17599" y="36402"/>
                    </a:cubicBezTo>
                    <a:cubicBezTo>
                      <a:pt x="41089" y="36402"/>
                      <a:pt x="41089" y="0"/>
                      <a:pt x="1759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8" name="Google Shape;3298;p20"/>
              <p:cNvSpPr/>
              <p:nvPr/>
            </p:nvSpPr>
            <p:spPr>
              <a:xfrm>
                <a:off x="8761706" y="-925017"/>
                <a:ext cx="35011" cy="36253"/>
              </a:xfrm>
              <a:custGeom>
                <a:rect b="b" l="l" r="r" t="t"/>
                <a:pathLst>
                  <a:path extrusionOk="0" h="36253" w="35011">
                    <a:moveTo>
                      <a:pt x="17506" y="0"/>
                    </a:moveTo>
                    <a:cubicBezTo>
                      <a:pt x="-5835" y="0"/>
                      <a:pt x="-5835" y="36253"/>
                      <a:pt x="17506" y="36253"/>
                    </a:cubicBezTo>
                    <a:cubicBezTo>
                      <a:pt x="40847" y="36253"/>
                      <a:pt x="40847" y="0"/>
                      <a:pt x="1750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299" name="Google Shape;3299;p20"/>
              <p:cNvSpPr/>
              <p:nvPr/>
            </p:nvSpPr>
            <p:spPr>
              <a:xfrm>
                <a:off x="8763077" y="-992805"/>
                <a:ext cx="34769" cy="36004"/>
              </a:xfrm>
              <a:custGeom>
                <a:rect b="b" l="l" r="r" t="t"/>
                <a:pathLst>
                  <a:path extrusionOk="0" h="36004" w="34769">
                    <a:moveTo>
                      <a:pt x="17375" y="0"/>
                    </a:moveTo>
                    <a:cubicBezTo>
                      <a:pt x="-5767" y="0"/>
                      <a:pt x="-5816" y="36005"/>
                      <a:pt x="17375" y="36005"/>
                    </a:cubicBezTo>
                    <a:cubicBezTo>
                      <a:pt x="40568" y="36005"/>
                      <a:pt x="40568" y="0"/>
                      <a:pt x="17375"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00" name="Google Shape;3300;p20"/>
              <p:cNvSpPr/>
              <p:nvPr/>
            </p:nvSpPr>
            <p:spPr>
              <a:xfrm>
                <a:off x="8783079" y="-1065014"/>
                <a:ext cx="34695" cy="35905"/>
              </a:xfrm>
              <a:custGeom>
                <a:rect b="b" l="l" r="r" t="t"/>
                <a:pathLst>
                  <a:path extrusionOk="0" h="35905" w="34695">
                    <a:moveTo>
                      <a:pt x="17338" y="0"/>
                    </a:moveTo>
                    <a:cubicBezTo>
                      <a:pt x="-5755" y="0"/>
                      <a:pt x="-5804" y="35906"/>
                      <a:pt x="17338" y="35906"/>
                    </a:cubicBezTo>
                    <a:cubicBezTo>
                      <a:pt x="40481" y="35906"/>
                      <a:pt x="40481" y="0"/>
                      <a:pt x="1733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01" name="Google Shape;3301;p20"/>
              <p:cNvSpPr/>
              <p:nvPr/>
            </p:nvSpPr>
            <p:spPr>
              <a:xfrm>
                <a:off x="8833181" y="-1116712"/>
                <a:ext cx="34192" cy="35408"/>
              </a:xfrm>
              <a:custGeom>
                <a:rect b="b" l="l" r="r" t="t"/>
                <a:pathLst>
                  <a:path extrusionOk="0" h="35408" w="34192">
                    <a:moveTo>
                      <a:pt x="17096" y="0"/>
                    </a:moveTo>
                    <a:cubicBezTo>
                      <a:pt x="-5699" y="0"/>
                      <a:pt x="-5699" y="35409"/>
                      <a:pt x="17096" y="35409"/>
                    </a:cubicBezTo>
                    <a:cubicBezTo>
                      <a:pt x="39891" y="35409"/>
                      <a:pt x="39891" y="0"/>
                      <a:pt x="1709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02" name="Google Shape;3302;p20"/>
              <p:cNvSpPr/>
              <p:nvPr/>
            </p:nvSpPr>
            <p:spPr>
              <a:xfrm>
                <a:off x="8908196" y="-1135645"/>
                <a:ext cx="34837" cy="35781"/>
              </a:xfrm>
              <a:custGeom>
                <a:rect b="b" l="l" r="r" t="t"/>
                <a:pathLst>
                  <a:path extrusionOk="0" h="35781" w="34837">
                    <a:moveTo>
                      <a:pt x="34254" y="13769"/>
                    </a:moveTo>
                    <a:cubicBezTo>
                      <a:pt x="34155" y="13371"/>
                      <a:pt x="34105" y="13024"/>
                      <a:pt x="34006" y="12627"/>
                    </a:cubicBezTo>
                    <a:cubicBezTo>
                      <a:pt x="33410" y="11286"/>
                      <a:pt x="32863" y="9895"/>
                      <a:pt x="32268" y="8505"/>
                    </a:cubicBezTo>
                    <a:cubicBezTo>
                      <a:pt x="31175" y="6518"/>
                      <a:pt x="29735" y="4879"/>
                      <a:pt x="27848" y="3687"/>
                    </a:cubicBezTo>
                    <a:cubicBezTo>
                      <a:pt x="26755" y="2644"/>
                      <a:pt x="25514" y="1900"/>
                      <a:pt x="24074" y="1502"/>
                    </a:cubicBezTo>
                    <a:cubicBezTo>
                      <a:pt x="22037" y="410"/>
                      <a:pt x="19803" y="-87"/>
                      <a:pt x="17468" y="12"/>
                    </a:cubicBezTo>
                    <a:cubicBezTo>
                      <a:pt x="15929" y="211"/>
                      <a:pt x="14439" y="410"/>
                      <a:pt x="12900" y="608"/>
                    </a:cubicBezTo>
                    <a:cubicBezTo>
                      <a:pt x="11559" y="1204"/>
                      <a:pt x="10168" y="1751"/>
                      <a:pt x="8778" y="2347"/>
                    </a:cubicBezTo>
                    <a:cubicBezTo>
                      <a:pt x="6791" y="3439"/>
                      <a:pt x="5152" y="4879"/>
                      <a:pt x="3960" y="6767"/>
                    </a:cubicBezTo>
                    <a:cubicBezTo>
                      <a:pt x="2421" y="8405"/>
                      <a:pt x="1428" y="10392"/>
                      <a:pt x="881" y="12577"/>
                    </a:cubicBezTo>
                    <a:cubicBezTo>
                      <a:pt x="782" y="12974"/>
                      <a:pt x="732" y="13322"/>
                      <a:pt x="633" y="13719"/>
                    </a:cubicBezTo>
                    <a:cubicBezTo>
                      <a:pt x="-211" y="16798"/>
                      <a:pt x="-211" y="19877"/>
                      <a:pt x="633" y="22956"/>
                    </a:cubicBezTo>
                    <a:cubicBezTo>
                      <a:pt x="1477" y="25886"/>
                      <a:pt x="2967" y="28469"/>
                      <a:pt x="5103" y="30654"/>
                    </a:cubicBezTo>
                    <a:cubicBezTo>
                      <a:pt x="6294" y="31548"/>
                      <a:pt x="7437" y="32491"/>
                      <a:pt x="8629" y="33385"/>
                    </a:cubicBezTo>
                    <a:cubicBezTo>
                      <a:pt x="11360" y="34974"/>
                      <a:pt x="14290" y="35769"/>
                      <a:pt x="17419" y="35769"/>
                    </a:cubicBezTo>
                    <a:cubicBezTo>
                      <a:pt x="19803" y="35868"/>
                      <a:pt x="22037" y="35372"/>
                      <a:pt x="24123" y="34279"/>
                    </a:cubicBezTo>
                    <a:cubicBezTo>
                      <a:pt x="26259" y="33584"/>
                      <a:pt x="28146" y="32392"/>
                      <a:pt x="29735" y="30703"/>
                    </a:cubicBezTo>
                    <a:cubicBezTo>
                      <a:pt x="31870" y="28518"/>
                      <a:pt x="33361" y="25986"/>
                      <a:pt x="34204" y="23006"/>
                    </a:cubicBezTo>
                    <a:cubicBezTo>
                      <a:pt x="35049" y="19927"/>
                      <a:pt x="35049" y="16848"/>
                      <a:pt x="34204" y="137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03" name="Google Shape;3303;p20"/>
              <p:cNvSpPr/>
              <p:nvPr/>
            </p:nvSpPr>
            <p:spPr>
              <a:xfrm>
                <a:off x="8430932" y="-1314246"/>
                <a:ext cx="576426" cy="118541"/>
              </a:xfrm>
              <a:custGeom>
                <a:rect b="b" l="l" r="r" t="t"/>
                <a:pathLst>
                  <a:path extrusionOk="0" h="118541" w="576426">
                    <a:moveTo>
                      <a:pt x="512263" y="91605"/>
                    </a:moveTo>
                    <a:cubicBezTo>
                      <a:pt x="508985" y="90960"/>
                      <a:pt x="505856" y="90115"/>
                      <a:pt x="502877" y="89023"/>
                    </a:cubicBezTo>
                    <a:cubicBezTo>
                      <a:pt x="511518" y="80183"/>
                      <a:pt x="518222" y="69208"/>
                      <a:pt x="522046" y="55898"/>
                    </a:cubicBezTo>
                    <a:cubicBezTo>
                      <a:pt x="527956" y="35388"/>
                      <a:pt x="517328" y="3853"/>
                      <a:pt x="492845" y="9018"/>
                    </a:cubicBezTo>
                    <a:cubicBezTo>
                      <a:pt x="491007" y="9415"/>
                      <a:pt x="489021" y="10011"/>
                      <a:pt x="487035" y="10855"/>
                    </a:cubicBezTo>
                    <a:cubicBezTo>
                      <a:pt x="463743" y="20539"/>
                      <a:pt x="454506" y="49939"/>
                      <a:pt x="461210" y="72883"/>
                    </a:cubicBezTo>
                    <a:cubicBezTo>
                      <a:pt x="461310" y="73230"/>
                      <a:pt x="461409" y="73528"/>
                      <a:pt x="461508" y="73826"/>
                    </a:cubicBezTo>
                    <a:cubicBezTo>
                      <a:pt x="463346" y="79786"/>
                      <a:pt x="466127" y="84901"/>
                      <a:pt x="469603" y="89222"/>
                    </a:cubicBezTo>
                    <a:cubicBezTo>
                      <a:pt x="462948" y="92648"/>
                      <a:pt x="455847" y="95082"/>
                      <a:pt x="448547" y="96721"/>
                    </a:cubicBezTo>
                    <a:cubicBezTo>
                      <a:pt x="440452" y="98558"/>
                      <a:pt x="432108" y="99353"/>
                      <a:pt x="423815" y="99402"/>
                    </a:cubicBezTo>
                    <a:cubicBezTo>
                      <a:pt x="402609" y="99402"/>
                      <a:pt x="379218" y="95777"/>
                      <a:pt x="360744" y="84752"/>
                    </a:cubicBezTo>
                    <a:cubicBezTo>
                      <a:pt x="359006" y="83709"/>
                      <a:pt x="357268" y="82567"/>
                      <a:pt x="355579" y="81276"/>
                    </a:cubicBezTo>
                    <a:cubicBezTo>
                      <a:pt x="373359" y="62851"/>
                      <a:pt x="389101" y="31713"/>
                      <a:pt x="365413" y="11550"/>
                    </a:cubicBezTo>
                    <a:cubicBezTo>
                      <a:pt x="354983" y="2661"/>
                      <a:pt x="340184" y="2412"/>
                      <a:pt x="329656" y="11401"/>
                    </a:cubicBezTo>
                    <a:cubicBezTo>
                      <a:pt x="319624" y="19993"/>
                      <a:pt x="315204" y="33849"/>
                      <a:pt x="315701" y="46761"/>
                    </a:cubicBezTo>
                    <a:cubicBezTo>
                      <a:pt x="316198" y="59375"/>
                      <a:pt x="320568" y="70499"/>
                      <a:pt x="327372" y="79935"/>
                    </a:cubicBezTo>
                    <a:cubicBezTo>
                      <a:pt x="320915" y="84156"/>
                      <a:pt x="313962" y="87682"/>
                      <a:pt x="306861" y="90413"/>
                    </a:cubicBezTo>
                    <a:cubicBezTo>
                      <a:pt x="277313" y="101836"/>
                      <a:pt x="236540" y="101736"/>
                      <a:pt x="208928" y="83262"/>
                    </a:cubicBezTo>
                    <a:cubicBezTo>
                      <a:pt x="223975" y="68215"/>
                      <a:pt x="235646" y="47754"/>
                      <a:pt x="229935" y="27541"/>
                    </a:cubicBezTo>
                    <a:cubicBezTo>
                      <a:pt x="226558" y="15523"/>
                      <a:pt x="215880" y="4796"/>
                      <a:pt x="203018" y="4002"/>
                    </a:cubicBezTo>
                    <a:cubicBezTo>
                      <a:pt x="200237" y="3853"/>
                      <a:pt x="197555" y="4101"/>
                      <a:pt x="194973" y="4747"/>
                    </a:cubicBezTo>
                    <a:cubicBezTo>
                      <a:pt x="184147" y="7428"/>
                      <a:pt x="175307" y="16467"/>
                      <a:pt x="170787" y="26449"/>
                    </a:cubicBezTo>
                    <a:cubicBezTo>
                      <a:pt x="166318" y="36381"/>
                      <a:pt x="165474" y="46512"/>
                      <a:pt x="167311" y="56196"/>
                    </a:cubicBezTo>
                    <a:cubicBezTo>
                      <a:pt x="169099" y="65483"/>
                      <a:pt x="173370" y="74323"/>
                      <a:pt x="179329" y="82021"/>
                    </a:cubicBezTo>
                    <a:cubicBezTo>
                      <a:pt x="167311" y="89222"/>
                      <a:pt x="153605" y="92996"/>
                      <a:pt x="139848" y="93194"/>
                    </a:cubicBezTo>
                    <a:cubicBezTo>
                      <a:pt x="122864" y="93443"/>
                      <a:pt x="105780" y="88278"/>
                      <a:pt x="91428" y="77402"/>
                    </a:cubicBezTo>
                    <a:cubicBezTo>
                      <a:pt x="95848" y="73379"/>
                      <a:pt x="99771" y="69009"/>
                      <a:pt x="103148" y="64142"/>
                    </a:cubicBezTo>
                    <a:cubicBezTo>
                      <a:pt x="116259" y="45221"/>
                      <a:pt x="121622" y="7826"/>
                      <a:pt x="92322" y="972"/>
                    </a:cubicBezTo>
                    <a:cubicBezTo>
                      <a:pt x="65703" y="-5235"/>
                      <a:pt x="45540" y="19347"/>
                      <a:pt x="48569" y="44327"/>
                    </a:cubicBezTo>
                    <a:cubicBezTo>
                      <a:pt x="49960" y="55700"/>
                      <a:pt x="54728" y="66079"/>
                      <a:pt x="61581" y="75167"/>
                    </a:cubicBezTo>
                    <a:cubicBezTo>
                      <a:pt x="42958" y="84355"/>
                      <a:pt x="19914" y="87533"/>
                      <a:pt x="0" y="82716"/>
                    </a:cubicBezTo>
                    <a:lnTo>
                      <a:pt x="0" y="82716"/>
                    </a:lnTo>
                    <a:cubicBezTo>
                      <a:pt x="496" y="84851"/>
                      <a:pt x="1043" y="86987"/>
                      <a:pt x="1590" y="89122"/>
                    </a:cubicBezTo>
                    <a:cubicBezTo>
                      <a:pt x="2086" y="91059"/>
                      <a:pt x="2583" y="93045"/>
                      <a:pt x="3079" y="95032"/>
                    </a:cubicBezTo>
                    <a:cubicBezTo>
                      <a:pt x="3328" y="96224"/>
                      <a:pt x="3675" y="97366"/>
                      <a:pt x="3973" y="98508"/>
                    </a:cubicBezTo>
                    <a:cubicBezTo>
                      <a:pt x="4122" y="99253"/>
                      <a:pt x="4321" y="99998"/>
                      <a:pt x="4569" y="100793"/>
                    </a:cubicBezTo>
                    <a:cubicBezTo>
                      <a:pt x="4768" y="101538"/>
                      <a:pt x="4966" y="102283"/>
                      <a:pt x="5165" y="103028"/>
                    </a:cubicBezTo>
                    <a:cubicBezTo>
                      <a:pt x="5165" y="103028"/>
                      <a:pt x="5165" y="103028"/>
                      <a:pt x="5165" y="103028"/>
                    </a:cubicBezTo>
                    <a:cubicBezTo>
                      <a:pt x="28754" y="106355"/>
                      <a:pt x="54430" y="101190"/>
                      <a:pt x="75089" y="89321"/>
                    </a:cubicBezTo>
                    <a:cubicBezTo>
                      <a:pt x="84376" y="97168"/>
                      <a:pt x="95152" y="103276"/>
                      <a:pt x="105979" y="107199"/>
                    </a:cubicBezTo>
                    <a:cubicBezTo>
                      <a:pt x="111491" y="109235"/>
                      <a:pt x="117153" y="110725"/>
                      <a:pt x="122913" y="111669"/>
                    </a:cubicBezTo>
                    <a:cubicBezTo>
                      <a:pt x="146056" y="115542"/>
                      <a:pt x="170390" y="110874"/>
                      <a:pt x="190355" y="98161"/>
                    </a:cubicBezTo>
                    <a:cubicBezTo>
                      <a:pt x="191397" y="97465"/>
                      <a:pt x="192490" y="96770"/>
                      <a:pt x="193582" y="96025"/>
                    </a:cubicBezTo>
                    <a:cubicBezTo>
                      <a:pt x="194873" y="96969"/>
                      <a:pt x="196165" y="97912"/>
                      <a:pt x="197506" y="98806"/>
                    </a:cubicBezTo>
                    <a:cubicBezTo>
                      <a:pt x="220946" y="114102"/>
                      <a:pt x="250594" y="119366"/>
                      <a:pt x="278156" y="116734"/>
                    </a:cubicBezTo>
                    <a:cubicBezTo>
                      <a:pt x="300554" y="114599"/>
                      <a:pt x="322505" y="107000"/>
                      <a:pt x="340730" y="93940"/>
                    </a:cubicBezTo>
                    <a:cubicBezTo>
                      <a:pt x="348329" y="100197"/>
                      <a:pt x="357119" y="105163"/>
                      <a:pt x="366406" y="108739"/>
                    </a:cubicBezTo>
                    <a:cubicBezTo>
                      <a:pt x="386866" y="116685"/>
                      <a:pt x="411797" y="120161"/>
                      <a:pt x="435833" y="117827"/>
                    </a:cubicBezTo>
                    <a:cubicBezTo>
                      <a:pt x="453761" y="116089"/>
                      <a:pt x="471143" y="111122"/>
                      <a:pt x="485843" y="102332"/>
                    </a:cubicBezTo>
                    <a:cubicBezTo>
                      <a:pt x="498506" y="109136"/>
                      <a:pt x="514051" y="111967"/>
                      <a:pt x="528750" y="112960"/>
                    </a:cubicBezTo>
                    <a:cubicBezTo>
                      <a:pt x="542805" y="113953"/>
                      <a:pt x="557058" y="112960"/>
                      <a:pt x="570715" y="109583"/>
                    </a:cubicBezTo>
                    <a:lnTo>
                      <a:pt x="570715" y="109583"/>
                    </a:lnTo>
                    <a:cubicBezTo>
                      <a:pt x="570715" y="109583"/>
                      <a:pt x="570715" y="109583"/>
                      <a:pt x="570715" y="109583"/>
                    </a:cubicBezTo>
                    <a:cubicBezTo>
                      <a:pt x="570814" y="109235"/>
                      <a:pt x="570914" y="108888"/>
                      <a:pt x="570963" y="108540"/>
                    </a:cubicBezTo>
                    <a:cubicBezTo>
                      <a:pt x="571510" y="106603"/>
                      <a:pt x="572006" y="104666"/>
                      <a:pt x="572552" y="102779"/>
                    </a:cubicBezTo>
                    <a:cubicBezTo>
                      <a:pt x="573297" y="99998"/>
                      <a:pt x="574043" y="97217"/>
                      <a:pt x="574737" y="94386"/>
                    </a:cubicBezTo>
                    <a:cubicBezTo>
                      <a:pt x="574837" y="94039"/>
                      <a:pt x="574886" y="93741"/>
                      <a:pt x="574986" y="93393"/>
                    </a:cubicBezTo>
                    <a:cubicBezTo>
                      <a:pt x="575482" y="91456"/>
                      <a:pt x="575979" y="89520"/>
                      <a:pt x="576426" y="87533"/>
                    </a:cubicBezTo>
                    <a:cubicBezTo>
                      <a:pt x="556213" y="94734"/>
                      <a:pt x="532922" y="95578"/>
                      <a:pt x="512312" y="91456"/>
                    </a:cubicBezTo>
                    <a:close/>
                    <a:moveTo>
                      <a:pt x="78367" y="64242"/>
                    </a:moveTo>
                    <a:cubicBezTo>
                      <a:pt x="67739" y="50138"/>
                      <a:pt x="59644" y="30024"/>
                      <a:pt x="77175" y="21383"/>
                    </a:cubicBezTo>
                    <a:cubicBezTo>
                      <a:pt x="84425" y="17808"/>
                      <a:pt x="93066" y="18702"/>
                      <a:pt x="95053" y="27591"/>
                    </a:cubicBezTo>
                    <a:cubicBezTo>
                      <a:pt x="97288" y="37573"/>
                      <a:pt x="91825" y="48995"/>
                      <a:pt x="85766" y="56594"/>
                    </a:cubicBezTo>
                    <a:cubicBezTo>
                      <a:pt x="83581" y="59325"/>
                      <a:pt x="81049" y="61908"/>
                      <a:pt x="78317" y="64291"/>
                    </a:cubicBezTo>
                    <a:close/>
                    <a:moveTo>
                      <a:pt x="196711" y="68016"/>
                    </a:moveTo>
                    <a:cubicBezTo>
                      <a:pt x="196015" y="68761"/>
                      <a:pt x="195321" y="69506"/>
                      <a:pt x="194625" y="70201"/>
                    </a:cubicBezTo>
                    <a:cubicBezTo>
                      <a:pt x="185289" y="57140"/>
                      <a:pt x="179777" y="34047"/>
                      <a:pt x="196463" y="25158"/>
                    </a:cubicBezTo>
                    <a:cubicBezTo>
                      <a:pt x="206941" y="19546"/>
                      <a:pt x="212801" y="32359"/>
                      <a:pt x="211560" y="41099"/>
                    </a:cubicBezTo>
                    <a:cubicBezTo>
                      <a:pt x="210219" y="51081"/>
                      <a:pt x="203366" y="60765"/>
                      <a:pt x="196711" y="68016"/>
                    </a:cubicBezTo>
                    <a:close/>
                    <a:moveTo>
                      <a:pt x="342469" y="67768"/>
                    </a:moveTo>
                    <a:cubicBezTo>
                      <a:pt x="336162" y="58630"/>
                      <a:pt x="332934" y="47704"/>
                      <a:pt x="335913" y="36530"/>
                    </a:cubicBezTo>
                    <a:cubicBezTo>
                      <a:pt x="338148" y="28286"/>
                      <a:pt x="346243" y="18652"/>
                      <a:pt x="354387" y="27094"/>
                    </a:cubicBezTo>
                    <a:cubicBezTo>
                      <a:pt x="362979" y="35984"/>
                      <a:pt x="356821" y="49343"/>
                      <a:pt x="350862" y="57786"/>
                    </a:cubicBezTo>
                    <a:cubicBezTo>
                      <a:pt x="348329" y="61312"/>
                      <a:pt x="345548" y="64689"/>
                      <a:pt x="342469" y="67768"/>
                    </a:cubicBezTo>
                    <a:close/>
                    <a:moveTo>
                      <a:pt x="485644" y="78147"/>
                    </a:moveTo>
                    <a:cubicBezTo>
                      <a:pt x="480777" y="72635"/>
                      <a:pt x="477946" y="65433"/>
                      <a:pt x="478244" y="56196"/>
                    </a:cubicBezTo>
                    <a:cubicBezTo>
                      <a:pt x="478443" y="49492"/>
                      <a:pt x="480330" y="42639"/>
                      <a:pt x="484253" y="37126"/>
                    </a:cubicBezTo>
                    <a:cubicBezTo>
                      <a:pt x="488972" y="30521"/>
                      <a:pt x="499301" y="22774"/>
                      <a:pt x="503522" y="33700"/>
                    </a:cubicBezTo>
                    <a:cubicBezTo>
                      <a:pt x="509631" y="49492"/>
                      <a:pt x="497116" y="67619"/>
                      <a:pt x="485644" y="7814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304" name="Shape 3304"/>
        <p:cNvGrpSpPr/>
        <p:nvPr/>
      </p:nvGrpSpPr>
      <p:grpSpPr>
        <a:xfrm>
          <a:off x="0" y="0"/>
          <a:ext cx="0" cy="0"/>
          <a:chOff x="0" y="0"/>
          <a:chExt cx="0" cy="0"/>
        </a:xfrm>
      </p:grpSpPr>
      <p:grpSp>
        <p:nvGrpSpPr>
          <p:cNvPr id="3305" name="Google Shape;3305;p21"/>
          <p:cNvGrpSpPr/>
          <p:nvPr/>
        </p:nvGrpSpPr>
        <p:grpSpPr>
          <a:xfrm>
            <a:off x="-2145043" y="-1800658"/>
            <a:ext cx="12212255" cy="8788559"/>
            <a:chOff x="-2145043" y="-1800658"/>
            <a:chExt cx="12212255" cy="8788559"/>
          </a:xfrm>
        </p:grpSpPr>
        <p:grpSp>
          <p:nvGrpSpPr>
            <p:cNvPr id="3306" name="Google Shape;3306;p21"/>
            <p:cNvGrpSpPr/>
            <p:nvPr/>
          </p:nvGrpSpPr>
          <p:grpSpPr>
            <a:xfrm flipH="1" rot="1732037">
              <a:off x="-1868455" y="3770920"/>
              <a:ext cx="4437535" cy="2287949"/>
              <a:chOff x="2911213" y="2543453"/>
              <a:chExt cx="7987932" cy="4118499"/>
            </a:xfrm>
          </p:grpSpPr>
          <p:sp>
            <p:nvSpPr>
              <p:cNvPr id="3307" name="Google Shape;3307;p21"/>
              <p:cNvSpPr/>
              <p:nvPr/>
            </p:nvSpPr>
            <p:spPr>
              <a:xfrm>
                <a:off x="2911213" y="2543453"/>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08" name="Google Shape;3308;p21"/>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309" name="Google Shape;3309;p21"/>
            <p:cNvGrpSpPr/>
            <p:nvPr/>
          </p:nvGrpSpPr>
          <p:grpSpPr>
            <a:xfrm flipH="1" rot="10800000">
              <a:off x="5695171" y="-1310969"/>
              <a:ext cx="4356880" cy="2362924"/>
              <a:chOff x="3055976" y="2408265"/>
              <a:chExt cx="7843168" cy="4253688"/>
            </a:xfrm>
          </p:grpSpPr>
          <p:sp>
            <p:nvSpPr>
              <p:cNvPr id="3310" name="Google Shape;3310;p21"/>
              <p:cNvSpPr/>
              <p:nvPr/>
            </p:nvSpPr>
            <p:spPr>
              <a:xfrm>
                <a:off x="3055976" y="2408265"/>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rgbClr val="FEE0C4">
                  <a:alpha val="439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11" name="Google Shape;3311;p21"/>
              <p:cNvSpPr/>
              <p:nvPr/>
            </p:nvSpPr>
            <p:spPr>
              <a:xfrm>
                <a:off x="3132176" y="2956891"/>
                <a:ext cx="7766968" cy="3705061"/>
              </a:xfrm>
              <a:custGeom>
                <a:rect b="b" l="l" r="r" t="t"/>
                <a:pathLst>
                  <a:path extrusionOk="0" h="2157241" w="4522252">
                    <a:moveTo>
                      <a:pt x="893041" y="1486039"/>
                    </a:moveTo>
                    <a:cubicBezTo>
                      <a:pt x="991372" y="1325383"/>
                      <a:pt x="1260986" y="1260624"/>
                      <a:pt x="1444835" y="1353492"/>
                    </a:cubicBezTo>
                    <a:cubicBezTo>
                      <a:pt x="1437286" y="1169892"/>
                      <a:pt x="1474433" y="973628"/>
                      <a:pt x="1619148" y="836362"/>
                    </a:cubicBezTo>
                    <a:cubicBezTo>
                      <a:pt x="1763863" y="699097"/>
                      <a:pt x="2040430" y="651421"/>
                      <a:pt x="2201484" y="774980"/>
                    </a:cubicBezTo>
                    <a:cubicBezTo>
                      <a:pt x="2213452" y="604689"/>
                      <a:pt x="2367851" y="448403"/>
                      <a:pt x="2564214" y="407780"/>
                    </a:cubicBezTo>
                    <a:cubicBezTo>
                      <a:pt x="2760578" y="367156"/>
                      <a:pt x="2983113" y="445473"/>
                      <a:pt x="3087055" y="591827"/>
                    </a:cubicBezTo>
                    <a:cubicBezTo>
                      <a:pt x="3088098" y="482620"/>
                      <a:pt x="3090879" y="371328"/>
                      <a:pt x="3132595" y="267932"/>
                    </a:cubicBezTo>
                    <a:cubicBezTo>
                      <a:pt x="3174311" y="164536"/>
                      <a:pt x="3261716" y="68539"/>
                      <a:pt x="3384431" y="33826"/>
                    </a:cubicBezTo>
                    <a:cubicBezTo>
                      <a:pt x="3582383" y="-22193"/>
                      <a:pt x="3818426" y="132206"/>
                      <a:pt x="3803527" y="307910"/>
                    </a:cubicBezTo>
                    <a:cubicBezTo>
                      <a:pt x="3852196" y="224378"/>
                      <a:pt x="3918942" y="148396"/>
                      <a:pt x="3999493" y="84878"/>
                    </a:cubicBezTo>
                    <a:cubicBezTo>
                      <a:pt x="4060478" y="36805"/>
                      <a:pt x="4137702" y="-6252"/>
                      <a:pt x="4220737" y="751"/>
                    </a:cubicBezTo>
                    <a:cubicBezTo>
                      <a:pt x="4375236" y="13762"/>
                      <a:pt x="4434085" y="175461"/>
                      <a:pt x="4452510" y="305526"/>
                    </a:cubicBezTo>
                    <a:cubicBezTo>
                      <a:pt x="4534005" y="881405"/>
                      <a:pt x="4544136" y="1464436"/>
                      <a:pt x="4482605" y="2042054"/>
                    </a:cubicBezTo>
                    <a:cubicBezTo>
                      <a:pt x="4481264" y="2054420"/>
                      <a:pt x="4479079" y="2068176"/>
                      <a:pt x="4467656" y="2076023"/>
                    </a:cubicBezTo>
                    <a:cubicBezTo>
                      <a:pt x="4458767" y="2082131"/>
                      <a:pt x="4446451" y="2082975"/>
                      <a:pt x="4435029" y="2083571"/>
                    </a:cubicBezTo>
                    <a:cubicBezTo>
                      <a:pt x="3590428" y="2127423"/>
                      <a:pt x="2744289" y="2151112"/>
                      <a:pt x="1898099" y="2154638"/>
                    </a:cubicBezTo>
                    <a:cubicBezTo>
                      <a:pt x="1468970" y="2156426"/>
                      <a:pt x="1039792" y="2153049"/>
                      <a:pt x="610713" y="2144507"/>
                    </a:cubicBezTo>
                    <a:cubicBezTo>
                      <a:pt x="498825" y="2142272"/>
                      <a:pt x="111859" y="2185726"/>
                      <a:pt x="29470" y="2123748"/>
                    </a:cubicBezTo>
                    <a:cubicBezTo>
                      <a:pt x="-54061" y="2060826"/>
                      <a:pt x="61552" y="1967760"/>
                      <a:pt x="110121" y="1906378"/>
                    </a:cubicBezTo>
                    <a:cubicBezTo>
                      <a:pt x="294913" y="1673016"/>
                      <a:pt x="500315" y="1401862"/>
                      <a:pt x="893041" y="14859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312" name="Google Shape;3312;p21"/>
            <p:cNvSpPr/>
            <p:nvPr/>
          </p:nvSpPr>
          <p:spPr>
            <a:xfrm>
              <a:off x="8558975" y="1505833"/>
              <a:ext cx="187045" cy="294224"/>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313" name="Google Shape;3313;p21"/>
            <p:cNvGrpSpPr/>
            <p:nvPr/>
          </p:nvGrpSpPr>
          <p:grpSpPr>
            <a:xfrm>
              <a:off x="210153" y="4133664"/>
              <a:ext cx="458436" cy="781128"/>
              <a:chOff x="210153" y="4133664"/>
              <a:chExt cx="458436" cy="781128"/>
            </a:xfrm>
          </p:grpSpPr>
          <p:sp>
            <p:nvSpPr>
              <p:cNvPr id="3314" name="Google Shape;3314;p21"/>
              <p:cNvSpPr/>
              <p:nvPr/>
            </p:nvSpPr>
            <p:spPr>
              <a:xfrm>
                <a:off x="210153" y="4561179"/>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15" name="Google Shape;3315;p21"/>
              <p:cNvSpPr/>
              <p:nvPr/>
            </p:nvSpPr>
            <p:spPr>
              <a:xfrm>
                <a:off x="556188" y="43843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16" name="Google Shape;3316;p21"/>
              <p:cNvSpPr/>
              <p:nvPr/>
            </p:nvSpPr>
            <p:spPr>
              <a:xfrm>
                <a:off x="222919" y="4133664"/>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317" name="Google Shape;3317;p21"/>
            <p:cNvGrpSpPr/>
            <p:nvPr/>
          </p:nvGrpSpPr>
          <p:grpSpPr>
            <a:xfrm flipH="1" rot="4499862">
              <a:off x="-930669" y="-1169756"/>
              <a:ext cx="2391861" cy="1414681"/>
              <a:chOff x="1528361" y="3220170"/>
              <a:chExt cx="1305127" cy="771977"/>
            </a:xfrm>
          </p:grpSpPr>
          <p:sp>
            <p:nvSpPr>
              <p:cNvPr id="3318" name="Google Shape;3318;p21"/>
              <p:cNvSpPr/>
              <p:nvPr/>
            </p:nvSpPr>
            <p:spPr>
              <a:xfrm>
                <a:off x="2121988" y="3220170"/>
                <a:ext cx="330709" cy="647857"/>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19" name="Google Shape;3319;p21"/>
              <p:cNvSpPr/>
              <p:nvPr/>
            </p:nvSpPr>
            <p:spPr>
              <a:xfrm>
                <a:off x="2121967" y="3351355"/>
                <a:ext cx="330709" cy="516693"/>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0" name="Google Shape;3320;p21"/>
              <p:cNvSpPr/>
              <p:nvPr/>
            </p:nvSpPr>
            <p:spPr>
              <a:xfrm>
                <a:off x="2129932" y="3260354"/>
                <a:ext cx="267403" cy="604611"/>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1" name="Google Shape;3321;p21"/>
              <p:cNvSpPr/>
              <p:nvPr/>
            </p:nvSpPr>
            <p:spPr>
              <a:xfrm>
                <a:off x="1650420" y="3263117"/>
                <a:ext cx="473577" cy="531850"/>
              </a:xfrm>
              <a:custGeom>
                <a:rect b="b" l="l" r="r" t="t"/>
                <a:pathLst>
                  <a:path extrusionOk="0" h="531850" w="473577">
                    <a:moveTo>
                      <a:pt x="129137" y="71452"/>
                    </a:moveTo>
                    <a:cubicBezTo>
                      <a:pt x="178840" y="80700"/>
                      <a:pt x="230423" y="81988"/>
                      <a:pt x="278100" y="98837"/>
                    </a:cubicBezTo>
                    <a:cubicBezTo>
                      <a:pt x="362600" y="128714"/>
                      <a:pt x="426619" y="209752"/>
                      <a:pt x="436100" y="298876"/>
                    </a:cubicBezTo>
                    <a:cubicBezTo>
                      <a:pt x="440956" y="344484"/>
                      <a:pt x="432595" y="390788"/>
                      <a:pt x="437599" y="436416"/>
                    </a:cubicBezTo>
                    <a:cubicBezTo>
                      <a:pt x="438401" y="443764"/>
                      <a:pt x="439689" y="450901"/>
                      <a:pt x="441442" y="457827"/>
                    </a:cubicBezTo>
                    <a:cubicBezTo>
                      <a:pt x="447333" y="481559"/>
                      <a:pt x="458460" y="502906"/>
                      <a:pt x="473578" y="522965"/>
                    </a:cubicBezTo>
                    <a:cubicBezTo>
                      <a:pt x="471994" y="524211"/>
                      <a:pt x="470326" y="525309"/>
                      <a:pt x="468679" y="526237"/>
                    </a:cubicBezTo>
                    <a:cubicBezTo>
                      <a:pt x="463295" y="529362"/>
                      <a:pt x="457531" y="531094"/>
                      <a:pt x="451471" y="531643"/>
                    </a:cubicBezTo>
                    <a:cubicBezTo>
                      <a:pt x="396890" y="536731"/>
                      <a:pt x="317922" y="447058"/>
                      <a:pt x="291381" y="401345"/>
                    </a:cubicBezTo>
                    <a:cubicBezTo>
                      <a:pt x="288657" y="396679"/>
                      <a:pt x="286461" y="392456"/>
                      <a:pt x="284941" y="388866"/>
                    </a:cubicBezTo>
                    <a:cubicBezTo>
                      <a:pt x="267690" y="348559"/>
                      <a:pt x="260469" y="301811"/>
                      <a:pt x="229473" y="270794"/>
                    </a:cubicBezTo>
                    <a:cubicBezTo>
                      <a:pt x="197315" y="238552"/>
                      <a:pt x="147992" y="231880"/>
                      <a:pt x="108571" y="209140"/>
                    </a:cubicBezTo>
                    <a:cubicBezTo>
                      <a:pt x="74471" y="189440"/>
                      <a:pt x="49809" y="159035"/>
                      <a:pt x="32559" y="123647"/>
                    </a:cubicBezTo>
                    <a:cubicBezTo>
                      <a:pt x="14020" y="85725"/>
                      <a:pt x="4033" y="42081"/>
                      <a:pt x="0" y="0"/>
                    </a:cubicBezTo>
                    <a:cubicBezTo>
                      <a:pt x="24852" y="37669"/>
                      <a:pt x="68601" y="57601"/>
                      <a:pt x="113090" y="68031"/>
                    </a:cubicBezTo>
                    <a:cubicBezTo>
                      <a:pt x="118432" y="69319"/>
                      <a:pt x="123816" y="70417"/>
                      <a:pt x="129158" y="714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2" name="Google Shape;3322;p21"/>
              <p:cNvSpPr/>
              <p:nvPr/>
            </p:nvSpPr>
            <p:spPr>
              <a:xfrm>
                <a:off x="1763489" y="3331148"/>
                <a:ext cx="360530" cy="463819"/>
              </a:xfrm>
              <a:custGeom>
                <a:rect b="b" l="l" r="r" t="t"/>
                <a:pathLst>
                  <a:path extrusionOk="0" h="463819" w="360530">
                    <a:moveTo>
                      <a:pt x="165052" y="30806"/>
                    </a:moveTo>
                    <a:cubicBezTo>
                      <a:pt x="249553" y="60683"/>
                      <a:pt x="313572" y="141721"/>
                      <a:pt x="323052" y="230845"/>
                    </a:cubicBezTo>
                    <a:cubicBezTo>
                      <a:pt x="327909" y="276453"/>
                      <a:pt x="319547" y="322757"/>
                      <a:pt x="324551" y="368385"/>
                    </a:cubicBezTo>
                    <a:cubicBezTo>
                      <a:pt x="325354" y="375733"/>
                      <a:pt x="326642" y="382870"/>
                      <a:pt x="328394" y="389796"/>
                    </a:cubicBezTo>
                    <a:cubicBezTo>
                      <a:pt x="334285" y="413528"/>
                      <a:pt x="345413" y="434875"/>
                      <a:pt x="360531" y="454934"/>
                    </a:cubicBezTo>
                    <a:cubicBezTo>
                      <a:pt x="358947" y="456180"/>
                      <a:pt x="357279" y="457278"/>
                      <a:pt x="355632" y="458206"/>
                    </a:cubicBezTo>
                    <a:cubicBezTo>
                      <a:pt x="350248" y="461331"/>
                      <a:pt x="344484" y="463063"/>
                      <a:pt x="338424" y="463612"/>
                    </a:cubicBezTo>
                    <a:cubicBezTo>
                      <a:pt x="283843" y="468700"/>
                      <a:pt x="204874" y="379027"/>
                      <a:pt x="178333" y="333314"/>
                    </a:cubicBezTo>
                    <a:cubicBezTo>
                      <a:pt x="186251" y="339480"/>
                      <a:pt x="193113" y="345877"/>
                      <a:pt x="196956" y="349171"/>
                    </a:cubicBezTo>
                    <a:cubicBezTo>
                      <a:pt x="220858" y="369378"/>
                      <a:pt x="246322" y="387051"/>
                      <a:pt x="274214" y="400944"/>
                    </a:cubicBezTo>
                    <a:lnTo>
                      <a:pt x="274214" y="400986"/>
                    </a:lnTo>
                    <a:cubicBezTo>
                      <a:pt x="278923" y="403351"/>
                      <a:pt x="283716" y="405589"/>
                      <a:pt x="288572" y="407743"/>
                    </a:cubicBezTo>
                    <a:cubicBezTo>
                      <a:pt x="280887" y="397714"/>
                      <a:pt x="276558" y="385784"/>
                      <a:pt x="274679" y="373242"/>
                    </a:cubicBezTo>
                    <a:cubicBezTo>
                      <a:pt x="272884" y="361903"/>
                      <a:pt x="273159" y="350058"/>
                      <a:pt x="274510" y="338699"/>
                    </a:cubicBezTo>
                    <a:cubicBezTo>
                      <a:pt x="277508" y="314776"/>
                      <a:pt x="285110" y="291676"/>
                      <a:pt x="288298" y="267775"/>
                    </a:cubicBezTo>
                    <a:cubicBezTo>
                      <a:pt x="299130" y="186167"/>
                      <a:pt x="251052" y="100188"/>
                      <a:pt x="175884" y="66638"/>
                    </a:cubicBezTo>
                    <a:cubicBezTo>
                      <a:pt x="146683" y="53610"/>
                      <a:pt x="114821" y="48099"/>
                      <a:pt x="84268" y="38619"/>
                    </a:cubicBezTo>
                    <a:cubicBezTo>
                      <a:pt x="54666" y="29434"/>
                      <a:pt x="26351" y="16343"/>
                      <a:pt x="0" y="0"/>
                    </a:cubicBezTo>
                    <a:cubicBezTo>
                      <a:pt x="5342" y="1288"/>
                      <a:pt x="10726" y="2386"/>
                      <a:pt x="16068" y="3379"/>
                    </a:cubicBezTo>
                    <a:cubicBezTo>
                      <a:pt x="65772" y="12626"/>
                      <a:pt x="117354" y="13915"/>
                      <a:pt x="165031" y="30764"/>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3" name="Google Shape;3323;p21"/>
              <p:cNvSpPr/>
              <p:nvPr/>
            </p:nvSpPr>
            <p:spPr>
              <a:xfrm>
                <a:off x="1672917" y="3307536"/>
                <a:ext cx="446182" cy="487223"/>
              </a:xfrm>
              <a:custGeom>
                <a:rect b="b" l="l" r="r" t="t"/>
                <a:pathLst>
                  <a:path extrusionOk="0" h="487223" w="446182">
                    <a:moveTo>
                      <a:pt x="7359" y="1927"/>
                    </a:moveTo>
                    <a:cubicBezTo>
                      <a:pt x="10484" y="6657"/>
                      <a:pt x="13863" y="11197"/>
                      <a:pt x="17367" y="15652"/>
                    </a:cubicBezTo>
                    <a:cubicBezTo>
                      <a:pt x="45809" y="51927"/>
                      <a:pt x="86539" y="74646"/>
                      <a:pt x="127248" y="94536"/>
                    </a:cubicBezTo>
                    <a:cubicBezTo>
                      <a:pt x="169223" y="115080"/>
                      <a:pt x="213289" y="133070"/>
                      <a:pt x="250746" y="161617"/>
                    </a:cubicBezTo>
                    <a:cubicBezTo>
                      <a:pt x="269158" y="175637"/>
                      <a:pt x="285501" y="192000"/>
                      <a:pt x="298275" y="211363"/>
                    </a:cubicBezTo>
                    <a:cubicBezTo>
                      <a:pt x="311092" y="230725"/>
                      <a:pt x="319939" y="252494"/>
                      <a:pt x="327160" y="274474"/>
                    </a:cubicBezTo>
                    <a:cubicBezTo>
                      <a:pt x="340357" y="314971"/>
                      <a:pt x="347599" y="357919"/>
                      <a:pt x="365251" y="396875"/>
                    </a:cubicBezTo>
                    <a:cubicBezTo>
                      <a:pt x="366898" y="400612"/>
                      <a:pt x="368671" y="404349"/>
                      <a:pt x="370593" y="408044"/>
                    </a:cubicBezTo>
                    <a:cubicBezTo>
                      <a:pt x="382184" y="430489"/>
                      <a:pt x="398105" y="450062"/>
                      <a:pt x="418607" y="464969"/>
                    </a:cubicBezTo>
                    <a:cubicBezTo>
                      <a:pt x="427348" y="471367"/>
                      <a:pt x="436597" y="476920"/>
                      <a:pt x="446183" y="481818"/>
                    </a:cubicBezTo>
                    <a:cubicBezTo>
                      <a:pt x="440798" y="484943"/>
                      <a:pt x="435034" y="486675"/>
                      <a:pt x="428974" y="487224"/>
                    </a:cubicBezTo>
                    <a:cubicBezTo>
                      <a:pt x="417404" y="480531"/>
                      <a:pt x="406382" y="472739"/>
                      <a:pt x="396394" y="463723"/>
                    </a:cubicBezTo>
                    <a:cubicBezTo>
                      <a:pt x="383853" y="452406"/>
                      <a:pt x="373380" y="439083"/>
                      <a:pt x="364807" y="424598"/>
                    </a:cubicBezTo>
                    <a:lnTo>
                      <a:pt x="364807" y="424556"/>
                    </a:lnTo>
                    <a:cubicBezTo>
                      <a:pt x="360859" y="417989"/>
                      <a:pt x="357354" y="411169"/>
                      <a:pt x="354229" y="404159"/>
                    </a:cubicBezTo>
                    <a:cubicBezTo>
                      <a:pt x="334529" y="360537"/>
                      <a:pt x="327371" y="312775"/>
                      <a:pt x="311535" y="267844"/>
                    </a:cubicBezTo>
                    <a:cubicBezTo>
                      <a:pt x="303850" y="246033"/>
                      <a:pt x="293820" y="224601"/>
                      <a:pt x="279357" y="206379"/>
                    </a:cubicBezTo>
                    <a:cubicBezTo>
                      <a:pt x="265126" y="188369"/>
                      <a:pt x="247495" y="173504"/>
                      <a:pt x="228386" y="160856"/>
                    </a:cubicBezTo>
                    <a:cubicBezTo>
                      <a:pt x="188649" y="134569"/>
                      <a:pt x="143949" y="117297"/>
                      <a:pt x="101974" y="95148"/>
                    </a:cubicBezTo>
                    <a:cubicBezTo>
                      <a:pt x="61814" y="73907"/>
                      <a:pt x="21781" y="47324"/>
                      <a:pt x="497" y="5728"/>
                    </a:cubicBezTo>
                    <a:cubicBezTo>
                      <a:pt x="-1826" y="1189"/>
                      <a:pt x="4593" y="-2317"/>
                      <a:pt x="7359" y="1885"/>
                    </a:cubicBezTo>
                    <a:close/>
                  </a:path>
                </a:pathLst>
              </a:custGeom>
              <a:solidFill>
                <a:srgbClr val="3248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4" name="Google Shape;3324;p21"/>
              <p:cNvSpPr/>
              <p:nvPr/>
            </p:nvSpPr>
            <p:spPr>
              <a:xfrm>
                <a:off x="2252153" y="3679958"/>
                <a:ext cx="581335" cy="300693"/>
              </a:xfrm>
              <a:custGeom>
                <a:rect b="b" l="l" r="r" t="t"/>
                <a:pathLst>
                  <a:path extrusionOk="0" h="300693" w="581335">
                    <a:moveTo>
                      <a:pt x="449813" y="98986"/>
                    </a:moveTo>
                    <a:cubicBezTo>
                      <a:pt x="432098" y="116701"/>
                      <a:pt x="418859" y="138365"/>
                      <a:pt x="405979" y="160240"/>
                    </a:cubicBezTo>
                    <a:cubicBezTo>
                      <a:pt x="387631" y="191489"/>
                      <a:pt x="370000" y="223161"/>
                      <a:pt x="341158" y="244297"/>
                    </a:cubicBezTo>
                    <a:cubicBezTo>
                      <a:pt x="292256" y="280107"/>
                      <a:pt x="225851" y="275546"/>
                      <a:pt x="165379" y="271619"/>
                    </a:cubicBezTo>
                    <a:cubicBezTo>
                      <a:pt x="136600" y="269761"/>
                      <a:pt x="107230" y="268789"/>
                      <a:pt x="78641" y="273160"/>
                    </a:cubicBezTo>
                    <a:cubicBezTo>
                      <a:pt x="50685" y="277425"/>
                      <a:pt x="26150" y="295795"/>
                      <a:pt x="1340" y="300567"/>
                    </a:cubicBezTo>
                    <a:cubicBezTo>
                      <a:pt x="1150" y="300609"/>
                      <a:pt x="982" y="300672"/>
                      <a:pt x="792" y="300694"/>
                    </a:cubicBezTo>
                    <a:cubicBezTo>
                      <a:pt x="-349" y="296619"/>
                      <a:pt x="-201" y="291804"/>
                      <a:pt x="876" y="286505"/>
                    </a:cubicBezTo>
                    <a:cubicBezTo>
                      <a:pt x="7020" y="256395"/>
                      <a:pt x="44456" y="210640"/>
                      <a:pt x="59300" y="192334"/>
                    </a:cubicBezTo>
                    <a:cubicBezTo>
                      <a:pt x="87171" y="157980"/>
                      <a:pt x="124121" y="129244"/>
                      <a:pt x="167237" y="119404"/>
                    </a:cubicBezTo>
                    <a:cubicBezTo>
                      <a:pt x="173719" y="117926"/>
                      <a:pt x="180307" y="116870"/>
                      <a:pt x="186979" y="116005"/>
                    </a:cubicBezTo>
                    <a:cubicBezTo>
                      <a:pt x="213753" y="112457"/>
                      <a:pt x="241307" y="111887"/>
                      <a:pt x="264660" y="98881"/>
                    </a:cubicBezTo>
                    <a:cubicBezTo>
                      <a:pt x="290546" y="84459"/>
                      <a:pt x="306403" y="57285"/>
                      <a:pt x="328700" y="37775"/>
                    </a:cubicBezTo>
                    <a:cubicBezTo>
                      <a:pt x="362040" y="8532"/>
                      <a:pt x="408597" y="-2110"/>
                      <a:pt x="452875" y="339"/>
                    </a:cubicBezTo>
                    <a:cubicBezTo>
                      <a:pt x="497152" y="2788"/>
                      <a:pt x="539867" y="17125"/>
                      <a:pt x="581336" y="32750"/>
                    </a:cubicBezTo>
                    <a:cubicBezTo>
                      <a:pt x="534081" y="47741"/>
                      <a:pt x="484905" y="63936"/>
                      <a:pt x="449813" y="98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5" name="Google Shape;3325;p21"/>
              <p:cNvSpPr/>
              <p:nvPr/>
            </p:nvSpPr>
            <p:spPr>
              <a:xfrm>
                <a:off x="2252174" y="3795984"/>
                <a:ext cx="405979" cy="184688"/>
              </a:xfrm>
              <a:custGeom>
                <a:rect b="b" l="l" r="r" t="t"/>
                <a:pathLst>
                  <a:path extrusionOk="0" h="184688" w="405979">
                    <a:moveTo>
                      <a:pt x="341158" y="128292"/>
                    </a:moveTo>
                    <a:cubicBezTo>
                      <a:pt x="292256" y="164102"/>
                      <a:pt x="225851" y="159541"/>
                      <a:pt x="165379" y="155614"/>
                    </a:cubicBezTo>
                    <a:cubicBezTo>
                      <a:pt x="136600" y="153756"/>
                      <a:pt x="107230" y="152784"/>
                      <a:pt x="78641" y="157155"/>
                    </a:cubicBezTo>
                    <a:cubicBezTo>
                      <a:pt x="50685" y="161421"/>
                      <a:pt x="26150" y="179790"/>
                      <a:pt x="1340" y="184562"/>
                    </a:cubicBezTo>
                    <a:cubicBezTo>
                      <a:pt x="1150" y="184604"/>
                      <a:pt x="982" y="184668"/>
                      <a:pt x="791" y="184689"/>
                    </a:cubicBezTo>
                    <a:cubicBezTo>
                      <a:pt x="-349" y="180613"/>
                      <a:pt x="-201" y="175800"/>
                      <a:pt x="876" y="170500"/>
                    </a:cubicBezTo>
                    <a:cubicBezTo>
                      <a:pt x="7020" y="140391"/>
                      <a:pt x="44456" y="94635"/>
                      <a:pt x="59300" y="76329"/>
                    </a:cubicBezTo>
                    <a:cubicBezTo>
                      <a:pt x="87171" y="41975"/>
                      <a:pt x="124121" y="13239"/>
                      <a:pt x="167237" y="3399"/>
                    </a:cubicBezTo>
                    <a:cubicBezTo>
                      <a:pt x="173719" y="1921"/>
                      <a:pt x="180307" y="866"/>
                      <a:pt x="186979" y="0"/>
                    </a:cubicBezTo>
                    <a:cubicBezTo>
                      <a:pt x="144877" y="35874"/>
                      <a:pt x="97116" y="66743"/>
                      <a:pt x="72180" y="114229"/>
                    </a:cubicBezTo>
                    <a:cubicBezTo>
                      <a:pt x="70300" y="117777"/>
                      <a:pt x="68569" y="121430"/>
                      <a:pt x="66964" y="125167"/>
                    </a:cubicBezTo>
                    <a:cubicBezTo>
                      <a:pt x="77669" y="113955"/>
                      <a:pt x="92196" y="108212"/>
                      <a:pt x="107694" y="106248"/>
                    </a:cubicBezTo>
                    <a:cubicBezTo>
                      <a:pt x="120110" y="104686"/>
                      <a:pt x="133180" y="105552"/>
                      <a:pt x="145363" y="108022"/>
                    </a:cubicBezTo>
                    <a:cubicBezTo>
                      <a:pt x="172748" y="113512"/>
                      <a:pt x="198635" y="125505"/>
                      <a:pt x="226316" y="129495"/>
                    </a:cubicBezTo>
                    <a:cubicBezTo>
                      <a:pt x="257607" y="134014"/>
                      <a:pt x="290377" y="127764"/>
                      <a:pt x="317826" y="112012"/>
                    </a:cubicBezTo>
                    <a:cubicBezTo>
                      <a:pt x="344557" y="96683"/>
                      <a:pt x="365545" y="73225"/>
                      <a:pt x="390291" y="54877"/>
                    </a:cubicBezTo>
                    <a:cubicBezTo>
                      <a:pt x="395359" y="51118"/>
                      <a:pt x="400595" y="47571"/>
                      <a:pt x="405979" y="44235"/>
                    </a:cubicBezTo>
                    <a:cubicBezTo>
                      <a:pt x="387631" y="75484"/>
                      <a:pt x="370000" y="107156"/>
                      <a:pt x="341158" y="128292"/>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6" name="Google Shape;3326;p21"/>
              <p:cNvSpPr/>
              <p:nvPr/>
            </p:nvSpPr>
            <p:spPr>
              <a:xfrm>
                <a:off x="2252174" y="3701365"/>
                <a:ext cx="564986" cy="279308"/>
              </a:xfrm>
              <a:custGeom>
                <a:rect b="b" l="l" r="r" t="t"/>
                <a:pathLst>
                  <a:path extrusionOk="0" h="279308" w="564986">
                    <a:moveTo>
                      <a:pt x="560200" y="15820"/>
                    </a:moveTo>
                    <a:cubicBezTo>
                      <a:pt x="554964" y="14342"/>
                      <a:pt x="549685" y="13096"/>
                      <a:pt x="544364" y="12041"/>
                    </a:cubicBezTo>
                    <a:cubicBezTo>
                      <a:pt x="501544" y="3447"/>
                      <a:pt x="458027" y="12653"/>
                      <a:pt x="420738" y="34718"/>
                    </a:cubicBezTo>
                    <a:cubicBezTo>
                      <a:pt x="384210" y="56339"/>
                      <a:pt x="354122" y="86891"/>
                      <a:pt x="320930" y="112968"/>
                    </a:cubicBezTo>
                    <a:cubicBezTo>
                      <a:pt x="304313" y="126059"/>
                      <a:pt x="286767" y="138263"/>
                      <a:pt x="267679" y="147511"/>
                    </a:cubicBezTo>
                    <a:cubicBezTo>
                      <a:pt x="246227" y="157942"/>
                      <a:pt x="223064" y="163770"/>
                      <a:pt x="200007" y="169323"/>
                    </a:cubicBezTo>
                    <a:cubicBezTo>
                      <a:pt x="177309" y="174813"/>
                      <a:pt x="154927" y="180851"/>
                      <a:pt x="133222" y="189529"/>
                    </a:cubicBezTo>
                    <a:cubicBezTo>
                      <a:pt x="124565" y="192971"/>
                      <a:pt x="116056" y="196772"/>
                      <a:pt x="107694" y="200868"/>
                    </a:cubicBezTo>
                    <a:cubicBezTo>
                      <a:pt x="95680" y="206716"/>
                      <a:pt x="83983" y="213199"/>
                      <a:pt x="72686" y="220272"/>
                    </a:cubicBezTo>
                    <a:cubicBezTo>
                      <a:pt x="46483" y="236678"/>
                      <a:pt x="22349" y="256484"/>
                      <a:pt x="1340" y="279182"/>
                    </a:cubicBezTo>
                    <a:cubicBezTo>
                      <a:pt x="1150" y="279224"/>
                      <a:pt x="982" y="279287"/>
                      <a:pt x="791" y="279309"/>
                    </a:cubicBezTo>
                    <a:cubicBezTo>
                      <a:pt x="-349" y="275233"/>
                      <a:pt x="-201" y="270419"/>
                      <a:pt x="876" y="265120"/>
                    </a:cubicBezTo>
                    <a:cubicBezTo>
                      <a:pt x="22138" y="243435"/>
                      <a:pt x="46209" y="224579"/>
                      <a:pt x="72180" y="208849"/>
                    </a:cubicBezTo>
                    <a:cubicBezTo>
                      <a:pt x="74988" y="207139"/>
                      <a:pt x="77839" y="205471"/>
                      <a:pt x="80689" y="203845"/>
                    </a:cubicBezTo>
                    <a:cubicBezTo>
                      <a:pt x="100769" y="192380"/>
                      <a:pt x="121862" y="182836"/>
                      <a:pt x="143652" y="175108"/>
                    </a:cubicBezTo>
                    <a:cubicBezTo>
                      <a:pt x="166372" y="167042"/>
                      <a:pt x="189809" y="161911"/>
                      <a:pt x="213161" y="156042"/>
                    </a:cubicBezTo>
                    <a:cubicBezTo>
                      <a:pt x="235775" y="150320"/>
                      <a:pt x="257460" y="142908"/>
                      <a:pt x="277708" y="131211"/>
                    </a:cubicBezTo>
                    <a:cubicBezTo>
                      <a:pt x="296353" y="120401"/>
                      <a:pt x="313413" y="107077"/>
                      <a:pt x="329967" y="93310"/>
                    </a:cubicBezTo>
                    <a:cubicBezTo>
                      <a:pt x="362990" y="65819"/>
                      <a:pt x="394894" y="35415"/>
                      <a:pt x="434167" y="16918"/>
                    </a:cubicBezTo>
                    <a:cubicBezTo>
                      <a:pt x="474031" y="-1853"/>
                      <a:pt x="520547" y="-5611"/>
                      <a:pt x="562438" y="8704"/>
                    </a:cubicBezTo>
                    <a:cubicBezTo>
                      <a:pt x="567041" y="10288"/>
                      <a:pt x="564866" y="17214"/>
                      <a:pt x="560221" y="158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7" name="Google Shape;3327;p21"/>
              <p:cNvSpPr/>
              <p:nvPr/>
            </p:nvSpPr>
            <p:spPr>
              <a:xfrm>
                <a:off x="1664354" y="3373461"/>
                <a:ext cx="269847" cy="423699"/>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8" name="Google Shape;3328;p21"/>
              <p:cNvSpPr/>
              <p:nvPr/>
            </p:nvSpPr>
            <p:spPr>
              <a:xfrm>
                <a:off x="1693832" y="3431590"/>
                <a:ext cx="244697" cy="34302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29" name="Google Shape;3329;p21"/>
              <p:cNvSpPr/>
              <p:nvPr/>
            </p:nvSpPr>
            <p:spPr>
              <a:xfrm>
                <a:off x="1693283" y="3498755"/>
                <a:ext cx="240918" cy="298404"/>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0" name="Google Shape;3330;p21"/>
              <p:cNvSpPr/>
              <p:nvPr/>
            </p:nvSpPr>
            <p:spPr>
              <a:xfrm>
                <a:off x="1562093" y="3626954"/>
                <a:ext cx="308340" cy="143128"/>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1" name="Google Shape;3331;p21"/>
              <p:cNvSpPr/>
              <p:nvPr/>
            </p:nvSpPr>
            <p:spPr>
              <a:xfrm>
                <a:off x="1596536" y="3644917"/>
                <a:ext cx="273875" cy="12296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2" name="Google Shape;3332;p21"/>
              <p:cNvSpPr/>
              <p:nvPr/>
            </p:nvSpPr>
            <p:spPr>
              <a:xfrm>
                <a:off x="1528361" y="3725313"/>
                <a:ext cx="384378" cy="266834"/>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3" name="Google Shape;3333;p21"/>
              <p:cNvSpPr/>
              <p:nvPr/>
            </p:nvSpPr>
            <p:spPr>
              <a:xfrm>
                <a:off x="1561106" y="3747652"/>
                <a:ext cx="335874" cy="185893"/>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4" name="Google Shape;3334;p21"/>
              <p:cNvSpPr/>
              <p:nvPr/>
            </p:nvSpPr>
            <p:spPr>
              <a:xfrm>
                <a:off x="1859428" y="3409862"/>
                <a:ext cx="214993" cy="366792"/>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5" name="Google Shape;3335;p21"/>
              <p:cNvSpPr/>
              <p:nvPr/>
            </p:nvSpPr>
            <p:spPr>
              <a:xfrm>
                <a:off x="1884156" y="3425501"/>
                <a:ext cx="132411" cy="249623"/>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6" name="Google Shape;3336;p21"/>
              <p:cNvSpPr/>
              <p:nvPr/>
            </p:nvSpPr>
            <p:spPr>
              <a:xfrm>
                <a:off x="1903204" y="3448714"/>
                <a:ext cx="122569" cy="252234"/>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7" name="Google Shape;3337;p21"/>
              <p:cNvSpPr/>
              <p:nvPr/>
            </p:nvSpPr>
            <p:spPr>
              <a:xfrm>
                <a:off x="1703300" y="3750176"/>
                <a:ext cx="186541" cy="38450"/>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8" name="Google Shape;3338;p21"/>
              <p:cNvSpPr/>
              <p:nvPr/>
            </p:nvSpPr>
            <p:spPr>
              <a:xfrm>
                <a:off x="1697041" y="3743223"/>
                <a:ext cx="36993" cy="20099"/>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39" name="Google Shape;3339;p21"/>
              <p:cNvSpPr/>
              <p:nvPr/>
            </p:nvSpPr>
            <p:spPr>
              <a:xfrm>
                <a:off x="1699533" y="3743282"/>
                <a:ext cx="34501" cy="20061"/>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0" name="Google Shape;3340;p21"/>
              <p:cNvSpPr/>
              <p:nvPr/>
            </p:nvSpPr>
            <p:spPr>
              <a:xfrm>
                <a:off x="1710530" y="3706434"/>
                <a:ext cx="209587" cy="100180"/>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1" name="Google Shape;3341;p21"/>
              <p:cNvSpPr/>
              <p:nvPr/>
            </p:nvSpPr>
            <p:spPr>
              <a:xfrm>
                <a:off x="1695560" y="3700223"/>
                <a:ext cx="37838" cy="1781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2" name="Google Shape;3342;p21"/>
              <p:cNvSpPr/>
              <p:nvPr/>
            </p:nvSpPr>
            <p:spPr>
              <a:xfrm>
                <a:off x="1697506" y="3700800"/>
                <a:ext cx="35893" cy="17238"/>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3" name="Google Shape;3343;p21"/>
              <p:cNvSpPr/>
              <p:nvPr/>
            </p:nvSpPr>
            <p:spPr>
              <a:xfrm>
                <a:off x="1728020" y="3632050"/>
                <a:ext cx="234071" cy="147158"/>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4" name="Google Shape;3344;p21"/>
              <p:cNvSpPr/>
              <p:nvPr/>
            </p:nvSpPr>
            <p:spPr>
              <a:xfrm>
                <a:off x="1719903" y="3625996"/>
                <a:ext cx="35244" cy="23514"/>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5" name="Google Shape;3345;p21"/>
              <p:cNvSpPr/>
              <p:nvPr/>
            </p:nvSpPr>
            <p:spPr>
              <a:xfrm>
                <a:off x="1720204" y="3633445"/>
                <a:ext cx="34943" cy="16064"/>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6" name="Google Shape;3346;p21"/>
              <p:cNvSpPr/>
              <p:nvPr/>
            </p:nvSpPr>
            <p:spPr>
              <a:xfrm>
                <a:off x="1781807" y="3540437"/>
                <a:ext cx="152659" cy="230515"/>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7" name="Google Shape;3347;p21"/>
              <p:cNvSpPr/>
              <p:nvPr/>
            </p:nvSpPr>
            <p:spPr>
              <a:xfrm>
                <a:off x="1775168" y="3533329"/>
                <a:ext cx="27800" cy="32178"/>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8" name="Google Shape;3348;p21"/>
              <p:cNvSpPr/>
              <p:nvPr/>
            </p:nvSpPr>
            <p:spPr>
              <a:xfrm>
                <a:off x="1775147" y="3537711"/>
                <a:ext cx="27821" cy="27796"/>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49" name="Google Shape;3349;p21"/>
              <p:cNvSpPr/>
              <p:nvPr/>
            </p:nvSpPr>
            <p:spPr>
              <a:xfrm>
                <a:off x="1748981" y="3590770"/>
                <a:ext cx="213390" cy="163045"/>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0" name="Google Shape;3350;p21"/>
              <p:cNvSpPr/>
              <p:nvPr/>
            </p:nvSpPr>
            <p:spPr>
              <a:xfrm>
                <a:off x="1744152" y="3583207"/>
                <a:ext cx="20173" cy="36967"/>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1" name="Google Shape;3351;p21"/>
              <p:cNvSpPr/>
              <p:nvPr/>
            </p:nvSpPr>
            <p:spPr>
              <a:xfrm>
                <a:off x="1750736" y="3583805"/>
                <a:ext cx="13590" cy="36369"/>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2" name="Google Shape;3352;p21"/>
              <p:cNvSpPr/>
              <p:nvPr/>
            </p:nvSpPr>
            <p:spPr>
              <a:xfrm>
                <a:off x="1880172" y="3551528"/>
                <a:ext cx="44681" cy="197726"/>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3" name="Google Shape;3353;p21"/>
              <p:cNvSpPr/>
              <p:nvPr/>
            </p:nvSpPr>
            <p:spPr>
              <a:xfrm>
                <a:off x="1878699" y="3538588"/>
                <a:ext cx="22682" cy="35731"/>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4" name="Google Shape;3354;p21"/>
              <p:cNvSpPr/>
              <p:nvPr/>
            </p:nvSpPr>
            <p:spPr>
              <a:xfrm>
                <a:off x="1878699" y="3541681"/>
                <a:ext cx="22682" cy="32638"/>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5" name="Google Shape;3355;p21"/>
              <p:cNvSpPr/>
              <p:nvPr/>
            </p:nvSpPr>
            <p:spPr>
              <a:xfrm>
                <a:off x="1950627" y="3639378"/>
                <a:ext cx="13830" cy="10346"/>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6" name="Google Shape;3356;p21"/>
              <p:cNvSpPr/>
              <p:nvPr/>
            </p:nvSpPr>
            <p:spPr>
              <a:xfrm>
                <a:off x="1783653" y="3771449"/>
                <a:ext cx="241523" cy="96282"/>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7" name="Google Shape;3357;p21"/>
              <p:cNvSpPr/>
              <p:nvPr/>
            </p:nvSpPr>
            <p:spPr>
              <a:xfrm>
                <a:off x="1868175" y="3753094"/>
                <a:ext cx="147611" cy="103500"/>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8" name="Google Shape;3358;p21"/>
              <p:cNvSpPr/>
              <p:nvPr/>
            </p:nvSpPr>
            <p:spPr>
              <a:xfrm>
                <a:off x="1876541" y="3626688"/>
                <a:ext cx="162323" cy="234957"/>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9" name="Google Shape;3359;p21"/>
              <p:cNvSpPr/>
              <p:nvPr/>
            </p:nvSpPr>
            <p:spPr>
              <a:xfrm>
                <a:off x="1762276" y="3779980"/>
                <a:ext cx="152016" cy="19345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0" name="Google Shape;3360;p21"/>
              <p:cNvSpPr/>
              <p:nvPr/>
            </p:nvSpPr>
            <p:spPr>
              <a:xfrm>
                <a:off x="1783626" y="3809962"/>
                <a:ext cx="99709" cy="139145"/>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1" name="Google Shape;3361;p21"/>
              <p:cNvSpPr/>
              <p:nvPr/>
            </p:nvSpPr>
            <p:spPr>
              <a:xfrm>
                <a:off x="1876705" y="3651585"/>
                <a:ext cx="133866" cy="109834"/>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2" name="Google Shape;3362;p21"/>
              <p:cNvSpPr/>
              <p:nvPr/>
            </p:nvSpPr>
            <p:spPr>
              <a:xfrm>
                <a:off x="1876125" y="3529851"/>
                <a:ext cx="252360" cy="235011"/>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3" name="Google Shape;3363;p21"/>
              <p:cNvSpPr/>
              <p:nvPr/>
            </p:nvSpPr>
            <p:spPr>
              <a:xfrm>
                <a:off x="1909981" y="3561587"/>
                <a:ext cx="186483" cy="121244"/>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4" name="Google Shape;3364;p21"/>
              <p:cNvSpPr/>
              <p:nvPr/>
            </p:nvSpPr>
            <p:spPr>
              <a:xfrm>
                <a:off x="2352827" y="3405185"/>
                <a:ext cx="142979" cy="335860"/>
              </a:xfrm>
              <a:custGeom>
                <a:rect b="b" l="l" r="r" t="t"/>
                <a:pathLst>
                  <a:path extrusionOk="0" h="335860" w="142979">
                    <a:moveTo>
                      <a:pt x="8118" y="208243"/>
                    </a:moveTo>
                    <a:cubicBezTo>
                      <a:pt x="9554" y="213099"/>
                      <a:pt x="11138" y="217934"/>
                      <a:pt x="12785" y="222770"/>
                    </a:cubicBezTo>
                    <a:cubicBezTo>
                      <a:pt x="17683" y="237191"/>
                      <a:pt x="23215" y="251549"/>
                      <a:pt x="27797" y="266097"/>
                    </a:cubicBezTo>
                    <a:cubicBezTo>
                      <a:pt x="30880" y="275830"/>
                      <a:pt x="33519" y="285649"/>
                      <a:pt x="35271" y="295636"/>
                    </a:cubicBezTo>
                    <a:cubicBezTo>
                      <a:pt x="35842" y="298824"/>
                      <a:pt x="36306" y="303617"/>
                      <a:pt x="37088" y="308790"/>
                    </a:cubicBezTo>
                    <a:cubicBezTo>
                      <a:pt x="38713" y="319496"/>
                      <a:pt x="41669" y="331868"/>
                      <a:pt x="49651" y="335078"/>
                    </a:cubicBezTo>
                    <a:cubicBezTo>
                      <a:pt x="50221" y="335331"/>
                      <a:pt x="50833" y="335521"/>
                      <a:pt x="51445" y="335648"/>
                    </a:cubicBezTo>
                    <a:cubicBezTo>
                      <a:pt x="56302" y="336683"/>
                      <a:pt x="61791" y="333811"/>
                      <a:pt x="66901" y="329820"/>
                    </a:cubicBezTo>
                    <a:cubicBezTo>
                      <a:pt x="67302" y="329504"/>
                      <a:pt x="67682" y="329208"/>
                      <a:pt x="68083" y="328870"/>
                    </a:cubicBezTo>
                    <a:cubicBezTo>
                      <a:pt x="73510" y="324436"/>
                      <a:pt x="78430" y="318947"/>
                      <a:pt x="81639" y="315801"/>
                    </a:cubicBezTo>
                    <a:cubicBezTo>
                      <a:pt x="102585" y="295277"/>
                      <a:pt x="118801" y="269898"/>
                      <a:pt x="128323" y="242153"/>
                    </a:cubicBezTo>
                    <a:cubicBezTo>
                      <a:pt x="133370" y="227436"/>
                      <a:pt x="136579" y="212170"/>
                      <a:pt x="138944" y="196820"/>
                    </a:cubicBezTo>
                    <a:cubicBezTo>
                      <a:pt x="142301" y="174987"/>
                      <a:pt x="143906" y="152670"/>
                      <a:pt x="142428" y="130668"/>
                    </a:cubicBezTo>
                    <a:cubicBezTo>
                      <a:pt x="141668" y="119372"/>
                      <a:pt x="140084" y="108139"/>
                      <a:pt x="137508" y="97117"/>
                    </a:cubicBezTo>
                    <a:cubicBezTo>
                      <a:pt x="137170" y="95639"/>
                      <a:pt x="136811" y="94204"/>
                      <a:pt x="136431" y="92725"/>
                    </a:cubicBezTo>
                    <a:cubicBezTo>
                      <a:pt x="136389" y="92599"/>
                      <a:pt x="136368" y="92472"/>
                      <a:pt x="136326" y="92345"/>
                    </a:cubicBezTo>
                    <a:cubicBezTo>
                      <a:pt x="129485" y="66206"/>
                      <a:pt x="116394" y="41248"/>
                      <a:pt x="97412" y="22287"/>
                    </a:cubicBezTo>
                    <a:cubicBezTo>
                      <a:pt x="91732" y="16608"/>
                      <a:pt x="85524" y="11476"/>
                      <a:pt x="78789" y="7000"/>
                    </a:cubicBezTo>
                    <a:cubicBezTo>
                      <a:pt x="74059" y="3854"/>
                      <a:pt x="68970" y="1004"/>
                      <a:pt x="63354" y="202"/>
                    </a:cubicBezTo>
                    <a:cubicBezTo>
                      <a:pt x="58962" y="-432"/>
                      <a:pt x="54169" y="412"/>
                      <a:pt x="50601" y="2946"/>
                    </a:cubicBezTo>
                    <a:cubicBezTo>
                      <a:pt x="49629" y="3643"/>
                      <a:pt x="48743" y="4467"/>
                      <a:pt x="47982" y="5417"/>
                    </a:cubicBezTo>
                    <a:cubicBezTo>
                      <a:pt x="43105" y="11582"/>
                      <a:pt x="44900" y="20429"/>
                      <a:pt x="45259" y="28284"/>
                    </a:cubicBezTo>
                    <a:cubicBezTo>
                      <a:pt x="45998" y="43993"/>
                      <a:pt x="39896" y="59259"/>
                      <a:pt x="32358" y="73089"/>
                    </a:cubicBezTo>
                    <a:cubicBezTo>
                      <a:pt x="25453" y="85716"/>
                      <a:pt x="17261" y="97645"/>
                      <a:pt x="11138" y="110609"/>
                    </a:cubicBezTo>
                    <a:cubicBezTo>
                      <a:pt x="10546" y="111834"/>
                      <a:pt x="9976" y="113080"/>
                      <a:pt x="9427" y="114346"/>
                    </a:cubicBezTo>
                    <a:cubicBezTo>
                      <a:pt x="6366" y="121420"/>
                      <a:pt x="4022" y="128810"/>
                      <a:pt x="2460" y="136327"/>
                    </a:cubicBezTo>
                    <a:cubicBezTo>
                      <a:pt x="1066" y="142936"/>
                      <a:pt x="264" y="149671"/>
                      <a:pt x="53" y="156407"/>
                    </a:cubicBezTo>
                    <a:cubicBezTo>
                      <a:pt x="-475" y="174122"/>
                      <a:pt x="3030" y="191267"/>
                      <a:pt x="8097" y="2082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5" name="Google Shape;3365;p21"/>
              <p:cNvSpPr/>
              <p:nvPr/>
            </p:nvSpPr>
            <p:spPr>
              <a:xfrm>
                <a:off x="2382648" y="3433954"/>
                <a:ext cx="83792" cy="265424"/>
              </a:xfrm>
              <a:custGeom>
                <a:rect b="b" l="l" r="r" t="t"/>
                <a:pathLst>
                  <a:path extrusionOk="0" h="265424" w="83792">
                    <a:moveTo>
                      <a:pt x="65818" y="187582"/>
                    </a:moveTo>
                    <a:cubicBezTo>
                      <a:pt x="69808" y="178228"/>
                      <a:pt x="73081" y="168600"/>
                      <a:pt x="75805" y="158803"/>
                    </a:cubicBezTo>
                    <a:cubicBezTo>
                      <a:pt x="78719" y="148309"/>
                      <a:pt x="80999" y="137604"/>
                      <a:pt x="82350" y="126793"/>
                    </a:cubicBezTo>
                    <a:cubicBezTo>
                      <a:pt x="85180" y="104010"/>
                      <a:pt x="83765" y="80763"/>
                      <a:pt x="78824" y="58340"/>
                    </a:cubicBezTo>
                    <a:cubicBezTo>
                      <a:pt x="78233" y="85113"/>
                      <a:pt x="77557" y="112414"/>
                      <a:pt x="68689" y="137688"/>
                    </a:cubicBezTo>
                    <a:cubicBezTo>
                      <a:pt x="66198" y="144825"/>
                      <a:pt x="63052" y="151729"/>
                      <a:pt x="59927" y="158613"/>
                    </a:cubicBezTo>
                    <a:cubicBezTo>
                      <a:pt x="50277" y="179896"/>
                      <a:pt x="40628" y="201158"/>
                      <a:pt x="30979" y="222442"/>
                    </a:cubicBezTo>
                    <a:cubicBezTo>
                      <a:pt x="36996" y="185259"/>
                      <a:pt x="45991" y="148520"/>
                      <a:pt x="49707" y="111020"/>
                    </a:cubicBezTo>
                    <a:cubicBezTo>
                      <a:pt x="53402" y="73542"/>
                      <a:pt x="51544" y="34586"/>
                      <a:pt x="36595" y="0"/>
                    </a:cubicBezTo>
                    <a:cubicBezTo>
                      <a:pt x="47955" y="73310"/>
                      <a:pt x="17064" y="147000"/>
                      <a:pt x="19703" y="221154"/>
                    </a:cubicBezTo>
                    <a:cubicBezTo>
                      <a:pt x="14467" y="165665"/>
                      <a:pt x="9231" y="109564"/>
                      <a:pt x="17085" y="54391"/>
                    </a:cubicBezTo>
                    <a:cubicBezTo>
                      <a:pt x="6845" y="75484"/>
                      <a:pt x="2200" y="98922"/>
                      <a:pt x="658" y="122317"/>
                    </a:cubicBezTo>
                    <a:cubicBezTo>
                      <a:pt x="-883" y="145711"/>
                      <a:pt x="574" y="169191"/>
                      <a:pt x="2052" y="192586"/>
                    </a:cubicBezTo>
                    <a:cubicBezTo>
                      <a:pt x="3572" y="216804"/>
                      <a:pt x="5113" y="241192"/>
                      <a:pt x="11237" y="264671"/>
                    </a:cubicBezTo>
                    <a:cubicBezTo>
                      <a:pt x="12271" y="268620"/>
                      <a:pt x="26840" y="255845"/>
                      <a:pt x="27769" y="254304"/>
                    </a:cubicBezTo>
                    <a:cubicBezTo>
                      <a:pt x="31654" y="247800"/>
                      <a:pt x="35666" y="241360"/>
                      <a:pt x="39804" y="234899"/>
                    </a:cubicBezTo>
                    <a:cubicBezTo>
                      <a:pt x="49496" y="219739"/>
                      <a:pt x="58765" y="204199"/>
                      <a:pt x="65860" y="187603"/>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6" name="Google Shape;3366;p21"/>
              <p:cNvSpPr/>
              <p:nvPr/>
            </p:nvSpPr>
            <p:spPr>
              <a:xfrm>
                <a:off x="2352849" y="3502302"/>
                <a:ext cx="142958" cy="238743"/>
              </a:xfrm>
              <a:custGeom>
                <a:rect b="b" l="l" r="r" t="t"/>
                <a:pathLst>
                  <a:path extrusionOk="0" h="238743" w="142958">
                    <a:moveTo>
                      <a:pt x="8097" y="111126"/>
                    </a:moveTo>
                    <a:cubicBezTo>
                      <a:pt x="9533" y="115982"/>
                      <a:pt x="11117" y="120817"/>
                      <a:pt x="12764" y="125653"/>
                    </a:cubicBezTo>
                    <a:cubicBezTo>
                      <a:pt x="17662" y="140074"/>
                      <a:pt x="23194" y="154431"/>
                      <a:pt x="27776" y="168980"/>
                    </a:cubicBezTo>
                    <a:cubicBezTo>
                      <a:pt x="30859" y="178713"/>
                      <a:pt x="33498" y="188532"/>
                      <a:pt x="35250" y="198519"/>
                    </a:cubicBezTo>
                    <a:cubicBezTo>
                      <a:pt x="35820" y="201707"/>
                      <a:pt x="36285" y="206500"/>
                      <a:pt x="37066" y="211673"/>
                    </a:cubicBezTo>
                    <a:cubicBezTo>
                      <a:pt x="38692" y="222378"/>
                      <a:pt x="41648" y="234751"/>
                      <a:pt x="49629" y="237961"/>
                    </a:cubicBezTo>
                    <a:cubicBezTo>
                      <a:pt x="50200" y="238214"/>
                      <a:pt x="50812" y="238404"/>
                      <a:pt x="51424" y="238531"/>
                    </a:cubicBezTo>
                    <a:cubicBezTo>
                      <a:pt x="56281" y="239565"/>
                      <a:pt x="61770" y="236694"/>
                      <a:pt x="66880" y="232703"/>
                    </a:cubicBezTo>
                    <a:cubicBezTo>
                      <a:pt x="67281" y="232387"/>
                      <a:pt x="67661" y="232091"/>
                      <a:pt x="68062" y="231753"/>
                    </a:cubicBezTo>
                    <a:cubicBezTo>
                      <a:pt x="73489" y="227319"/>
                      <a:pt x="78409" y="221829"/>
                      <a:pt x="81618" y="218683"/>
                    </a:cubicBezTo>
                    <a:cubicBezTo>
                      <a:pt x="102563" y="198160"/>
                      <a:pt x="118780" y="172780"/>
                      <a:pt x="128302" y="145036"/>
                    </a:cubicBezTo>
                    <a:cubicBezTo>
                      <a:pt x="133349" y="130319"/>
                      <a:pt x="136558" y="115053"/>
                      <a:pt x="138923" y="99703"/>
                    </a:cubicBezTo>
                    <a:cubicBezTo>
                      <a:pt x="142280" y="77870"/>
                      <a:pt x="143885" y="55552"/>
                      <a:pt x="142407" y="33551"/>
                    </a:cubicBezTo>
                    <a:cubicBezTo>
                      <a:pt x="141646" y="22255"/>
                      <a:pt x="140063" y="11022"/>
                      <a:pt x="137487" y="0"/>
                    </a:cubicBezTo>
                    <a:cubicBezTo>
                      <a:pt x="136642" y="9311"/>
                      <a:pt x="134784" y="18560"/>
                      <a:pt x="132103" y="27470"/>
                    </a:cubicBezTo>
                    <a:cubicBezTo>
                      <a:pt x="124037" y="54370"/>
                      <a:pt x="109172" y="78673"/>
                      <a:pt x="93885" y="102236"/>
                    </a:cubicBezTo>
                    <a:cubicBezTo>
                      <a:pt x="88586" y="110408"/>
                      <a:pt x="82357" y="119149"/>
                      <a:pt x="72898" y="121514"/>
                    </a:cubicBezTo>
                    <a:cubicBezTo>
                      <a:pt x="57928" y="125294"/>
                      <a:pt x="44731" y="111400"/>
                      <a:pt x="36095" y="98605"/>
                    </a:cubicBezTo>
                    <a:cubicBezTo>
                      <a:pt x="23363" y="79728"/>
                      <a:pt x="12130" y="59881"/>
                      <a:pt x="2460" y="39273"/>
                    </a:cubicBezTo>
                    <a:cubicBezTo>
                      <a:pt x="1066" y="45882"/>
                      <a:pt x="264" y="52617"/>
                      <a:pt x="53" y="59353"/>
                    </a:cubicBezTo>
                    <a:cubicBezTo>
                      <a:pt x="-475" y="77068"/>
                      <a:pt x="3030" y="94213"/>
                      <a:pt x="8097" y="111147"/>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7" name="Google Shape;3367;p21"/>
              <p:cNvSpPr/>
              <p:nvPr/>
            </p:nvSpPr>
            <p:spPr>
              <a:xfrm>
                <a:off x="2157549" y="3485142"/>
                <a:ext cx="245800" cy="231792"/>
              </a:xfrm>
              <a:custGeom>
                <a:rect b="b" l="l" r="r" t="t"/>
                <a:pathLst>
                  <a:path extrusionOk="0" h="231792" w="245800">
                    <a:moveTo>
                      <a:pt x="0" y="62430"/>
                    </a:moveTo>
                    <a:cubicBezTo>
                      <a:pt x="21157" y="57911"/>
                      <a:pt x="43602" y="65027"/>
                      <a:pt x="61084" y="77780"/>
                    </a:cubicBezTo>
                    <a:cubicBezTo>
                      <a:pt x="78567" y="90512"/>
                      <a:pt x="91658" y="108375"/>
                      <a:pt x="102701" y="126956"/>
                    </a:cubicBezTo>
                    <a:cubicBezTo>
                      <a:pt x="109859" y="139033"/>
                      <a:pt x="116320" y="151575"/>
                      <a:pt x="124491" y="162999"/>
                    </a:cubicBezTo>
                    <a:cubicBezTo>
                      <a:pt x="140327" y="185148"/>
                      <a:pt x="162286" y="202271"/>
                      <a:pt x="186505" y="214412"/>
                    </a:cubicBezTo>
                    <a:cubicBezTo>
                      <a:pt x="198878" y="220620"/>
                      <a:pt x="211884" y="225561"/>
                      <a:pt x="225187" y="229383"/>
                    </a:cubicBezTo>
                    <a:cubicBezTo>
                      <a:pt x="230085" y="230797"/>
                      <a:pt x="234012" y="231726"/>
                      <a:pt x="237053" y="231789"/>
                    </a:cubicBezTo>
                    <a:cubicBezTo>
                      <a:pt x="243619" y="231916"/>
                      <a:pt x="246195" y="228052"/>
                      <a:pt x="245752" y="216165"/>
                    </a:cubicBezTo>
                    <a:cubicBezTo>
                      <a:pt x="245076" y="197267"/>
                      <a:pt x="242289" y="178285"/>
                      <a:pt x="238341" y="159810"/>
                    </a:cubicBezTo>
                    <a:cubicBezTo>
                      <a:pt x="233801" y="138548"/>
                      <a:pt x="227277" y="117623"/>
                      <a:pt x="217627" y="98135"/>
                    </a:cubicBezTo>
                    <a:cubicBezTo>
                      <a:pt x="202510" y="67561"/>
                      <a:pt x="179833" y="40978"/>
                      <a:pt x="153144" y="19736"/>
                    </a:cubicBezTo>
                    <a:cubicBezTo>
                      <a:pt x="144677" y="13001"/>
                      <a:pt x="135661" y="6709"/>
                      <a:pt x="125463" y="3077"/>
                    </a:cubicBezTo>
                    <a:cubicBezTo>
                      <a:pt x="115264" y="-576"/>
                      <a:pt x="103715" y="-1357"/>
                      <a:pt x="93749" y="2823"/>
                    </a:cubicBezTo>
                    <a:cubicBezTo>
                      <a:pt x="83022" y="7321"/>
                      <a:pt x="75294" y="16907"/>
                      <a:pt x="65244" y="22755"/>
                    </a:cubicBezTo>
                    <a:cubicBezTo>
                      <a:pt x="53589" y="29555"/>
                      <a:pt x="39611" y="30864"/>
                      <a:pt x="26836" y="35213"/>
                    </a:cubicBezTo>
                    <a:cubicBezTo>
                      <a:pt x="22065" y="36839"/>
                      <a:pt x="17272" y="39161"/>
                      <a:pt x="13091" y="42139"/>
                    </a:cubicBezTo>
                    <a:cubicBezTo>
                      <a:pt x="6060" y="47143"/>
                      <a:pt x="697" y="53984"/>
                      <a:pt x="21" y="62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8" name="Google Shape;3368;p21"/>
              <p:cNvSpPr/>
              <p:nvPr/>
            </p:nvSpPr>
            <p:spPr>
              <a:xfrm>
                <a:off x="2157528" y="3525720"/>
                <a:ext cx="237074" cy="191211"/>
              </a:xfrm>
              <a:custGeom>
                <a:rect b="b" l="l" r="r" t="t"/>
                <a:pathLst>
                  <a:path extrusionOk="0" h="191211" w="237074">
                    <a:moveTo>
                      <a:pt x="21" y="21852"/>
                    </a:moveTo>
                    <a:cubicBezTo>
                      <a:pt x="21178" y="17334"/>
                      <a:pt x="43623" y="24449"/>
                      <a:pt x="61106" y="37202"/>
                    </a:cubicBezTo>
                    <a:cubicBezTo>
                      <a:pt x="78588" y="49934"/>
                      <a:pt x="91679" y="67797"/>
                      <a:pt x="102722" y="86378"/>
                    </a:cubicBezTo>
                    <a:cubicBezTo>
                      <a:pt x="109880" y="98455"/>
                      <a:pt x="116341" y="110997"/>
                      <a:pt x="124512" y="122421"/>
                    </a:cubicBezTo>
                    <a:cubicBezTo>
                      <a:pt x="140348" y="144570"/>
                      <a:pt x="162307" y="161693"/>
                      <a:pt x="186526" y="173834"/>
                    </a:cubicBezTo>
                    <a:cubicBezTo>
                      <a:pt x="198899" y="180042"/>
                      <a:pt x="211905" y="184983"/>
                      <a:pt x="225208" y="188805"/>
                    </a:cubicBezTo>
                    <a:cubicBezTo>
                      <a:pt x="230106" y="190219"/>
                      <a:pt x="234033" y="191149"/>
                      <a:pt x="237074" y="191211"/>
                    </a:cubicBezTo>
                    <a:cubicBezTo>
                      <a:pt x="190897" y="169020"/>
                      <a:pt x="152658" y="130043"/>
                      <a:pt x="132789" y="82725"/>
                    </a:cubicBezTo>
                    <a:cubicBezTo>
                      <a:pt x="124745" y="63574"/>
                      <a:pt x="118094" y="41425"/>
                      <a:pt x="99998" y="31269"/>
                    </a:cubicBezTo>
                    <a:cubicBezTo>
                      <a:pt x="90096" y="25695"/>
                      <a:pt x="77934" y="24618"/>
                      <a:pt x="68770" y="17904"/>
                    </a:cubicBezTo>
                    <a:cubicBezTo>
                      <a:pt x="64801" y="14990"/>
                      <a:pt x="61591" y="11147"/>
                      <a:pt x="57706" y="8106"/>
                    </a:cubicBezTo>
                    <a:cubicBezTo>
                      <a:pt x="46874" y="-297"/>
                      <a:pt x="28673" y="-1564"/>
                      <a:pt x="13070" y="1561"/>
                    </a:cubicBezTo>
                    <a:cubicBezTo>
                      <a:pt x="6039" y="6565"/>
                      <a:pt x="676" y="13406"/>
                      <a:pt x="0" y="2185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9" name="Google Shape;3369;p21"/>
              <p:cNvSpPr/>
              <p:nvPr/>
            </p:nvSpPr>
            <p:spPr>
              <a:xfrm>
                <a:off x="2398841" y="3546524"/>
                <a:ext cx="308973" cy="195184"/>
              </a:xfrm>
              <a:custGeom>
                <a:rect b="b" l="l" r="r" t="t"/>
                <a:pathLst>
                  <a:path extrusionOk="0" h="195184" w="308973">
                    <a:moveTo>
                      <a:pt x="1462" y="187722"/>
                    </a:moveTo>
                    <a:cubicBezTo>
                      <a:pt x="6762" y="201509"/>
                      <a:pt x="22788" y="193063"/>
                      <a:pt x="31551" y="187236"/>
                    </a:cubicBezTo>
                    <a:cubicBezTo>
                      <a:pt x="61132" y="167578"/>
                      <a:pt x="99096" y="166438"/>
                      <a:pt x="133745" y="157823"/>
                    </a:cubicBezTo>
                    <a:cubicBezTo>
                      <a:pt x="162820" y="150581"/>
                      <a:pt x="190416" y="137617"/>
                      <a:pt x="214402" y="119986"/>
                    </a:cubicBezTo>
                    <a:cubicBezTo>
                      <a:pt x="227029" y="110696"/>
                      <a:pt x="238663" y="100117"/>
                      <a:pt x="251775" y="91481"/>
                    </a:cubicBezTo>
                    <a:cubicBezTo>
                      <a:pt x="264887" y="82845"/>
                      <a:pt x="279942" y="76110"/>
                      <a:pt x="295714" y="75857"/>
                    </a:cubicBezTo>
                    <a:cubicBezTo>
                      <a:pt x="299705" y="75793"/>
                      <a:pt x="304308" y="75920"/>
                      <a:pt x="307011" y="73048"/>
                    </a:cubicBezTo>
                    <a:cubicBezTo>
                      <a:pt x="309713" y="70198"/>
                      <a:pt x="309164" y="65743"/>
                      <a:pt x="308088" y="62069"/>
                    </a:cubicBezTo>
                    <a:cubicBezTo>
                      <a:pt x="308088" y="62027"/>
                      <a:pt x="308067" y="62006"/>
                      <a:pt x="308046" y="61963"/>
                    </a:cubicBezTo>
                    <a:cubicBezTo>
                      <a:pt x="302915" y="44797"/>
                      <a:pt x="289549" y="30756"/>
                      <a:pt x="273756" y="21550"/>
                    </a:cubicBezTo>
                    <a:cubicBezTo>
                      <a:pt x="257920" y="12323"/>
                      <a:pt x="239719" y="7488"/>
                      <a:pt x="221476" y="4215"/>
                    </a:cubicBezTo>
                    <a:cubicBezTo>
                      <a:pt x="198862" y="140"/>
                      <a:pt x="175510" y="-1676"/>
                      <a:pt x="152706" y="1956"/>
                    </a:cubicBezTo>
                    <a:cubicBezTo>
                      <a:pt x="116874" y="7657"/>
                      <a:pt x="83915" y="26828"/>
                      <a:pt x="59169" y="52715"/>
                    </a:cubicBezTo>
                    <a:cubicBezTo>
                      <a:pt x="34422" y="78622"/>
                      <a:pt x="17594" y="110949"/>
                      <a:pt x="7438" y="144690"/>
                    </a:cubicBezTo>
                    <a:cubicBezTo>
                      <a:pt x="5157" y="152228"/>
                      <a:pt x="1357" y="163440"/>
                      <a:pt x="280" y="173553"/>
                    </a:cubicBezTo>
                    <a:cubicBezTo>
                      <a:pt x="-269" y="178811"/>
                      <a:pt x="-79" y="183773"/>
                      <a:pt x="1462" y="1877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0" name="Google Shape;3370;p21"/>
              <p:cNvSpPr/>
              <p:nvPr/>
            </p:nvSpPr>
            <p:spPr>
              <a:xfrm>
                <a:off x="2398841" y="3605567"/>
                <a:ext cx="308973" cy="136142"/>
              </a:xfrm>
              <a:custGeom>
                <a:rect b="b" l="l" r="r" t="t"/>
                <a:pathLst>
                  <a:path extrusionOk="0" h="136142" w="308973">
                    <a:moveTo>
                      <a:pt x="1462" y="128679"/>
                    </a:moveTo>
                    <a:cubicBezTo>
                      <a:pt x="6762" y="142466"/>
                      <a:pt x="22788" y="134021"/>
                      <a:pt x="31551" y="128193"/>
                    </a:cubicBezTo>
                    <a:cubicBezTo>
                      <a:pt x="61132" y="108536"/>
                      <a:pt x="99096" y="107395"/>
                      <a:pt x="133745" y="98780"/>
                    </a:cubicBezTo>
                    <a:cubicBezTo>
                      <a:pt x="162820" y="91538"/>
                      <a:pt x="190416" y="78574"/>
                      <a:pt x="214402" y="60943"/>
                    </a:cubicBezTo>
                    <a:cubicBezTo>
                      <a:pt x="227029" y="51653"/>
                      <a:pt x="238663" y="41075"/>
                      <a:pt x="251775" y="32439"/>
                    </a:cubicBezTo>
                    <a:cubicBezTo>
                      <a:pt x="264887" y="23803"/>
                      <a:pt x="279942" y="17067"/>
                      <a:pt x="295714" y="16814"/>
                    </a:cubicBezTo>
                    <a:cubicBezTo>
                      <a:pt x="299705" y="16751"/>
                      <a:pt x="304308" y="16877"/>
                      <a:pt x="307011" y="14006"/>
                    </a:cubicBezTo>
                    <a:cubicBezTo>
                      <a:pt x="309713" y="11155"/>
                      <a:pt x="309164" y="6700"/>
                      <a:pt x="308088" y="3026"/>
                    </a:cubicBezTo>
                    <a:cubicBezTo>
                      <a:pt x="308088" y="2984"/>
                      <a:pt x="308067" y="2963"/>
                      <a:pt x="308046" y="2921"/>
                    </a:cubicBezTo>
                    <a:cubicBezTo>
                      <a:pt x="288156" y="-1640"/>
                      <a:pt x="264719" y="-458"/>
                      <a:pt x="249030" y="3702"/>
                    </a:cubicBezTo>
                    <a:cubicBezTo>
                      <a:pt x="223904" y="10374"/>
                      <a:pt x="203613" y="27941"/>
                      <a:pt x="183533" y="44136"/>
                    </a:cubicBezTo>
                    <a:cubicBezTo>
                      <a:pt x="142613" y="77159"/>
                      <a:pt x="96034" y="107501"/>
                      <a:pt x="43354" y="113160"/>
                    </a:cubicBezTo>
                    <a:cubicBezTo>
                      <a:pt x="29059" y="114701"/>
                      <a:pt x="14659" y="114363"/>
                      <a:pt x="280" y="114469"/>
                    </a:cubicBezTo>
                    <a:cubicBezTo>
                      <a:pt x="-269" y="119726"/>
                      <a:pt x="-79" y="124688"/>
                      <a:pt x="1462" y="1287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1" name="Google Shape;3371;p21"/>
              <p:cNvSpPr/>
              <p:nvPr/>
            </p:nvSpPr>
            <p:spPr>
              <a:xfrm>
                <a:off x="2410380" y="3692812"/>
                <a:ext cx="245688" cy="217876"/>
              </a:xfrm>
              <a:custGeom>
                <a:rect b="b" l="l" r="r" t="t"/>
                <a:pathLst>
                  <a:path extrusionOk="0" h="217876" w="245688">
                    <a:moveTo>
                      <a:pt x="30674" y="90419"/>
                    </a:moveTo>
                    <a:cubicBezTo>
                      <a:pt x="37705" y="91939"/>
                      <a:pt x="45011" y="91390"/>
                      <a:pt x="52211" y="91369"/>
                    </a:cubicBezTo>
                    <a:cubicBezTo>
                      <a:pt x="87050" y="91369"/>
                      <a:pt x="121192" y="105199"/>
                      <a:pt x="148387" y="126968"/>
                    </a:cubicBezTo>
                    <a:cubicBezTo>
                      <a:pt x="175583" y="148737"/>
                      <a:pt x="196127" y="178087"/>
                      <a:pt x="210485" y="209843"/>
                    </a:cubicBezTo>
                    <a:cubicBezTo>
                      <a:pt x="212048" y="213305"/>
                      <a:pt x="214117" y="217233"/>
                      <a:pt x="217854" y="217824"/>
                    </a:cubicBezTo>
                    <a:cubicBezTo>
                      <a:pt x="217896" y="217824"/>
                      <a:pt x="217939" y="217824"/>
                      <a:pt x="217960" y="217824"/>
                    </a:cubicBezTo>
                    <a:cubicBezTo>
                      <a:pt x="219818" y="218077"/>
                      <a:pt x="221697" y="217380"/>
                      <a:pt x="223386" y="216515"/>
                    </a:cubicBezTo>
                    <a:cubicBezTo>
                      <a:pt x="233373" y="211405"/>
                      <a:pt x="239222" y="200637"/>
                      <a:pt x="242284" y="189847"/>
                    </a:cubicBezTo>
                    <a:cubicBezTo>
                      <a:pt x="252292" y="154649"/>
                      <a:pt x="238652" y="117277"/>
                      <a:pt x="221908" y="84739"/>
                    </a:cubicBezTo>
                    <a:cubicBezTo>
                      <a:pt x="221866" y="84676"/>
                      <a:pt x="221845" y="84612"/>
                      <a:pt x="221803" y="84570"/>
                    </a:cubicBezTo>
                    <a:cubicBezTo>
                      <a:pt x="212428" y="66348"/>
                      <a:pt x="201807" y="48401"/>
                      <a:pt x="187069" y="34148"/>
                    </a:cubicBezTo>
                    <a:cubicBezTo>
                      <a:pt x="168700" y="16370"/>
                      <a:pt x="144354" y="5158"/>
                      <a:pt x="119080" y="1442"/>
                    </a:cubicBezTo>
                    <a:cubicBezTo>
                      <a:pt x="93785" y="-2274"/>
                      <a:pt x="67603" y="1337"/>
                      <a:pt x="43786" y="10606"/>
                    </a:cubicBezTo>
                    <a:cubicBezTo>
                      <a:pt x="41041" y="11662"/>
                      <a:pt x="38001" y="12950"/>
                      <a:pt x="34855" y="14449"/>
                    </a:cubicBezTo>
                    <a:cubicBezTo>
                      <a:pt x="31561" y="16033"/>
                      <a:pt x="28140" y="17827"/>
                      <a:pt x="24804" y="19854"/>
                    </a:cubicBezTo>
                    <a:cubicBezTo>
                      <a:pt x="24487" y="20044"/>
                      <a:pt x="24192" y="20234"/>
                      <a:pt x="23875" y="20424"/>
                    </a:cubicBezTo>
                    <a:cubicBezTo>
                      <a:pt x="23516" y="20656"/>
                      <a:pt x="23136" y="20889"/>
                      <a:pt x="22777" y="21121"/>
                    </a:cubicBezTo>
                    <a:cubicBezTo>
                      <a:pt x="22397" y="21353"/>
                      <a:pt x="22038" y="21585"/>
                      <a:pt x="21679" y="21818"/>
                    </a:cubicBezTo>
                    <a:cubicBezTo>
                      <a:pt x="21595" y="21881"/>
                      <a:pt x="21510" y="21924"/>
                      <a:pt x="21405" y="21986"/>
                    </a:cubicBezTo>
                    <a:cubicBezTo>
                      <a:pt x="20412" y="22641"/>
                      <a:pt x="19441" y="23338"/>
                      <a:pt x="18470" y="24014"/>
                    </a:cubicBezTo>
                    <a:cubicBezTo>
                      <a:pt x="17773" y="24521"/>
                      <a:pt x="17076" y="25027"/>
                      <a:pt x="16379" y="25555"/>
                    </a:cubicBezTo>
                    <a:cubicBezTo>
                      <a:pt x="15704" y="26083"/>
                      <a:pt x="15028" y="26632"/>
                      <a:pt x="14374" y="27181"/>
                    </a:cubicBezTo>
                    <a:cubicBezTo>
                      <a:pt x="14036" y="27455"/>
                      <a:pt x="13719" y="27730"/>
                      <a:pt x="13402" y="28004"/>
                    </a:cubicBezTo>
                    <a:cubicBezTo>
                      <a:pt x="13085" y="28279"/>
                      <a:pt x="12769" y="28574"/>
                      <a:pt x="12452" y="28849"/>
                    </a:cubicBezTo>
                    <a:cubicBezTo>
                      <a:pt x="12156" y="29123"/>
                      <a:pt x="11861" y="29377"/>
                      <a:pt x="11565" y="29651"/>
                    </a:cubicBezTo>
                    <a:cubicBezTo>
                      <a:pt x="11206" y="29968"/>
                      <a:pt x="10868" y="30306"/>
                      <a:pt x="10552" y="30644"/>
                    </a:cubicBezTo>
                    <a:cubicBezTo>
                      <a:pt x="9982" y="31214"/>
                      <a:pt x="9411" y="31784"/>
                      <a:pt x="8884" y="32375"/>
                    </a:cubicBezTo>
                    <a:cubicBezTo>
                      <a:pt x="8609" y="32671"/>
                      <a:pt x="8335" y="32988"/>
                      <a:pt x="8060" y="33304"/>
                    </a:cubicBezTo>
                    <a:cubicBezTo>
                      <a:pt x="7786" y="33621"/>
                      <a:pt x="7532" y="33916"/>
                      <a:pt x="7279" y="34233"/>
                    </a:cubicBezTo>
                    <a:cubicBezTo>
                      <a:pt x="7047" y="34508"/>
                      <a:pt x="6793" y="34803"/>
                      <a:pt x="6582" y="35099"/>
                    </a:cubicBezTo>
                    <a:lnTo>
                      <a:pt x="6582" y="35099"/>
                    </a:lnTo>
                    <a:cubicBezTo>
                      <a:pt x="6582" y="35099"/>
                      <a:pt x="6540" y="35141"/>
                      <a:pt x="6540" y="35162"/>
                    </a:cubicBezTo>
                    <a:cubicBezTo>
                      <a:pt x="6287" y="35479"/>
                      <a:pt x="6033" y="35795"/>
                      <a:pt x="5801" y="36134"/>
                    </a:cubicBezTo>
                    <a:cubicBezTo>
                      <a:pt x="5548" y="36471"/>
                      <a:pt x="5336" y="36788"/>
                      <a:pt x="5104" y="37105"/>
                    </a:cubicBezTo>
                    <a:cubicBezTo>
                      <a:pt x="4893" y="37421"/>
                      <a:pt x="4661" y="37759"/>
                      <a:pt x="4450" y="38097"/>
                    </a:cubicBezTo>
                    <a:cubicBezTo>
                      <a:pt x="4238" y="38414"/>
                      <a:pt x="4049" y="38773"/>
                      <a:pt x="3837" y="39111"/>
                    </a:cubicBezTo>
                    <a:cubicBezTo>
                      <a:pt x="3478" y="39723"/>
                      <a:pt x="3140" y="40335"/>
                      <a:pt x="2845" y="40948"/>
                    </a:cubicBezTo>
                    <a:cubicBezTo>
                      <a:pt x="2655" y="41307"/>
                      <a:pt x="2486" y="41644"/>
                      <a:pt x="2338" y="42024"/>
                    </a:cubicBezTo>
                    <a:cubicBezTo>
                      <a:pt x="2000" y="42763"/>
                      <a:pt x="1705" y="43481"/>
                      <a:pt x="1451" y="44220"/>
                    </a:cubicBezTo>
                    <a:cubicBezTo>
                      <a:pt x="1325" y="44601"/>
                      <a:pt x="1198" y="44980"/>
                      <a:pt x="1092" y="45339"/>
                    </a:cubicBezTo>
                    <a:cubicBezTo>
                      <a:pt x="628" y="46838"/>
                      <a:pt x="311" y="48380"/>
                      <a:pt x="142" y="49963"/>
                    </a:cubicBezTo>
                    <a:cubicBezTo>
                      <a:pt x="-1674" y="67425"/>
                      <a:pt x="14183" y="86808"/>
                      <a:pt x="30653" y="903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2" name="Google Shape;3372;p21"/>
              <p:cNvSpPr/>
              <p:nvPr/>
            </p:nvSpPr>
            <p:spPr>
              <a:xfrm>
                <a:off x="2410359" y="3712645"/>
                <a:ext cx="217980" cy="197990"/>
              </a:xfrm>
              <a:custGeom>
                <a:rect b="b" l="l" r="r" t="t"/>
                <a:pathLst>
                  <a:path extrusionOk="0" h="197990" w="217980">
                    <a:moveTo>
                      <a:pt x="30695" y="70586"/>
                    </a:moveTo>
                    <a:cubicBezTo>
                      <a:pt x="37726" y="72106"/>
                      <a:pt x="45032" y="71557"/>
                      <a:pt x="52232" y="71536"/>
                    </a:cubicBezTo>
                    <a:cubicBezTo>
                      <a:pt x="87071" y="71536"/>
                      <a:pt x="121213" y="85366"/>
                      <a:pt x="148409" y="107135"/>
                    </a:cubicBezTo>
                    <a:cubicBezTo>
                      <a:pt x="175604" y="128904"/>
                      <a:pt x="196148" y="158253"/>
                      <a:pt x="210506" y="190010"/>
                    </a:cubicBezTo>
                    <a:cubicBezTo>
                      <a:pt x="212069" y="193472"/>
                      <a:pt x="214138" y="197400"/>
                      <a:pt x="217875" y="197991"/>
                    </a:cubicBezTo>
                    <a:cubicBezTo>
                      <a:pt x="217917" y="197991"/>
                      <a:pt x="217960" y="197991"/>
                      <a:pt x="217981" y="197991"/>
                    </a:cubicBezTo>
                    <a:cubicBezTo>
                      <a:pt x="216587" y="168684"/>
                      <a:pt x="204995" y="139799"/>
                      <a:pt x="184535" y="118706"/>
                    </a:cubicBezTo>
                    <a:cubicBezTo>
                      <a:pt x="165532" y="99090"/>
                      <a:pt x="140554" y="86570"/>
                      <a:pt x="115956" y="74703"/>
                    </a:cubicBezTo>
                    <a:cubicBezTo>
                      <a:pt x="87768" y="61105"/>
                      <a:pt x="57701" y="47233"/>
                      <a:pt x="37177" y="22698"/>
                    </a:cubicBezTo>
                    <a:cubicBezTo>
                      <a:pt x="35467" y="20671"/>
                      <a:pt x="33862" y="18222"/>
                      <a:pt x="32321" y="15498"/>
                    </a:cubicBezTo>
                    <a:cubicBezTo>
                      <a:pt x="30505" y="12309"/>
                      <a:pt x="28774" y="8741"/>
                      <a:pt x="27042" y="5025"/>
                    </a:cubicBezTo>
                    <a:cubicBezTo>
                      <a:pt x="26303" y="3378"/>
                      <a:pt x="25543" y="1689"/>
                      <a:pt x="24804" y="0"/>
                    </a:cubicBezTo>
                    <a:cubicBezTo>
                      <a:pt x="24487" y="190"/>
                      <a:pt x="24192" y="380"/>
                      <a:pt x="23875" y="570"/>
                    </a:cubicBezTo>
                    <a:cubicBezTo>
                      <a:pt x="23516" y="802"/>
                      <a:pt x="23136" y="1035"/>
                      <a:pt x="22777" y="1267"/>
                    </a:cubicBezTo>
                    <a:cubicBezTo>
                      <a:pt x="22397" y="1499"/>
                      <a:pt x="22038" y="1731"/>
                      <a:pt x="21679" y="1964"/>
                    </a:cubicBezTo>
                    <a:cubicBezTo>
                      <a:pt x="21595" y="2027"/>
                      <a:pt x="21510" y="2069"/>
                      <a:pt x="21405" y="2132"/>
                    </a:cubicBezTo>
                    <a:cubicBezTo>
                      <a:pt x="20412" y="2787"/>
                      <a:pt x="19420" y="3463"/>
                      <a:pt x="18470" y="4160"/>
                    </a:cubicBezTo>
                    <a:cubicBezTo>
                      <a:pt x="17773" y="4666"/>
                      <a:pt x="17076" y="5173"/>
                      <a:pt x="16379" y="5701"/>
                    </a:cubicBezTo>
                    <a:cubicBezTo>
                      <a:pt x="15704" y="6229"/>
                      <a:pt x="15028" y="6778"/>
                      <a:pt x="14374" y="7327"/>
                    </a:cubicBezTo>
                    <a:cubicBezTo>
                      <a:pt x="14036" y="7601"/>
                      <a:pt x="13719" y="7876"/>
                      <a:pt x="13402" y="8150"/>
                    </a:cubicBezTo>
                    <a:cubicBezTo>
                      <a:pt x="13086" y="8425"/>
                      <a:pt x="12769" y="8720"/>
                      <a:pt x="12452" y="8994"/>
                    </a:cubicBezTo>
                    <a:cubicBezTo>
                      <a:pt x="12156" y="9269"/>
                      <a:pt x="11861" y="9522"/>
                      <a:pt x="11565" y="9797"/>
                    </a:cubicBezTo>
                    <a:cubicBezTo>
                      <a:pt x="11206" y="10113"/>
                      <a:pt x="10868" y="10452"/>
                      <a:pt x="10552" y="10789"/>
                    </a:cubicBezTo>
                    <a:cubicBezTo>
                      <a:pt x="9982" y="11359"/>
                      <a:pt x="9411" y="11930"/>
                      <a:pt x="8884" y="12521"/>
                    </a:cubicBezTo>
                    <a:cubicBezTo>
                      <a:pt x="8609" y="12816"/>
                      <a:pt x="8335" y="13133"/>
                      <a:pt x="8060" y="13450"/>
                    </a:cubicBezTo>
                    <a:cubicBezTo>
                      <a:pt x="7786" y="13766"/>
                      <a:pt x="7532" y="14062"/>
                      <a:pt x="7279" y="14379"/>
                    </a:cubicBezTo>
                    <a:cubicBezTo>
                      <a:pt x="7047" y="14653"/>
                      <a:pt x="6793" y="14949"/>
                      <a:pt x="6582" y="15245"/>
                    </a:cubicBezTo>
                    <a:lnTo>
                      <a:pt x="6582" y="15245"/>
                    </a:lnTo>
                    <a:cubicBezTo>
                      <a:pt x="6582" y="15245"/>
                      <a:pt x="6540" y="15287"/>
                      <a:pt x="6540" y="15308"/>
                    </a:cubicBezTo>
                    <a:cubicBezTo>
                      <a:pt x="6287" y="15625"/>
                      <a:pt x="6033" y="15941"/>
                      <a:pt x="5801" y="16279"/>
                    </a:cubicBezTo>
                    <a:cubicBezTo>
                      <a:pt x="5548" y="16617"/>
                      <a:pt x="5336" y="16933"/>
                      <a:pt x="5104" y="17250"/>
                    </a:cubicBezTo>
                    <a:cubicBezTo>
                      <a:pt x="4893" y="17567"/>
                      <a:pt x="4661" y="17905"/>
                      <a:pt x="4450" y="18243"/>
                    </a:cubicBezTo>
                    <a:cubicBezTo>
                      <a:pt x="4238" y="18559"/>
                      <a:pt x="4049" y="18919"/>
                      <a:pt x="3837" y="19256"/>
                    </a:cubicBezTo>
                    <a:cubicBezTo>
                      <a:pt x="3478" y="19869"/>
                      <a:pt x="3140" y="20481"/>
                      <a:pt x="2845" y="21093"/>
                    </a:cubicBezTo>
                    <a:cubicBezTo>
                      <a:pt x="2655" y="21452"/>
                      <a:pt x="2486" y="21790"/>
                      <a:pt x="2338" y="22170"/>
                    </a:cubicBezTo>
                    <a:cubicBezTo>
                      <a:pt x="2000" y="22909"/>
                      <a:pt x="1705" y="23627"/>
                      <a:pt x="1451" y="24366"/>
                    </a:cubicBezTo>
                    <a:cubicBezTo>
                      <a:pt x="1325" y="24746"/>
                      <a:pt x="1198" y="25126"/>
                      <a:pt x="1092" y="25485"/>
                    </a:cubicBezTo>
                    <a:cubicBezTo>
                      <a:pt x="628" y="26984"/>
                      <a:pt x="311" y="28525"/>
                      <a:pt x="142" y="30109"/>
                    </a:cubicBezTo>
                    <a:cubicBezTo>
                      <a:pt x="-1674" y="47571"/>
                      <a:pt x="14183" y="66954"/>
                      <a:pt x="30653" y="70522"/>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3" name="Google Shape;3373;p21"/>
              <p:cNvSpPr/>
              <p:nvPr/>
            </p:nvSpPr>
            <p:spPr>
              <a:xfrm>
                <a:off x="2434255" y="3692791"/>
                <a:ext cx="198033" cy="85698"/>
              </a:xfrm>
              <a:custGeom>
                <a:rect b="b" l="l" r="r" t="t"/>
                <a:pathLst>
                  <a:path extrusionOk="0" h="85698" w="198033">
                    <a:moveTo>
                      <a:pt x="21" y="20424"/>
                    </a:moveTo>
                    <a:cubicBezTo>
                      <a:pt x="992" y="21966"/>
                      <a:pt x="2048" y="23465"/>
                      <a:pt x="3188" y="24879"/>
                    </a:cubicBezTo>
                    <a:cubicBezTo>
                      <a:pt x="5616" y="27962"/>
                      <a:pt x="8404" y="30792"/>
                      <a:pt x="11233" y="33494"/>
                    </a:cubicBezTo>
                    <a:cubicBezTo>
                      <a:pt x="11782" y="34001"/>
                      <a:pt x="12310" y="34508"/>
                      <a:pt x="12859" y="34993"/>
                    </a:cubicBezTo>
                    <a:cubicBezTo>
                      <a:pt x="46219" y="65440"/>
                      <a:pt x="91637" y="78531"/>
                      <a:pt x="137139" y="83050"/>
                    </a:cubicBezTo>
                    <a:cubicBezTo>
                      <a:pt x="144592" y="83810"/>
                      <a:pt x="152067" y="84317"/>
                      <a:pt x="159478" y="84634"/>
                    </a:cubicBezTo>
                    <a:cubicBezTo>
                      <a:pt x="160111" y="84655"/>
                      <a:pt x="160808" y="84697"/>
                      <a:pt x="161568" y="84739"/>
                    </a:cubicBezTo>
                    <a:cubicBezTo>
                      <a:pt x="170289" y="85246"/>
                      <a:pt x="185407" y="86618"/>
                      <a:pt x="198033" y="84739"/>
                    </a:cubicBezTo>
                    <a:cubicBezTo>
                      <a:pt x="197991" y="84676"/>
                      <a:pt x="197970" y="84612"/>
                      <a:pt x="197928" y="84570"/>
                    </a:cubicBezTo>
                    <a:cubicBezTo>
                      <a:pt x="188553" y="66348"/>
                      <a:pt x="177932" y="48401"/>
                      <a:pt x="163194" y="34148"/>
                    </a:cubicBezTo>
                    <a:cubicBezTo>
                      <a:pt x="144825" y="16370"/>
                      <a:pt x="120479" y="5158"/>
                      <a:pt x="95205" y="1442"/>
                    </a:cubicBezTo>
                    <a:cubicBezTo>
                      <a:pt x="69910" y="-2274"/>
                      <a:pt x="43728" y="1337"/>
                      <a:pt x="19911" y="10606"/>
                    </a:cubicBezTo>
                    <a:cubicBezTo>
                      <a:pt x="17166" y="11662"/>
                      <a:pt x="14125" y="12950"/>
                      <a:pt x="10979" y="14449"/>
                    </a:cubicBezTo>
                    <a:cubicBezTo>
                      <a:pt x="7685" y="16033"/>
                      <a:pt x="4265" y="17827"/>
                      <a:pt x="929" y="19854"/>
                    </a:cubicBezTo>
                    <a:cubicBezTo>
                      <a:pt x="612" y="20044"/>
                      <a:pt x="317" y="20234"/>
                      <a:pt x="0" y="2042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4" name="Google Shape;3374;p21"/>
              <p:cNvSpPr/>
              <p:nvPr/>
            </p:nvSpPr>
            <p:spPr>
              <a:xfrm>
                <a:off x="2318669" y="3757091"/>
                <a:ext cx="778" cy="17482"/>
              </a:xfrm>
              <a:custGeom>
                <a:rect b="b" l="l" r="r" t="t"/>
                <a:pathLst>
                  <a:path extrusionOk="0" h="17482" w="778">
                    <a:moveTo>
                      <a:pt x="449" y="17483"/>
                    </a:moveTo>
                    <a:cubicBezTo>
                      <a:pt x="406" y="11254"/>
                      <a:pt x="1441" y="3336"/>
                      <a:pt x="47" y="0"/>
                    </a:cubicBezTo>
                    <a:cubicBezTo>
                      <a:pt x="-16" y="2492"/>
                      <a:pt x="-16" y="4962"/>
                      <a:pt x="47" y="7432"/>
                    </a:cubicBezTo>
                    <a:cubicBezTo>
                      <a:pt x="111" y="10790"/>
                      <a:pt x="238" y="14126"/>
                      <a:pt x="449" y="1746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5" name="Google Shape;3375;p21"/>
              <p:cNvSpPr/>
              <p:nvPr/>
            </p:nvSpPr>
            <p:spPr>
              <a:xfrm>
                <a:off x="2393462" y="3571097"/>
                <a:ext cx="225081" cy="159948"/>
              </a:xfrm>
              <a:custGeom>
                <a:rect b="b" l="l" r="r" t="t"/>
                <a:pathLst>
                  <a:path extrusionOk="0" h="159948" w="225081">
                    <a:moveTo>
                      <a:pt x="150631" y="79176"/>
                    </a:moveTo>
                    <a:cubicBezTo>
                      <a:pt x="173689" y="64734"/>
                      <a:pt x="194782" y="45900"/>
                      <a:pt x="220964" y="38531"/>
                    </a:cubicBezTo>
                    <a:cubicBezTo>
                      <a:pt x="211948" y="36778"/>
                      <a:pt x="202890" y="40853"/>
                      <a:pt x="194803" y="45182"/>
                    </a:cubicBezTo>
                    <a:cubicBezTo>
                      <a:pt x="176286" y="55105"/>
                      <a:pt x="158887" y="67014"/>
                      <a:pt x="140370" y="76938"/>
                    </a:cubicBezTo>
                    <a:cubicBezTo>
                      <a:pt x="122866" y="86313"/>
                      <a:pt x="104454" y="93872"/>
                      <a:pt x="86950" y="103247"/>
                    </a:cubicBezTo>
                    <a:cubicBezTo>
                      <a:pt x="66849" y="114015"/>
                      <a:pt x="48015" y="127191"/>
                      <a:pt x="30975" y="142351"/>
                    </a:cubicBezTo>
                    <a:cubicBezTo>
                      <a:pt x="65054" y="106182"/>
                      <a:pt x="106143" y="77466"/>
                      <a:pt x="146894" y="49025"/>
                    </a:cubicBezTo>
                    <a:cubicBezTo>
                      <a:pt x="156565" y="42268"/>
                      <a:pt x="166256" y="35511"/>
                      <a:pt x="176581" y="29789"/>
                    </a:cubicBezTo>
                    <a:cubicBezTo>
                      <a:pt x="191488" y="21512"/>
                      <a:pt x="208021" y="15368"/>
                      <a:pt x="225081" y="15263"/>
                    </a:cubicBezTo>
                    <a:cubicBezTo>
                      <a:pt x="212476" y="11969"/>
                      <a:pt x="198984" y="13468"/>
                      <a:pt x="186611" y="17521"/>
                    </a:cubicBezTo>
                    <a:cubicBezTo>
                      <a:pt x="174238" y="21576"/>
                      <a:pt x="162815" y="28079"/>
                      <a:pt x="151687" y="34878"/>
                    </a:cubicBezTo>
                    <a:cubicBezTo>
                      <a:pt x="122697" y="52614"/>
                      <a:pt x="95185" y="72694"/>
                      <a:pt x="68855" y="94167"/>
                    </a:cubicBezTo>
                    <a:cubicBezTo>
                      <a:pt x="52069" y="107849"/>
                      <a:pt x="35578" y="122292"/>
                      <a:pt x="23205" y="140049"/>
                    </a:cubicBezTo>
                    <a:cubicBezTo>
                      <a:pt x="36676" y="121363"/>
                      <a:pt x="52153" y="104218"/>
                      <a:pt x="67588" y="87136"/>
                    </a:cubicBezTo>
                    <a:cubicBezTo>
                      <a:pt x="97001" y="54578"/>
                      <a:pt x="127131" y="21428"/>
                      <a:pt x="165496" y="144"/>
                    </a:cubicBezTo>
                    <a:cubicBezTo>
                      <a:pt x="161886" y="-531"/>
                      <a:pt x="158338" y="1284"/>
                      <a:pt x="155150" y="3122"/>
                    </a:cubicBezTo>
                    <a:cubicBezTo>
                      <a:pt x="96515" y="36694"/>
                      <a:pt x="50633" y="88509"/>
                      <a:pt x="9692" y="142245"/>
                    </a:cubicBezTo>
                    <a:cubicBezTo>
                      <a:pt x="5575" y="147629"/>
                      <a:pt x="1394" y="153288"/>
                      <a:pt x="0" y="159918"/>
                    </a:cubicBezTo>
                    <a:cubicBezTo>
                      <a:pt x="-84" y="160277"/>
                      <a:pt x="14591" y="157321"/>
                      <a:pt x="15900" y="156836"/>
                    </a:cubicBezTo>
                    <a:cubicBezTo>
                      <a:pt x="20883" y="154977"/>
                      <a:pt x="26182" y="152401"/>
                      <a:pt x="29793" y="148453"/>
                    </a:cubicBezTo>
                    <a:cubicBezTo>
                      <a:pt x="36866" y="140725"/>
                      <a:pt x="44151" y="135024"/>
                      <a:pt x="53272" y="129471"/>
                    </a:cubicBezTo>
                    <a:cubicBezTo>
                      <a:pt x="73226" y="117267"/>
                      <a:pt x="94784" y="108082"/>
                      <a:pt x="115792" y="97947"/>
                    </a:cubicBezTo>
                    <a:cubicBezTo>
                      <a:pt x="127680" y="92225"/>
                      <a:pt x="139441" y="86186"/>
                      <a:pt x="150610" y="7917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6" name="Google Shape;3376;p21"/>
              <p:cNvSpPr/>
              <p:nvPr/>
            </p:nvSpPr>
            <p:spPr>
              <a:xfrm>
                <a:off x="2251784" y="3512902"/>
                <a:ext cx="147400" cy="222734"/>
              </a:xfrm>
              <a:custGeom>
                <a:rect b="b" l="l" r="r" t="t"/>
                <a:pathLst>
                  <a:path extrusionOk="0" h="222734" w="147400">
                    <a:moveTo>
                      <a:pt x="129601" y="132536"/>
                    </a:moveTo>
                    <a:cubicBezTo>
                      <a:pt x="126983" y="119149"/>
                      <a:pt x="124111" y="105742"/>
                      <a:pt x="119529" y="92904"/>
                    </a:cubicBezTo>
                    <a:cubicBezTo>
                      <a:pt x="105319" y="53166"/>
                      <a:pt x="74640" y="20291"/>
                      <a:pt x="37626" y="0"/>
                    </a:cubicBezTo>
                    <a:cubicBezTo>
                      <a:pt x="39928" y="5659"/>
                      <a:pt x="44932" y="9713"/>
                      <a:pt x="49556" y="13724"/>
                    </a:cubicBezTo>
                    <a:cubicBezTo>
                      <a:pt x="77786" y="38112"/>
                      <a:pt x="99555" y="69868"/>
                      <a:pt x="112160" y="104960"/>
                    </a:cubicBezTo>
                    <a:cubicBezTo>
                      <a:pt x="116616" y="117397"/>
                      <a:pt x="119931" y="130213"/>
                      <a:pt x="123246" y="143009"/>
                    </a:cubicBezTo>
                    <a:cubicBezTo>
                      <a:pt x="127553" y="159647"/>
                      <a:pt x="131881" y="176518"/>
                      <a:pt x="132008" y="193705"/>
                    </a:cubicBezTo>
                    <a:cubicBezTo>
                      <a:pt x="116742" y="135048"/>
                      <a:pt x="88597" y="78483"/>
                      <a:pt x="44045" y="37351"/>
                    </a:cubicBezTo>
                    <a:cubicBezTo>
                      <a:pt x="37985" y="31756"/>
                      <a:pt x="31545" y="26393"/>
                      <a:pt x="24071" y="22888"/>
                    </a:cubicBezTo>
                    <a:cubicBezTo>
                      <a:pt x="16596" y="19383"/>
                      <a:pt x="7939" y="17842"/>
                      <a:pt x="0" y="20122"/>
                    </a:cubicBezTo>
                    <a:cubicBezTo>
                      <a:pt x="10515" y="25781"/>
                      <a:pt x="21157" y="31524"/>
                      <a:pt x="29793" y="39780"/>
                    </a:cubicBezTo>
                    <a:cubicBezTo>
                      <a:pt x="38787" y="48373"/>
                      <a:pt x="45143" y="59290"/>
                      <a:pt x="52892" y="69023"/>
                    </a:cubicBezTo>
                    <a:cubicBezTo>
                      <a:pt x="60409" y="78440"/>
                      <a:pt x="69214" y="86760"/>
                      <a:pt x="76772" y="96135"/>
                    </a:cubicBezTo>
                    <a:cubicBezTo>
                      <a:pt x="83234" y="104158"/>
                      <a:pt x="88723" y="112899"/>
                      <a:pt x="94192" y="121620"/>
                    </a:cubicBezTo>
                    <a:cubicBezTo>
                      <a:pt x="110661" y="147886"/>
                      <a:pt x="127490" y="175124"/>
                      <a:pt x="132029" y="205782"/>
                    </a:cubicBezTo>
                    <a:cubicBezTo>
                      <a:pt x="132684" y="210216"/>
                      <a:pt x="133148" y="214925"/>
                      <a:pt x="135745" y="218578"/>
                    </a:cubicBezTo>
                    <a:cubicBezTo>
                      <a:pt x="138342" y="222252"/>
                      <a:pt x="143938" y="224236"/>
                      <a:pt x="147400" y="221365"/>
                    </a:cubicBezTo>
                    <a:cubicBezTo>
                      <a:pt x="144297" y="207598"/>
                      <a:pt x="140116" y="194338"/>
                      <a:pt x="137983" y="180402"/>
                    </a:cubicBezTo>
                    <a:cubicBezTo>
                      <a:pt x="135534" y="164377"/>
                      <a:pt x="132747" y="148414"/>
                      <a:pt x="129643" y="13251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7" name="Google Shape;3377;p21"/>
              <p:cNvSpPr/>
              <p:nvPr/>
            </p:nvSpPr>
            <p:spPr>
              <a:xfrm>
                <a:off x="2416984" y="3705470"/>
                <a:ext cx="204494" cy="121088"/>
              </a:xfrm>
              <a:custGeom>
                <a:rect b="b" l="l" r="r" t="t"/>
                <a:pathLst>
                  <a:path extrusionOk="0" h="121088" w="204494">
                    <a:moveTo>
                      <a:pt x="0" y="22463"/>
                    </a:moveTo>
                    <a:cubicBezTo>
                      <a:pt x="8045" y="23983"/>
                      <a:pt x="16892" y="23434"/>
                      <a:pt x="25718" y="22695"/>
                    </a:cubicBezTo>
                    <a:cubicBezTo>
                      <a:pt x="27196" y="22589"/>
                      <a:pt x="28652" y="22463"/>
                      <a:pt x="30130" y="22336"/>
                    </a:cubicBezTo>
                    <a:cubicBezTo>
                      <a:pt x="36591" y="21787"/>
                      <a:pt x="42968" y="21323"/>
                      <a:pt x="48922" y="21681"/>
                    </a:cubicBezTo>
                    <a:cubicBezTo>
                      <a:pt x="88259" y="24068"/>
                      <a:pt x="123309" y="45583"/>
                      <a:pt x="154411" y="70393"/>
                    </a:cubicBezTo>
                    <a:cubicBezTo>
                      <a:pt x="158253" y="73454"/>
                      <a:pt x="162054" y="76579"/>
                      <a:pt x="165770" y="79725"/>
                    </a:cubicBezTo>
                    <a:cubicBezTo>
                      <a:pt x="178545" y="90494"/>
                      <a:pt x="191276" y="102001"/>
                      <a:pt x="198836" y="116908"/>
                    </a:cubicBezTo>
                    <a:cubicBezTo>
                      <a:pt x="199997" y="119188"/>
                      <a:pt x="202256" y="122018"/>
                      <a:pt x="204494" y="120793"/>
                    </a:cubicBezTo>
                    <a:cubicBezTo>
                      <a:pt x="200166" y="102761"/>
                      <a:pt x="191234" y="85890"/>
                      <a:pt x="178840" y="72103"/>
                    </a:cubicBezTo>
                    <a:cubicBezTo>
                      <a:pt x="176982" y="70012"/>
                      <a:pt x="174997" y="67985"/>
                      <a:pt x="172991" y="66043"/>
                    </a:cubicBezTo>
                    <a:cubicBezTo>
                      <a:pt x="164355" y="57787"/>
                      <a:pt x="154432" y="50967"/>
                      <a:pt x="144128" y="44928"/>
                    </a:cubicBezTo>
                    <a:cubicBezTo>
                      <a:pt x="114166" y="27361"/>
                      <a:pt x="80552" y="16107"/>
                      <a:pt x="46051" y="12095"/>
                    </a:cubicBezTo>
                    <a:cubicBezTo>
                      <a:pt x="72423" y="6669"/>
                      <a:pt x="100188" y="11694"/>
                      <a:pt x="124914" y="22315"/>
                    </a:cubicBezTo>
                    <a:cubicBezTo>
                      <a:pt x="149660" y="32957"/>
                      <a:pt x="171724" y="48940"/>
                      <a:pt x="192544" y="66001"/>
                    </a:cubicBezTo>
                    <a:cubicBezTo>
                      <a:pt x="191488" y="59413"/>
                      <a:pt x="186948" y="53944"/>
                      <a:pt x="182261" y="49151"/>
                    </a:cubicBezTo>
                    <a:cubicBezTo>
                      <a:pt x="159605" y="26073"/>
                      <a:pt x="129601" y="10723"/>
                      <a:pt x="97993" y="3945"/>
                    </a:cubicBezTo>
                    <a:cubicBezTo>
                      <a:pt x="74724" y="-1017"/>
                      <a:pt x="51520" y="-763"/>
                      <a:pt x="28294" y="1770"/>
                    </a:cubicBezTo>
                    <a:cubicBezTo>
                      <a:pt x="25000" y="3354"/>
                      <a:pt x="21579" y="5148"/>
                      <a:pt x="18243" y="7176"/>
                    </a:cubicBezTo>
                    <a:cubicBezTo>
                      <a:pt x="17926" y="7366"/>
                      <a:pt x="17631" y="7556"/>
                      <a:pt x="17314" y="7746"/>
                    </a:cubicBezTo>
                    <a:cubicBezTo>
                      <a:pt x="16955" y="7978"/>
                      <a:pt x="16575" y="8210"/>
                      <a:pt x="16216" y="8442"/>
                    </a:cubicBezTo>
                    <a:cubicBezTo>
                      <a:pt x="15836" y="8675"/>
                      <a:pt x="15477" y="8907"/>
                      <a:pt x="15118" y="9139"/>
                    </a:cubicBezTo>
                    <a:cubicBezTo>
                      <a:pt x="15034" y="9203"/>
                      <a:pt x="14949" y="9245"/>
                      <a:pt x="14844" y="9308"/>
                    </a:cubicBezTo>
                    <a:cubicBezTo>
                      <a:pt x="13851" y="9963"/>
                      <a:pt x="12859" y="10638"/>
                      <a:pt x="11909" y="11335"/>
                    </a:cubicBezTo>
                    <a:cubicBezTo>
                      <a:pt x="11212" y="11842"/>
                      <a:pt x="10515" y="12349"/>
                      <a:pt x="9818" y="12877"/>
                    </a:cubicBezTo>
                    <a:cubicBezTo>
                      <a:pt x="9143" y="13405"/>
                      <a:pt x="8467" y="13954"/>
                      <a:pt x="7812" y="14503"/>
                    </a:cubicBezTo>
                    <a:cubicBezTo>
                      <a:pt x="7475" y="14777"/>
                      <a:pt x="7158" y="15052"/>
                      <a:pt x="6841" y="15326"/>
                    </a:cubicBezTo>
                    <a:cubicBezTo>
                      <a:pt x="6524" y="15601"/>
                      <a:pt x="6208" y="15896"/>
                      <a:pt x="5891" y="16170"/>
                    </a:cubicBezTo>
                    <a:cubicBezTo>
                      <a:pt x="5595" y="16445"/>
                      <a:pt x="5300" y="16698"/>
                      <a:pt x="5004" y="16973"/>
                    </a:cubicBezTo>
                    <a:cubicBezTo>
                      <a:pt x="4645" y="17289"/>
                      <a:pt x="4307" y="17627"/>
                      <a:pt x="3991" y="17965"/>
                    </a:cubicBezTo>
                    <a:cubicBezTo>
                      <a:pt x="3421" y="18535"/>
                      <a:pt x="2850" y="19105"/>
                      <a:pt x="2323" y="19697"/>
                    </a:cubicBezTo>
                    <a:cubicBezTo>
                      <a:pt x="2048" y="19992"/>
                      <a:pt x="1774" y="20309"/>
                      <a:pt x="1499" y="20626"/>
                    </a:cubicBezTo>
                    <a:cubicBezTo>
                      <a:pt x="1225" y="20942"/>
                      <a:pt x="971" y="21238"/>
                      <a:pt x="718" y="21554"/>
                    </a:cubicBezTo>
                    <a:cubicBezTo>
                      <a:pt x="486" y="21829"/>
                      <a:pt x="232" y="22125"/>
                      <a:pt x="21" y="22421"/>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8" name="Google Shape;3378;p21"/>
              <p:cNvSpPr/>
              <p:nvPr/>
            </p:nvSpPr>
            <p:spPr>
              <a:xfrm>
                <a:off x="2323886" y="3544134"/>
                <a:ext cx="54540" cy="232096"/>
              </a:xfrm>
              <a:custGeom>
                <a:rect b="b" l="l" r="r" t="t"/>
                <a:pathLst>
                  <a:path extrusionOk="0" h="232096" w="54540">
                    <a:moveTo>
                      <a:pt x="17825" y="51980"/>
                    </a:moveTo>
                    <a:cubicBezTo>
                      <a:pt x="25658" y="75290"/>
                      <a:pt x="31866" y="99129"/>
                      <a:pt x="36279" y="123305"/>
                    </a:cubicBezTo>
                    <a:cubicBezTo>
                      <a:pt x="37208" y="128373"/>
                      <a:pt x="38053" y="133440"/>
                      <a:pt x="38813" y="138528"/>
                    </a:cubicBezTo>
                    <a:cubicBezTo>
                      <a:pt x="40987" y="153161"/>
                      <a:pt x="42550" y="167899"/>
                      <a:pt x="43437" y="182658"/>
                    </a:cubicBezTo>
                    <a:cubicBezTo>
                      <a:pt x="43437" y="182932"/>
                      <a:pt x="43500" y="183756"/>
                      <a:pt x="43500" y="183903"/>
                    </a:cubicBezTo>
                    <a:cubicBezTo>
                      <a:pt x="43500" y="184368"/>
                      <a:pt x="43542" y="184854"/>
                      <a:pt x="43563" y="185319"/>
                    </a:cubicBezTo>
                    <a:cubicBezTo>
                      <a:pt x="43606" y="186184"/>
                      <a:pt x="43648" y="187028"/>
                      <a:pt x="43690" y="187873"/>
                    </a:cubicBezTo>
                    <a:cubicBezTo>
                      <a:pt x="43774" y="189668"/>
                      <a:pt x="43859" y="191484"/>
                      <a:pt x="43901" y="193279"/>
                    </a:cubicBezTo>
                    <a:cubicBezTo>
                      <a:pt x="44028" y="196995"/>
                      <a:pt x="44134" y="200690"/>
                      <a:pt x="44176" y="204406"/>
                    </a:cubicBezTo>
                    <a:cubicBezTo>
                      <a:pt x="44281" y="211901"/>
                      <a:pt x="44239" y="219439"/>
                      <a:pt x="44302" y="226935"/>
                    </a:cubicBezTo>
                    <a:cubicBezTo>
                      <a:pt x="44323" y="229617"/>
                      <a:pt x="45949" y="231728"/>
                      <a:pt x="48694" y="232066"/>
                    </a:cubicBezTo>
                    <a:cubicBezTo>
                      <a:pt x="51249" y="232383"/>
                      <a:pt x="53635" y="230166"/>
                      <a:pt x="53825" y="227674"/>
                    </a:cubicBezTo>
                    <a:cubicBezTo>
                      <a:pt x="54247" y="222311"/>
                      <a:pt x="54458" y="216906"/>
                      <a:pt x="54522" y="211500"/>
                    </a:cubicBezTo>
                    <a:cubicBezTo>
                      <a:pt x="54627" y="202126"/>
                      <a:pt x="54268" y="192730"/>
                      <a:pt x="53740" y="183354"/>
                    </a:cubicBezTo>
                    <a:cubicBezTo>
                      <a:pt x="53593" y="180969"/>
                      <a:pt x="53445" y="178583"/>
                      <a:pt x="53276" y="176197"/>
                    </a:cubicBezTo>
                    <a:cubicBezTo>
                      <a:pt x="52284" y="161565"/>
                      <a:pt x="50616" y="146974"/>
                      <a:pt x="48293" y="132490"/>
                    </a:cubicBezTo>
                    <a:cubicBezTo>
                      <a:pt x="45844" y="117245"/>
                      <a:pt x="42676" y="102106"/>
                      <a:pt x="38813" y="87157"/>
                    </a:cubicBezTo>
                    <a:cubicBezTo>
                      <a:pt x="34991" y="72377"/>
                      <a:pt x="30472" y="57786"/>
                      <a:pt x="25257" y="43428"/>
                    </a:cubicBezTo>
                    <a:cubicBezTo>
                      <a:pt x="24117" y="40282"/>
                      <a:pt x="22913" y="37136"/>
                      <a:pt x="21668" y="34054"/>
                    </a:cubicBezTo>
                    <a:cubicBezTo>
                      <a:pt x="20105" y="30106"/>
                      <a:pt x="18479" y="26199"/>
                      <a:pt x="16748" y="22335"/>
                    </a:cubicBezTo>
                    <a:cubicBezTo>
                      <a:pt x="13729" y="15494"/>
                      <a:pt x="10456" y="8737"/>
                      <a:pt x="6993" y="2065"/>
                    </a:cubicBezTo>
                    <a:cubicBezTo>
                      <a:pt x="6064" y="270"/>
                      <a:pt x="3847" y="-532"/>
                      <a:pt x="2010" y="376"/>
                    </a:cubicBezTo>
                    <a:cubicBezTo>
                      <a:pt x="110" y="1326"/>
                      <a:pt x="-418" y="3501"/>
                      <a:pt x="321" y="5359"/>
                    </a:cubicBezTo>
                    <a:cubicBezTo>
                      <a:pt x="1524" y="8315"/>
                      <a:pt x="2707" y="11271"/>
                      <a:pt x="3868" y="14249"/>
                    </a:cubicBezTo>
                    <a:lnTo>
                      <a:pt x="3868" y="14249"/>
                    </a:lnTo>
                    <a:cubicBezTo>
                      <a:pt x="5536" y="18493"/>
                      <a:pt x="7120" y="22715"/>
                      <a:pt x="8724" y="26960"/>
                    </a:cubicBezTo>
                    <a:cubicBezTo>
                      <a:pt x="8724" y="26960"/>
                      <a:pt x="8724" y="26960"/>
                      <a:pt x="8724" y="26960"/>
                    </a:cubicBezTo>
                    <a:cubicBezTo>
                      <a:pt x="8957" y="27572"/>
                      <a:pt x="9189" y="28163"/>
                      <a:pt x="9421" y="28796"/>
                    </a:cubicBezTo>
                    <a:cubicBezTo>
                      <a:pt x="10899" y="32703"/>
                      <a:pt x="12335" y="36651"/>
                      <a:pt x="13771" y="40578"/>
                    </a:cubicBezTo>
                    <a:cubicBezTo>
                      <a:pt x="14489" y="42542"/>
                      <a:pt x="15206" y="44505"/>
                      <a:pt x="15882" y="46469"/>
                    </a:cubicBezTo>
                    <a:cubicBezTo>
                      <a:pt x="16262" y="47546"/>
                      <a:pt x="16642" y="48623"/>
                      <a:pt x="17001" y="49700"/>
                    </a:cubicBezTo>
                    <a:cubicBezTo>
                      <a:pt x="17191" y="50249"/>
                      <a:pt x="17381" y="50777"/>
                      <a:pt x="17571" y="51326"/>
                    </a:cubicBezTo>
                    <a:cubicBezTo>
                      <a:pt x="17635" y="51473"/>
                      <a:pt x="17656" y="51600"/>
                      <a:pt x="17698" y="51685"/>
                    </a:cubicBezTo>
                    <a:cubicBezTo>
                      <a:pt x="17698" y="51685"/>
                      <a:pt x="17698" y="51727"/>
                      <a:pt x="17698" y="51727"/>
                    </a:cubicBezTo>
                    <a:lnTo>
                      <a:pt x="17698" y="51769"/>
                    </a:lnTo>
                    <a:cubicBezTo>
                      <a:pt x="17698" y="51769"/>
                      <a:pt x="17698" y="51811"/>
                      <a:pt x="17719" y="51811"/>
                    </a:cubicBezTo>
                    <a:lnTo>
                      <a:pt x="17719" y="51854"/>
                    </a:lnTo>
                    <a:cubicBezTo>
                      <a:pt x="17719" y="51854"/>
                      <a:pt x="17719" y="51895"/>
                      <a:pt x="17761" y="51917"/>
                    </a:cubicBezTo>
                    <a:cubicBezTo>
                      <a:pt x="17761" y="51938"/>
                      <a:pt x="17761" y="51959"/>
                      <a:pt x="17761" y="519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9" name="Google Shape;3379;p21"/>
              <p:cNvSpPr/>
              <p:nvPr/>
            </p:nvSpPr>
            <p:spPr>
              <a:xfrm>
                <a:off x="2315624" y="3537969"/>
                <a:ext cx="34528" cy="40570"/>
              </a:xfrm>
              <a:custGeom>
                <a:rect b="b" l="l" r="r" t="t"/>
                <a:pathLst>
                  <a:path extrusionOk="0" h="40570" w="34528">
                    <a:moveTo>
                      <a:pt x="10546" y="25291"/>
                    </a:moveTo>
                    <a:cubicBezTo>
                      <a:pt x="18612" y="35743"/>
                      <a:pt x="25854" y="43682"/>
                      <a:pt x="31407" y="39374"/>
                    </a:cubicBezTo>
                    <a:cubicBezTo>
                      <a:pt x="34764" y="36777"/>
                      <a:pt x="35334" y="31393"/>
                      <a:pt x="33497" y="25207"/>
                    </a:cubicBezTo>
                    <a:cubicBezTo>
                      <a:pt x="32294" y="21173"/>
                      <a:pt x="30013" y="16824"/>
                      <a:pt x="26846" y="12685"/>
                    </a:cubicBezTo>
                    <a:cubicBezTo>
                      <a:pt x="18780" y="2234"/>
                      <a:pt x="7716" y="-2749"/>
                      <a:pt x="2184" y="1537"/>
                    </a:cubicBezTo>
                    <a:cubicBezTo>
                      <a:pt x="854" y="2572"/>
                      <a:pt x="178" y="3860"/>
                      <a:pt x="31" y="5401"/>
                    </a:cubicBezTo>
                    <a:cubicBezTo>
                      <a:pt x="-434" y="10236"/>
                      <a:pt x="4422"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0" name="Google Shape;3380;p21"/>
              <p:cNvSpPr/>
              <p:nvPr/>
            </p:nvSpPr>
            <p:spPr>
              <a:xfrm>
                <a:off x="2315603" y="3543370"/>
                <a:ext cx="34549" cy="35169"/>
              </a:xfrm>
              <a:custGeom>
                <a:rect b="b" l="l" r="r" t="t"/>
                <a:pathLst>
                  <a:path extrusionOk="0" h="35169" w="34549">
                    <a:moveTo>
                      <a:pt x="10567" y="19890"/>
                    </a:moveTo>
                    <a:cubicBezTo>
                      <a:pt x="18633" y="30342"/>
                      <a:pt x="25875" y="38281"/>
                      <a:pt x="31428" y="33973"/>
                    </a:cubicBezTo>
                    <a:cubicBezTo>
                      <a:pt x="34785" y="31376"/>
                      <a:pt x="35355" y="25992"/>
                      <a:pt x="33518" y="19806"/>
                    </a:cubicBezTo>
                    <a:cubicBezTo>
                      <a:pt x="32674" y="20819"/>
                      <a:pt x="31745" y="21748"/>
                      <a:pt x="30499" y="22360"/>
                    </a:cubicBezTo>
                    <a:cubicBezTo>
                      <a:pt x="26382" y="24387"/>
                      <a:pt x="22074" y="22550"/>
                      <a:pt x="18548" y="20164"/>
                    </a:cubicBezTo>
                    <a:cubicBezTo>
                      <a:pt x="15107" y="17821"/>
                      <a:pt x="12003" y="15034"/>
                      <a:pt x="9152" y="11993"/>
                    </a:cubicBezTo>
                    <a:cubicBezTo>
                      <a:pt x="5711" y="8319"/>
                      <a:pt x="2649" y="4286"/>
                      <a:pt x="31" y="0"/>
                    </a:cubicBezTo>
                    <a:cubicBezTo>
                      <a:pt x="-434" y="4835"/>
                      <a:pt x="4422"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1" name="Google Shape;3381;p21"/>
              <p:cNvSpPr/>
              <p:nvPr/>
            </p:nvSpPr>
            <p:spPr>
              <a:xfrm>
                <a:off x="2352224" y="3468846"/>
                <a:ext cx="46555" cy="287235"/>
              </a:xfrm>
              <a:custGeom>
                <a:rect b="b" l="l" r="r" t="t"/>
                <a:pathLst>
                  <a:path extrusionOk="0" h="287235" w="46555">
                    <a:moveTo>
                      <a:pt x="23312" y="287126"/>
                    </a:moveTo>
                    <a:cubicBezTo>
                      <a:pt x="24347" y="287358"/>
                      <a:pt x="25339" y="287210"/>
                      <a:pt x="26184" y="286788"/>
                    </a:cubicBezTo>
                    <a:cubicBezTo>
                      <a:pt x="27197" y="286281"/>
                      <a:pt x="28020" y="285331"/>
                      <a:pt x="28527" y="284212"/>
                    </a:cubicBezTo>
                    <a:cubicBezTo>
                      <a:pt x="29456" y="282058"/>
                      <a:pt x="30301" y="279905"/>
                      <a:pt x="31082" y="277709"/>
                    </a:cubicBezTo>
                    <a:cubicBezTo>
                      <a:pt x="32666" y="273360"/>
                      <a:pt x="33806" y="268777"/>
                      <a:pt x="34925" y="264259"/>
                    </a:cubicBezTo>
                    <a:cubicBezTo>
                      <a:pt x="36065" y="259740"/>
                      <a:pt x="37100" y="255201"/>
                      <a:pt x="38071" y="250640"/>
                    </a:cubicBezTo>
                    <a:cubicBezTo>
                      <a:pt x="40056" y="241223"/>
                      <a:pt x="41745" y="231764"/>
                      <a:pt x="43033" y="222241"/>
                    </a:cubicBezTo>
                    <a:cubicBezTo>
                      <a:pt x="43160" y="221312"/>
                      <a:pt x="43286" y="220404"/>
                      <a:pt x="43392" y="219475"/>
                    </a:cubicBezTo>
                    <a:cubicBezTo>
                      <a:pt x="45651" y="201887"/>
                      <a:pt x="46707" y="184151"/>
                      <a:pt x="46538" y="166435"/>
                    </a:cubicBezTo>
                    <a:cubicBezTo>
                      <a:pt x="46348" y="147411"/>
                      <a:pt x="44849" y="128345"/>
                      <a:pt x="41977" y="109532"/>
                    </a:cubicBezTo>
                    <a:cubicBezTo>
                      <a:pt x="39148" y="91078"/>
                      <a:pt x="34988" y="72856"/>
                      <a:pt x="29456" y="55056"/>
                    </a:cubicBezTo>
                    <a:cubicBezTo>
                      <a:pt x="26606" y="45871"/>
                      <a:pt x="23439" y="36792"/>
                      <a:pt x="19934" y="27861"/>
                    </a:cubicBezTo>
                    <a:cubicBezTo>
                      <a:pt x="19448" y="26636"/>
                      <a:pt x="18941" y="25390"/>
                      <a:pt x="18435" y="24166"/>
                    </a:cubicBezTo>
                    <a:cubicBezTo>
                      <a:pt x="16935" y="20534"/>
                      <a:pt x="15331" y="16944"/>
                      <a:pt x="13663" y="13397"/>
                    </a:cubicBezTo>
                    <a:cubicBezTo>
                      <a:pt x="11931" y="9723"/>
                      <a:pt x="10158" y="6071"/>
                      <a:pt x="8342" y="2439"/>
                    </a:cubicBezTo>
                    <a:cubicBezTo>
                      <a:pt x="7265" y="285"/>
                      <a:pt x="4562" y="-623"/>
                      <a:pt x="2409" y="454"/>
                    </a:cubicBezTo>
                    <a:cubicBezTo>
                      <a:pt x="255" y="1510"/>
                      <a:pt x="-548" y="4128"/>
                      <a:pt x="382" y="6281"/>
                    </a:cubicBezTo>
                    <a:cubicBezTo>
                      <a:pt x="382" y="6324"/>
                      <a:pt x="403" y="6345"/>
                      <a:pt x="424" y="6387"/>
                    </a:cubicBezTo>
                    <a:cubicBezTo>
                      <a:pt x="1374" y="8520"/>
                      <a:pt x="2345" y="10652"/>
                      <a:pt x="3253" y="12806"/>
                    </a:cubicBezTo>
                    <a:cubicBezTo>
                      <a:pt x="4330" y="15297"/>
                      <a:pt x="5365" y="17810"/>
                      <a:pt x="6378" y="20344"/>
                    </a:cubicBezTo>
                    <a:lnTo>
                      <a:pt x="6378" y="20344"/>
                    </a:lnTo>
                    <a:cubicBezTo>
                      <a:pt x="8806" y="26404"/>
                      <a:pt x="11108" y="32548"/>
                      <a:pt x="13304" y="38650"/>
                    </a:cubicBezTo>
                    <a:cubicBezTo>
                      <a:pt x="14085" y="40846"/>
                      <a:pt x="14866" y="43042"/>
                      <a:pt x="15605" y="45259"/>
                    </a:cubicBezTo>
                    <a:cubicBezTo>
                      <a:pt x="15626" y="45323"/>
                      <a:pt x="15626" y="45343"/>
                      <a:pt x="15647" y="45364"/>
                    </a:cubicBezTo>
                    <a:cubicBezTo>
                      <a:pt x="15647" y="45385"/>
                      <a:pt x="15647" y="45407"/>
                      <a:pt x="15669" y="45428"/>
                    </a:cubicBezTo>
                    <a:cubicBezTo>
                      <a:pt x="15732" y="45681"/>
                      <a:pt x="15816" y="45913"/>
                      <a:pt x="15901" y="46146"/>
                    </a:cubicBezTo>
                    <a:cubicBezTo>
                      <a:pt x="16091" y="46716"/>
                      <a:pt x="16281" y="47307"/>
                      <a:pt x="16471" y="47877"/>
                    </a:cubicBezTo>
                    <a:cubicBezTo>
                      <a:pt x="16788" y="48849"/>
                      <a:pt x="17104" y="49841"/>
                      <a:pt x="17421" y="50833"/>
                    </a:cubicBezTo>
                    <a:cubicBezTo>
                      <a:pt x="18836" y="55267"/>
                      <a:pt x="20166" y="59743"/>
                      <a:pt x="21433" y="64220"/>
                    </a:cubicBezTo>
                    <a:cubicBezTo>
                      <a:pt x="26395" y="82019"/>
                      <a:pt x="30174" y="100157"/>
                      <a:pt x="32624" y="118484"/>
                    </a:cubicBezTo>
                    <a:cubicBezTo>
                      <a:pt x="33848" y="127648"/>
                      <a:pt x="34756" y="136833"/>
                      <a:pt x="35326" y="146081"/>
                    </a:cubicBezTo>
                    <a:cubicBezTo>
                      <a:pt x="35326" y="146165"/>
                      <a:pt x="35368" y="146799"/>
                      <a:pt x="35389" y="147010"/>
                    </a:cubicBezTo>
                    <a:cubicBezTo>
                      <a:pt x="35389" y="147137"/>
                      <a:pt x="35389" y="147263"/>
                      <a:pt x="35389" y="147263"/>
                    </a:cubicBezTo>
                    <a:cubicBezTo>
                      <a:pt x="35411" y="147770"/>
                      <a:pt x="35453" y="148298"/>
                      <a:pt x="35474" y="148826"/>
                    </a:cubicBezTo>
                    <a:cubicBezTo>
                      <a:pt x="35537" y="149945"/>
                      <a:pt x="35601" y="151064"/>
                      <a:pt x="35643" y="152183"/>
                    </a:cubicBezTo>
                    <a:cubicBezTo>
                      <a:pt x="35748" y="154527"/>
                      <a:pt x="35833" y="156849"/>
                      <a:pt x="35875" y="159193"/>
                    </a:cubicBezTo>
                    <a:cubicBezTo>
                      <a:pt x="36002" y="163754"/>
                      <a:pt x="36023" y="168357"/>
                      <a:pt x="35981" y="172918"/>
                    </a:cubicBezTo>
                    <a:cubicBezTo>
                      <a:pt x="35833" y="187001"/>
                      <a:pt x="34925" y="201084"/>
                      <a:pt x="33257" y="215062"/>
                    </a:cubicBezTo>
                    <a:cubicBezTo>
                      <a:pt x="32729" y="219518"/>
                      <a:pt x="32117" y="223951"/>
                      <a:pt x="31420" y="228364"/>
                    </a:cubicBezTo>
                    <a:cubicBezTo>
                      <a:pt x="30723" y="232883"/>
                      <a:pt x="29921" y="237401"/>
                      <a:pt x="29076" y="241877"/>
                    </a:cubicBezTo>
                    <a:cubicBezTo>
                      <a:pt x="28844" y="243081"/>
                      <a:pt x="28612" y="244243"/>
                      <a:pt x="28380" y="245446"/>
                    </a:cubicBezTo>
                    <a:cubicBezTo>
                      <a:pt x="28274" y="245952"/>
                      <a:pt x="28168" y="246480"/>
                      <a:pt x="28063" y="246987"/>
                    </a:cubicBezTo>
                    <a:cubicBezTo>
                      <a:pt x="28063" y="247072"/>
                      <a:pt x="27894" y="247747"/>
                      <a:pt x="27852" y="247916"/>
                    </a:cubicBezTo>
                    <a:cubicBezTo>
                      <a:pt x="27366" y="250196"/>
                      <a:pt x="26859" y="252477"/>
                      <a:pt x="26331" y="254736"/>
                    </a:cubicBezTo>
                    <a:cubicBezTo>
                      <a:pt x="26015" y="256045"/>
                      <a:pt x="25719" y="257355"/>
                      <a:pt x="25381" y="258663"/>
                    </a:cubicBezTo>
                    <a:cubicBezTo>
                      <a:pt x="24621" y="261809"/>
                      <a:pt x="23840" y="264934"/>
                      <a:pt x="23016" y="268060"/>
                    </a:cubicBezTo>
                    <a:cubicBezTo>
                      <a:pt x="21686" y="273085"/>
                      <a:pt x="20588" y="277772"/>
                      <a:pt x="19680" y="282375"/>
                    </a:cubicBezTo>
                    <a:cubicBezTo>
                      <a:pt x="19237" y="284613"/>
                      <a:pt x="21285" y="286682"/>
                      <a:pt x="23291" y="2871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2" name="Google Shape;3382;p21"/>
              <p:cNvSpPr/>
              <p:nvPr/>
            </p:nvSpPr>
            <p:spPr>
              <a:xfrm>
                <a:off x="2339294" y="3453637"/>
                <a:ext cx="34528" cy="40570"/>
              </a:xfrm>
              <a:custGeom>
                <a:rect b="b" l="l" r="r" t="t"/>
                <a:pathLst>
                  <a:path extrusionOk="0" h="40570" w="34528">
                    <a:moveTo>
                      <a:pt x="10546" y="25291"/>
                    </a:moveTo>
                    <a:cubicBezTo>
                      <a:pt x="18612" y="35743"/>
                      <a:pt x="25854" y="43682"/>
                      <a:pt x="31407" y="39375"/>
                    </a:cubicBezTo>
                    <a:cubicBezTo>
                      <a:pt x="34764" y="36778"/>
                      <a:pt x="35334" y="31393"/>
                      <a:pt x="33497" y="25207"/>
                    </a:cubicBezTo>
                    <a:cubicBezTo>
                      <a:pt x="32294" y="21174"/>
                      <a:pt x="30014" y="16824"/>
                      <a:pt x="26846" y="12686"/>
                    </a:cubicBezTo>
                    <a:cubicBezTo>
                      <a:pt x="18780" y="2234"/>
                      <a:pt x="7716" y="-2749"/>
                      <a:pt x="2184" y="1537"/>
                    </a:cubicBezTo>
                    <a:cubicBezTo>
                      <a:pt x="854" y="2572"/>
                      <a:pt x="179" y="3860"/>
                      <a:pt x="31" y="5401"/>
                    </a:cubicBezTo>
                    <a:cubicBezTo>
                      <a:pt x="-434" y="10237"/>
                      <a:pt x="4423" y="17331"/>
                      <a:pt x="10546" y="252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3" name="Google Shape;3383;p21"/>
              <p:cNvSpPr/>
              <p:nvPr/>
            </p:nvSpPr>
            <p:spPr>
              <a:xfrm>
                <a:off x="2339272" y="3459039"/>
                <a:ext cx="34549" cy="35168"/>
              </a:xfrm>
              <a:custGeom>
                <a:rect b="b" l="l" r="r" t="t"/>
                <a:pathLst>
                  <a:path extrusionOk="0" h="35168" w="34549">
                    <a:moveTo>
                      <a:pt x="10567" y="19890"/>
                    </a:moveTo>
                    <a:cubicBezTo>
                      <a:pt x="18633" y="30341"/>
                      <a:pt x="25875" y="38280"/>
                      <a:pt x="31428" y="33973"/>
                    </a:cubicBezTo>
                    <a:cubicBezTo>
                      <a:pt x="34785" y="31376"/>
                      <a:pt x="35356" y="25992"/>
                      <a:pt x="33518" y="19805"/>
                    </a:cubicBezTo>
                    <a:cubicBezTo>
                      <a:pt x="32695" y="20819"/>
                      <a:pt x="31745" y="21748"/>
                      <a:pt x="30499" y="22360"/>
                    </a:cubicBezTo>
                    <a:cubicBezTo>
                      <a:pt x="26382" y="24387"/>
                      <a:pt x="22074" y="22550"/>
                      <a:pt x="18548" y="20164"/>
                    </a:cubicBezTo>
                    <a:cubicBezTo>
                      <a:pt x="15107" y="17821"/>
                      <a:pt x="12003" y="15033"/>
                      <a:pt x="9152" y="11993"/>
                    </a:cubicBezTo>
                    <a:cubicBezTo>
                      <a:pt x="5711" y="8319"/>
                      <a:pt x="2649" y="4307"/>
                      <a:pt x="31" y="0"/>
                    </a:cubicBezTo>
                    <a:cubicBezTo>
                      <a:pt x="-434" y="4835"/>
                      <a:pt x="4423" y="11930"/>
                      <a:pt x="10546" y="1986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4" name="Google Shape;3384;p21"/>
              <p:cNvSpPr/>
              <p:nvPr/>
            </p:nvSpPr>
            <p:spPr>
              <a:xfrm>
                <a:off x="2392466" y="3449658"/>
                <a:ext cx="60985" cy="339113"/>
              </a:xfrm>
              <a:custGeom>
                <a:rect b="b" l="l" r="r" t="t"/>
                <a:pathLst>
                  <a:path extrusionOk="0" h="339113" w="60985">
                    <a:moveTo>
                      <a:pt x="4670" y="339084"/>
                    </a:moveTo>
                    <a:cubicBezTo>
                      <a:pt x="7352" y="339401"/>
                      <a:pt x="9949" y="337057"/>
                      <a:pt x="10118" y="334418"/>
                    </a:cubicBezTo>
                    <a:cubicBezTo>
                      <a:pt x="10266" y="331737"/>
                      <a:pt x="10413" y="329034"/>
                      <a:pt x="10583" y="326352"/>
                    </a:cubicBezTo>
                    <a:cubicBezTo>
                      <a:pt x="11870" y="304309"/>
                      <a:pt x="12715" y="282244"/>
                      <a:pt x="14130" y="260201"/>
                    </a:cubicBezTo>
                    <a:cubicBezTo>
                      <a:pt x="14510" y="254479"/>
                      <a:pt x="14890" y="248756"/>
                      <a:pt x="15291" y="243055"/>
                    </a:cubicBezTo>
                    <a:cubicBezTo>
                      <a:pt x="16452" y="226819"/>
                      <a:pt x="17804" y="210603"/>
                      <a:pt x="19514" y="194429"/>
                    </a:cubicBezTo>
                    <a:cubicBezTo>
                      <a:pt x="21794" y="172639"/>
                      <a:pt x="24708" y="150912"/>
                      <a:pt x="28382" y="129312"/>
                    </a:cubicBezTo>
                    <a:cubicBezTo>
                      <a:pt x="32035" y="107796"/>
                      <a:pt x="36363" y="87251"/>
                      <a:pt x="42022" y="66074"/>
                    </a:cubicBezTo>
                    <a:cubicBezTo>
                      <a:pt x="44851" y="55538"/>
                      <a:pt x="47807" y="45043"/>
                      <a:pt x="51080" y="34634"/>
                    </a:cubicBezTo>
                    <a:cubicBezTo>
                      <a:pt x="51080" y="34613"/>
                      <a:pt x="51080" y="34592"/>
                      <a:pt x="51101" y="34571"/>
                    </a:cubicBezTo>
                    <a:cubicBezTo>
                      <a:pt x="52600" y="29778"/>
                      <a:pt x="54100" y="24963"/>
                      <a:pt x="55493" y="20129"/>
                    </a:cubicBezTo>
                    <a:cubicBezTo>
                      <a:pt x="55620" y="19727"/>
                      <a:pt x="55725" y="19347"/>
                      <a:pt x="55852" y="18946"/>
                    </a:cubicBezTo>
                    <a:cubicBezTo>
                      <a:pt x="56612" y="16370"/>
                      <a:pt x="57288" y="13773"/>
                      <a:pt x="57985" y="11155"/>
                    </a:cubicBezTo>
                    <a:cubicBezTo>
                      <a:pt x="58703" y="8473"/>
                      <a:pt x="59800" y="5897"/>
                      <a:pt x="60793" y="3300"/>
                    </a:cubicBezTo>
                    <a:cubicBezTo>
                      <a:pt x="61996" y="196"/>
                      <a:pt x="57224" y="-1409"/>
                      <a:pt x="55958" y="1611"/>
                    </a:cubicBezTo>
                    <a:cubicBezTo>
                      <a:pt x="55113" y="3659"/>
                      <a:pt x="54311" y="5728"/>
                      <a:pt x="53382" y="7755"/>
                    </a:cubicBezTo>
                    <a:cubicBezTo>
                      <a:pt x="53170" y="8220"/>
                      <a:pt x="52959" y="8684"/>
                      <a:pt x="52727" y="9127"/>
                    </a:cubicBezTo>
                    <a:cubicBezTo>
                      <a:pt x="51355" y="11830"/>
                      <a:pt x="50045" y="14554"/>
                      <a:pt x="48842" y="17320"/>
                    </a:cubicBezTo>
                    <a:cubicBezTo>
                      <a:pt x="45611" y="24605"/>
                      <a:pt x="42867" y="32079"/>
                      <a:pt x="40312" y="39660"/>
                    </a:cubicBezTo>
                    <a:cubicBezTo>
                      <a:pt x="36828" y="49984"/>
                      <a:pt x="33766" y="60415"/>
                      <a:pt x="30979" y="70951"/>
                    </a:cubicBezTo>
                    <a:cubicBezTo>
                      <a:pt x="25342" y="92361"/>
                      <a:pt x="20717" y="114067"/>
                      <a:pt x="17086" y="135899"/>
                    </a:cubicBezTo>
                    <a:cubicBezTo>
                      <a:pt x="13496" y="157626"/>
                      <a:pt x="10709" y="179480"/>
                      <a:pt x="8492" y="201397"/>
                    </a:cubicBezTo>
                    <a:cubicBezTo>
                      <a:pt x="7204" y="214065"/>
                      <a:pt x="6106" y="226734"/>
                      <a:pt x="5156" y="239445"/>
                    </a:cubicBezTo>
                    <a:cubicBezTo>
                      <a:pt x="4459" y="248777"/>
                      <a:pt x="3847" y="258132"/>
                      <a:pt x="3277" y="267506"/>
                    </a:cubicBezTo>
                    <a:cubicBezTo>
                      <a:pt x="1926" y="289529"/>
                      <a:pt x="764" y="311572"/>
                      <a:pt x="4" y="333616"/>
                    </a:cubicBezTo>
                    <a:cubicBezTo>
                      <a:pt x="-102" y="336466"/>
                      <a:pt x="1841" y="338704"/>
                      <a:pt x="4670" y="3390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5" name="Google Shape;3385;p21"/>
              <p:cNvSpPr/>
              <p:nvPr/>
            </p:nvSpPr>
            <p:spPr>
              <a:xfrm>
                <a:off x="2441168" y="3438945"/>
                <a:ext cx="21044" cy="47749"/>
              </a:xfrm>
              <a:custGeom>
                <a:rect b="b" l="l" r="r" t="t"/>
                <a:pathLst>
                  <a:path extrusionOk="0" h="47749" w="21044">
                    <a:moveTo>
                      <a:pt x="393" y="23345"/>
                    </a:moveTo>
                    <a:cubicBezTo>
                      <a:pt x="-515" y="36521"/>
                      <a:pt x="-367" y="47268"/>
                      <a:pt x="6621" y="47733"/>
                    </a:cubicBezTo>
                    <a:cubicBezTo>
                      <a:pt x="10844" y="48028"/>
                      <a:pt x="14856" y="44375"/>
                      <a:pt x="17601" y="38527"/>
                    </a:cubicBezTo>
                    <a:cubicBezTo>
                      <a:pt x="19375" y="34705"/>
                      <a:pt x="20578" y="29954"/>
                      <a:pt x="20937" y="24739"/>
                    </a:cubicBezTo>
                    <a:cubicBezTo>
                      <a:pt x="21845" y="11563"/>
                      <a:pt x="16883" y="499"/>
                      <a:pt x="9894" y="14"/>
                    </a:cubicBezTo>
                    <a:cubicBezTo>
                      <a:pt x="8205" y="-92"/>
                      <a:pt x="6854" y="415"/>
                      <a:pt x="5735" y="1470"/>
                    </a:cubicBezTo>
                    <a:cubicBezTo>
                      <a:pt x="2187" y="4764"/>
                      <a:pt x="1089" y="13316"/>
                      <a:pt x="393" y="233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6" name="Google Shape;3386;p21"/>
              <p:cNvSpPr/>
              <p:nvPr/>
            </p:nvSpPr>
            <p:spPr>
              <a:xfrm>
                <a:off x="2441168" y="3440437"/>
                <a:ext cx="17601" cy="46257"/>
              </a:xfrm>
              <a:custGeom>
                <a:rect b="b" l="l" r="r" t="t"/>
                <a:pathLst>
                  <a:path extrusionOk="0" h="46257" w="17601">
                    <a:moveTo>
                      <a:pt x="393" y="21854"/>
                    </a:moveTo>
                    <a:cubicBezTo>
                      <a:pt x="-515" y="35029"/>
                      <a:pt x="-367" y="45776"/>
                      <a:pt x="6621" y="46241"/>
                    </a:cubicBezTo>
                    <a:cubicBezTo>
                      <a:pt x="10844" y="46537"/>
                      <a:pt x="14856" y="42884"/>
                      <a:pt x="17601" y="37035"/>
                    </a:cubicBezTo>
                    <a:cubicBezTo>
                      <a:pt x="16313" y="37225"/>
                      <a:pt x="14983" y="37310"/>
                      <a:pt x="13653" y="36950"/>
                    </a:cubicBezTo>
                    <a:cubicBezTo>
                      <a:pt x="9218" y="35726"/>
                      <a:pt x="7234" y="31482"/>
                      <a:pt x="6178" y="27364"/>
                    </a:cubicBezTo>
                    <a:cubicBezTo>
                      <a:pt x="5144" y="23332"/>
                      <a:pt x="4700" y="19172"/>
                      <a:pt x="4573" y="15013"/>
                    </a:cubicBezTo>
                    <a:cubicBezTo>
                      <a:pt x="4447" y="9987"/>
                      <a:pt x="4827" y="4941"/>
                      <a:pt x="5735" y="0"/>
                    </a:cubicBezTo>
                    <a:cubicBezTo>
                      <a:pt x="2187" y="3294"/>
                      <a:pt x="1089" y="11845"/>
                      <a:pt x="393" y="2185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7" name="Google Shape;3387;p21"/>
              <p:cNvSpPr/>
              <p:nvPr/>
            </p:nvSpPr>
            <p:spPr>
              <a:xfrm>
                <a:off x="2406539" y="3478509"/>
                <a:ext cx="143863" cy="303191"/>
              </a:xfrm>
              <a:custGeom>
                <a:rect b="b" l="l" r="r" t="t"/>
                <a:pathLst>
                  <a:path extrusionOk="0" h="303191" w="143863">
                    <a:moveTo>
                      <a:pt x="1830" y="301893"/>
                    </a:moveTo>
                    <a:cubicBezTo>
                      <a:pt x="1830" y="301893"/>
                      <a:pt x="1851" y="301893"/>
                      <a:pt x="1873" y="301914"/>
                    </a:cubicBezTo>
                    <a:cubicBezTo>
                      <a:pt x="2675" y="302590"/>
                      <a:pt x="3667" y="303033"/>
                      <a:pt x="4786" y="303160"/>
                    </a:cubicBezTo>
                    <a:cubicBezTo>
                      <a:pt x="7594" y="303497"/>
                      <a:pt x="9938" y="301091"/>
                      <a:pt x="10255" y="298451"/>
                    </a:cubicBezTo>
                    <a:cubicBezTo>
                      <a:pt x="10551" y="295875"/>
                      <a:pt x="10909" y="293320"/>
                      <a:pt x="11184" y="290723"/>
                    </a:cubicBezTo>
                    <a:cubicBezTo>
                      <a:pt x="11184" y="290681"/>
                      <a:pt x="11184" y="290639"/>
                      <a:pt x="11184" y="290618"/>
                    </a:cubicBezTo>
                    <a:cubicBezTo>
                      <a:pt x="12366" y="280081"/>
                      <a:pt x="13908" y="269587"/>
                      <a:pt x="15787" y="259157"/>
                    </a:cubicBezTo>
                    <a:cubicBezTo>
                      <a:pt x="16273" y="256496"/>
                      <a:pt x="16758" y="253836"/>
                      <a:pt x="17286" y="251176"/>
                    </a:cubicBezTo>
                    <a:cubicBezTo>
                      <a:pt x="17539" y="249846"/>
                      <a:pt x="17814" y="248515"/>
                      <a:pt x="18088" y="247185"/>
                    </a:cubicBezTo>
                    <a:cubicBezTo>
                      <a:pt x="18152" y="246868"/>
                      <a:pt x="18215" y="246552"/>
                      <a:pt x="18278" y="246256"/>
                    </a:cubicBezTo>
                    <a:cubicBezTo>
                      <a:pt x="18278" y="246172"/>
                      <a:pt x="18363" y="245876"/>
                      <a:pt x="18384" y="245707"/>
                    </a:cubicBezTo>
                    <a:cubicBezTo>
                      <a:pt x="18426" y="245517"/>
                      <a:pt x="18469" y="245306"/>
                      <a:pt x="18469" y="245242"/>
                    </a:cubicBezTo>
                    <a:cubicBezTo>
                      <a:pt x="18532" y="244926"/>
                      <a:pt x="18595" y="244609"/>
                      <a:pt x="18658" y="244313"/>
                    </a:cubicBezTo>
                    <a:cubicBezTo>
                      <a:pt x="19123" y="242139"/>
                      <a:pt x="19609" y="239985"/>
                      <a:pt x="20094" y="237852"/>
                    </a:cubicBezTo>
                    <a:cubicBezTo>
                      <a:pt x="20791" y="234791"/>
                      <a:pt x="21530" y="231750"/>
                      <a:pt x="22269" y="228710"/>
                    </a:cubicBezTo>
                    <a:cubicBezTo>
                      <a:pt x="22987" y="225880"/>
                      <a:pt x="23705" y="223051"/>
                      <a:pt x="24465" y="220222"/>
                    </a:cubicBezTo>
                    <a:cubicBezTo>
                      <a:pt x="29216" y="202506"/>
                      <a:pt x="34959" y="185024"/>
                      <a:pt x="41631" y="167942"/>
                    </a:cubicBezTo>
                    <a:cubicBezTo>
                      <a:pt x="45495" y="158061"/>
                      <a:pt x="49654" y="148327"/>
                      <a:pt x="54131" y="138698"/>
                    </a:cubicBezTo>
                    <a:cubicBezTo>
                      <a:pt x="55271" y="136249"/>
                      <a:pt x="56432" y="133800"/>
                      <a:pt x="57615" y="131351"/>
                    </a:cubicBezTo>
                    <a:cubicBezTo>
                      <a:pt x="58206" y="130126"/>
                      <a:pt x="58818" y="128902"/>
                      <a:pt x="59410" y="127698"/>
                    </a:cubicBezTo>
                    <a:cubicBezTo>
                      <a:pt x="59684" y="127128"/>
                      <a:pt x="59980" y="126558"/>
                      <a:pt x="60275" y="125987"/>
                    </a:cubicBezTo>
                    <a:cubicBezTo>
                      <a:pt x="60275" y="125966"/>
                      <a:pt x="60275" y="125945"/>
                      <a:pt x="60296" y="125925"/>
                    </a:cubicBezTo>
                    <a:cubicBezTo>
                      <a:pt x="60296" y="125925"/>
                      <a:pt x="60296" y="125903"/>
                      <a:pt x="60296" y="125882"/>
                    </a:cubicBezTo>
                    <a:cubicBezTo>
                      <a:pt x="60444" y="125586"/>
                      <a:pt x="60571" y="125333"/>
                      <a:pt x="60719" y="125037"/>
                    </a:cubicBezTo>
                    <a:cubicBezTo>
                      <a:pt x="63147" y="120265"/>
                      <a:pt x="65617" y="115536"/>
                      <a:pt x="68172" y="110848"/>
                    </a:cubicBezTo>
                    <a:cubicBezTo>
                      <a:pt x="78392" y="92183"/>
                      <a:pt x="89772" y="74152"/>
                      <a:pt x="102272" y="56922"/>
                    </a:cubicBezTo>
                    <a:cubicBezTo>
                      <a:pt x="112428" y="42923"/>
                      <a:pt x="123260" y="29600"/>
                      <a:pt x="134429" y="16994"/>
                    </a:cubicBezTo>
                    <a:cubicBezTo>
                      <a:pt x="134429" y="16994"/>
                      <a:pt x="134429" y="16994"/>
                      <a:pt x="134451" y="16994"/>
                    </a:cubicBezTo>
                    <a:cubicBezTo>
                      <a:pt x="136879" y="14228"/>
                      <a:pt x="139370" y="11505"/>
                      <a:pt x="141819" y="8802"/>
                    </a:cubicBezTo>
                    <a:cubicBezTo>
                      <a:pt x="141989" y="8633"/>
                      <a:pt x="142136" y="8464"/>
                      <a:pt x="142305" y="8274"/>
                    </a:cubicBezTo>
                    <a:cubicBezTo>
                      <a:pt x="144100" y="6310"/>
                      <a:pt x="144480" y="3756"/>
                      <a:pt x="142728" y="1602"/>
                    </a:cubicBezTo>
                    <a:cubicBezTo>
                      <a:pt x="141207" y="-298"/>
                      <a:pt x="137787" y="-594"/>
                      <a:pt x="136055" y="1180"/>
                    </a:cubicBezTo>
                    <a:cubicBezTo>
                      <a:pt x="134218" y="3059"/>
                      <a:pt x="132360" y="4917"/>
                      <a:pt x="130566" y="6838"/>
                    </a:cubicBezTo>
                    <a:cubicBezTo>
                      <a:pt x="128243" y="9309"/>
                      <a:pt x="125941" y="11800"/>
                      <a:pt x="123682" y="14334"/>
                    </a:cubicBezTo>
                    <a:lnTo>
                      <a:pt x="123682" y="14334"/>
                    </a:lnTo>
                    <a:cubicBezTo>
                      <a:pt x="120663" y="17670"/>
                      <a:pt x="117728" y="21027"/>
                      <a:pt x="114814" y="24469"/>
                    </a:cubicBezTo>
                    <a:lnTo>
                      <a:pt x="114814" y="24469"/>
                    </a:lnTo>
                    <a:cubicBezTo>
                      <a:pt x="105882" y="35026"/>
                      <a:pt x="97437" y="45942"/>
                      <a:pt x="89456" y="57239"/>
                    </a:cubicBezTo>
                    <a:cubicBezTo>
                      <a:pt x="77019" y="74806"/>
                      <a:pt x="65765" y="93176"/>
                      <a:pt x="55735" y="112242"/>
                    </a:cubicBezTo>
                    <a:cubicBezTo>
                      <a:pt x="45601" y="131456"/>
                      <a:pt x="36648" y="151304"/>
                      <a:pt x="29047" y="171658"/>
                    </a:cubicBezTo>
                    <a:cubicBezTo>
                      <a:pt x="23367" y="186840"/>
                      <a:pt x="18426" y="202296"/>
                      <a:pt x="14288" y="217962"/>
                    </a:cubicBezTo>
                    <a:cubicBezTo>
                      <a:pt x="12937" y="223009"/>
                      <a:pt x="11669" y="228098"/>
                      <a:pt x="10487" y="233186"/>
                    </a:cubicBezTo>
                    <a:cubicBezTo>
                      <a:pt x="5800" y="253393"/>
                      <a:pt x="1999" y="274022"/>
                      <a:pt x="247" y="294714"/>
                    </a:cubicBezTo>
                    <a:cubicBezTo>
                      <a:pt x="247" y="294735"/>
                      <a:pt x="247" y="294756"/>
                      <a:pt x="247" y="294756"/>
                    </a:cubicBezTo>
                    <a:cubicBezTo>
                      <a:pt x="162" y="295727"/>
                      <a:pt x="99" y="296720"/>
                      <a:pt x="14" y="297691"/>
                    </a:cubicBezTo>
                    <a:cubicBezTo>
                      <a:pt x="-112" y="299380"/>
                      <a:pt x="605" y="300879"/>
                      <a:pt x="1788" y="3018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8" name="Google Shape;3388;p21"/>
              <p:cNvSpPr/>
              <p:nvPr/>
            </p:nvSpPr>
            <p:spPr>
              <a:xfrm>
                <a:off x="2516014" y="3472209"/>
                <a:ext cx="43295" cy="30800"/>
              </a:xfrm>
              <a:custGeom>
                <a:rect b="b" l="l" r="r" t="t"/>
                <a:pathLst>
                  <a:path extrusionOk="0" h="30800" w="43295">
                    <a:moveTo>
                      <a:pt x="25608" y="22999"/>
                    </a:moveTo>
                    <a:cubicBezTo>
                      <a:pt x="14122" y="29502"/>
                      <a:pt x="4367" y="34021"/>
                      <a:pt x="925" y="27919"/>
                    </a:cubicBezTo>
                    <a:cubicBezTo>
                      <a:pt x="-1165" y="24224"/>
                      <a:pt x="397" y="19030"/>
                      <a:pt x="4494" y="14046"/>
                    </a:cubicBezTo>
                    <a:cubicBezTo>
                      <a:pt x="7175" y="10816"/>
                      <a:pt x="10934" y="7670"/>
                      <a:pt x="15473" y="5094"/>
                    </a:cubicBezTo>
                    <a:cubicBezTo>
                      <a:pt x="26960" y="-1409"/>
                      <a:pt x="39079" y="-1726"/>
                      <a:pt x="42542" y="4376"/>
                    </a:cubicBezTo>
                    <a:cubicBezTo>
                      <a:pt x="43366" y="5854"/>
                      <a:pt x="43492" y="7290"/>
                      <a:pt x="43028" y="8768"/>
                    </a:cubicBezTo>
                    <a:cubicBezTo>
                      <a:pt x="41592" y="13392"/>
                      <a:pt x="34371" y="18079"/>
                      <a:pt x="25629" y="230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89" name="Google Shape;3389;p21"/>
              <p:cNvSpPr/>
              <p:nvPr/>
            </p:nvSpPr>
            <p:spPr>
              <a:xfrm>
                <a:off x="2516014" y="3480976"/>
                <a:ext cx="43027" cy="22032"/>
              </a:xfrm>
              <a:custGeom>
                <a:rect b="b" l="l" r="r" t="t"/>
                <a:pathLst>
                  <a:path extrusionOk="0" h="22032" w="43027">
                    <a:moveTo>
                      <a:pt x="25608" y="14231"/>
                    </a:moveTo>
                    <a:cubicBezTo>
                      <a:pt x="14122" y="20735"/>
                      <a:pt x="4367" y="25253"/>
                      <a:pt x="925" y="19151"/>
                    </a:cubicBezTo>
                    <a:cubicBezTo>
                      <a:pt x="-1165" y="15456"/>
                      <a:pt x="397" y="10262"/>
                      <a:pt x="4494" y="5279"/>
                    </a:cubicBezTo>
                    <a:cubicBezTo>
                      <a:pt x="4874" y="6525"/>
                      <a:pt x="5380" y="7749"/>
                      <a:pt x="6288" y="8805"/>
                    </a:cubicBezTo>
                    <a:cubicBezTo>
                      <a:pt x="9308" y="12268"/>
                      <a:pt x="13995" y="12247"/>
                      <a:pt x="18155" y="11423"/>
                    </a:cubicBezTo>
                    <a:cubicBezTo>
                      <a:pt x="22230" y="10600"/>
                      <a:pt x="26178" y="9227"/>
                      <a:pt x="29979" y="7517"/>
                    </a:cubicBezTo>
                    <a:cubicBezTo>
                      <a:pt x="34561" y="5469"/>
                      <a:pt x="38953" y="2935"/>
                      <a:pt x="43028" y="0"/>
                    </a:cubicBezTo>
                    <a:cubicBezTo>
                      <a:pt x="41592" y="4624"/>
                      <a:pt x="34371" y="9312"/>
                      <a:pt x="25629" y="1425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0" name="Google Shape;3390;p21"/>
              <p:cNvSpPr/>
              <p:nvPr/>
            </p:nvSpPr>
            <p:spPr>
              <a:xfrm>
                <a:off x="2406269" y="3583837"/>
                <a:ext cx="159149" cy="197276"/>
              </a:xfrm>
              <a:custGeom>
                <a:rect b="b" l="l" r="r" t="t"/>
                <a:pathLst>
                  <a:path extrusionOk="0" h="197276" w="159149">
                    <a:moveTo>
                      <a:pt x="2100" y="196565"/>
                    </a:moveTo>
                    <a:cubicBezTo>
                      <a:pt x="2100" y="196565"/>
                      <a:pt x="2121" y="196565"/>
                      <a:pt x="2142" y="196586"/>
                    </a:cubicBezTo>
                    <a:cubicBezTo>
                      <a:pt x="2606" y="196861"/>
                      <a:pt x="3092" y="197071"/>
                      <a:pt x="3578" y="197177"/>
                    </a:cubicBezTo>
                    <a:cubicBezTo>
                      <a:pt x="5647" y="197642"/>
                      <a:pt x="8117" y="196438"/>
                      <a:pt x="8730" y="194284"/>
                    </a:cubicBezTo>
                    <a:cubicBezTo>
                      <a:pt x="9300" y="192342"/>
                      <a:pt x="9870" y="190399"/>
                      <a:pt x="10503" y="188478"/>
                    </a:cubicBezTo>
                    <a:cubicBezTo>
                      <a:pt x="10841" y="187464"/>
                      <a:pt x="11137" y="186430"/>
                      <a:pt x="11453" y="185395"/>
                    </a:cubicBezTo>
                    <a:cubicBezTo>
                      <a:pt x="13523" y="178723"/>
                      <a:pt x="15507" y="172051"/>
                      <a:pt x="17851" y="165484"/>
                    </a:cubicBezTo>
                    <a:cubicBezTo>
                      <a:pt x="20554" y="157904"/>
                      <a:pt x="23552" y="150409"/>
                      <a:pt x="26888" y="143081"/>
                    </a:cubicBezTo>
                    <a:cubicBezTo>
                      <a:pt x="27712" y="141245"/>
                      <a:pt x="28577" y="139386"/>
                      <a:pt x="29464" y="137550"/>
                    </a:cubicBezTo>
                    <a:cubicBezTo>
                      <a:pt x="29929" y="136600"/>
                      <a:pt x="30393" y="135650"/>
                      <a:pt x="30858" y="134720"/>
                    </a:cubicBezTo>
                    <a:cubicBezTo>
                      <a:pt x="30942" y="134531"/>
                      <a:pt x="31175" y="134087"/>
                      <a:pt x="31217" y="134003"/>
                    </a:cubicBezTo>
                    <a:cubicBezTo>
                      <a:pt x="31386" y="133707"/>
                      <a:pt x="31533" y="133390"/>
                      <a:pt x="31681" y="133094"/>
                    </a:cubicBezTo>
                    <a:cubicBezTo>
                      <a:pt x="33518" y="129463"/>
                      <a:pt x="35439" y="125894"/>
                      <a:pt x="37467" y="122347"/>
                    </a:cubicBezTo>
                    <a:cubicBezTo>
                      <a:pt x="38396" y="120722"/>
                      <a:pt x="39325" y="119096"/>
                      <a:pt x="40296" y="117470"/>
                    </a:cubicBezTo>
                    <a:cubicBezTo>
                      <a:pt x="43442" y="112149"/>
                      <a:pt x="46757" y="106934"/>
                      <a:pt x="50241" y="101824"/>
                    </a:cubicBezTo>
                    <a:cubicBezTo>
                      <a:pt x="54780" y="95173"/>
                      <a:pt x="59616" y="88712"/>
                      <a:pt x="64704" y="82441"/>
                    </a:cubicBezTo>
                    <a:cubicBezTo>
                      <a:pt x="65992" y="80857"/>
                      <a:pt x="67301" y="79295"/>
                      <a:pt x="68611" y="77753"/>
                    </a:cubicBezTo>
                    <a:cubicBezTo>
                      <a:pt x="69286" y="76951"/>
                      <a:pt x="69983" y="76149"/>
                      <a:pt x="70680" y="75346"/>
                    </a:cubicBezTo>
                    <a:cubicBezTo>
                      <a:pt x="70764" y="75241"/>
                      <a:pt x="71102" y="74840"/>
                      <a:pt x="71271" y="74671"/>
                    </a:cubicBezTo>
                    <a:cubicBezTo>
                      <a:pt x="71440" y="74480"/>
                      <a:pt x="71925" y="73931"/>
                      <a:pt x="72031" y="73805"/>
                    </a:cubicBezTo>
                    <a:cubicBezTo>
                      <a:pt x="74670" y="70828"/>
                      <a:pt x="77373" y="67872"/>
                      <a:pt x="80139" y="65000"/>
                    </a:cubicBezTo>
                    <a:cubicBezTo>
                      <a:pt x="91351" y="53324"/>
                      <a:pt x="103555" y="42598"/>
                      <a:pt x="116583" y="33012"/>
                    </a:cubicBezTo>
                    <a:cubicBezTo>
                      <a:pt x="119792" y="30647"/>
                      <a:pt x="123065" y="28367"/>
                      <a:pt x="126338" y="26107"/>
                    </a:cubicBezTo>
                    <a:cubicBezTo>
                      <a:pt x="126844" y="25770"/>
                      <a:pt x="127330" y="25431"/>
                      <a:pt x="127816" y="25073"/>
                    </a:cubicBezTo>
                    <a:cubicBezTo>
                      <a:pt x="128006" y="24946"/>
                      <a:pt x="128196" y="24819"/>
                      <a:pt x="128386" y="24693"/>
                    </a:cubicBezTo>
                    <a:cubicBezTo>
                      <a:pt x="128386" y="24693"/>
                      <a:pt x="128512" y="24608"/>
                      <a:pt x="128618" y="24545"/>
                    </a:cubicBezTo>
                    <a:cubicBezTo>
                      <a:pt x="128724" y="24481"/>
                      <a:pt x="128829" y="24397"/>
                      <a:pt x="128829" y="24397"/>
                    </a:cubicBezTo>
                    <a:cubicBezTo>
                      <a:pt x="129083" y="24228"/>
                      <a:pt x="129336" y="24059"/>
                      <a:pt x="129589" y="23890"/>
                    </a:cubicBezTo>
                    <a:cubicBezTo>
                      <a:pt x="129969" y="23637"/>
                      <a:pt x="130349" y="23404"/>
                      <a:pt x="130729" y="23151"/>
                    </a:cubicBezTo>
                    <a:cubicBezTo>
                      <a:pt x="132440" y="22053"/>
                      <a:pt x="134150" y="20934"/>
                      <a:pt x="135881" y="19857"/>
                    </a:cubicBezTo>
                    <a:cubicBezTo>
                      <a:pt x="141772" y="16183"/>
                      <a:pt x="147705" y="12573"/>
                      <a:pt x="153850" y="9364"/>
                    </a:cubicBezTo>
                    <a:cubicBezTo>
                      <a:pt x="154842" y="8836"/>
                      <a:pt x="155856" y="8329"/>
                      <a:pt x="156869" y="7822"/>
                    </a:cubicBezTo>
                    <a:cubicBezTo>
                      <a:pt x="158453" y="7041"/>
                      <a:pt x="159297" y="5309"/>
                      <a:pt x="159129" y="3642"/>
                    </a:cubicBezTo>
                    <a:cubicBezTo>
                      <a:pt x="159065" y="3177"/>
                      <a:pt x="158938" y="2691"/>
                      <a:pt x="158727" y="2269"/>
                    </a:cubicBezTo>
                    <a:cubicBezTo>
                      <a:pt x="157714" y="242"/>
                      <a:pt x="155201" y="-560"/>
                      <a:pt x="153174" y="411"/>
                    </a:cubicBezTo>
                    <a:cubicBezTo>
                      <a:pt x="151337" y="1276"/>
                      <a:pt x="149521" y="2184"/>
                      <a:pt x="147684" y="3093"/>
                    </a:cubicBezTo>
                    <a:cubicBezTo>
                      <a:pt x="146143" y="3874"/>
                      <a:pt x="144623" y="4634"/>
                      <a:pt x="143082" y="5415"/>
                    </a:cubicBezTo>
                    <a:lnTo>
                      <a:pt x="143082" y="5415"/>
                    </a:lnTo>
                    <a:cubicBezTo>
                      <a:pt x="138521" y="7738"/>
                      <a:pt x="134002" y="10081"/>
                      <a:pt x="129568" y="12636"/>
                    </a:cubicBezTo>
                    <a:cubicBezTo>
                      <a:pt x="128386" y="13312"/>
                      <a:pt x="127203" y="14009"/>
                      <a:pt x="126042" y="14727"/>
                    </a:cubicBezTo>
                    <a:cubicBezTo>
                      <a:pt x="118863" y="19118"/>
                      <a:pt x="111938" y="23890"/>
                      <a:pt x="105244" y="28979"/>
                    </a:cubicBezTo>
                    <a:cubicBezTo>
                      <a:pt x="92216" y="38839"/>
                      <a:pt x="80076" y="49861"/>
                      <a:pt x="68948" y="61812"/>
                    </a:cubicBezTo>
                    <a:cubicBezTo>
                      <a:pt x="57631" y="73995"/>
                      <a:pt x="47327" y="87149"/>
                      <a:pt x="38227" y="101085"/>
                    </a:cubicBezTo>
                    <a:cubicBezTo>
                      <a:pt x="35102" y="105857"/>
                      <a:pt x="32125" y="110756"/>
                      <a:pt x="29295" y="115717"/>
                    </a:cubicBezTo>
                    <a:cubicBezTo>
                      <a:pt x="26149" y="121207"/>
                      <a:pt x="23214" y="126823"/>
                      <a:pt x="20427" y="132504"/>
                    </a:cubicBezTo>
                    <a:cubicBezTo>
                      <a:pt x="18421" y="136621"/>
                      <a:pt x="16521" y="140801"/>
                      <a:pt x="14705" y="145003"/>
                    </a:cubicBezTo>
                    <a:cubicBezTo>
                      <a:pt x="8582" y="159277"/>
                      <a:pt x="3514" y="174078"/>
                      <a:pt x="600" y="189323"/>
                    </a:cubicBezTo>
                    <a:cubicBezTo>
                      <a:pt x="600" y="189344"/>
                      <a:pt x="600" y="189365"/>
                      <a:pt x="600" y="189365"/>
                    </a:cubicBezTo>
                    <a:cubicBezTo>
                      <a:pt x="410" y="190378"/>
                      <a:pt x="221" y="191413"/>
                      <a:pt x="51" y="192426"/>
                    </a:cubicBezTo>
                    <a:cubicBezTo>
                      <a:pt x="-244" y="194095"/>
                      <a:pt x="770" y="195636"/>
                      <a:pt x="2142" y="1965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1" name="Google Shape;3391;p21"/>
              <p:cNvSpPr/>
              <p:nvPr/>
            </p:nvSpPr>
            <p:spPr>
              <a:xfrm>
                <a:off x="2533676" y="3571767"/>
                <a:ext cx="45884" cy="26172"/>
              </a:xfrm>
              <a:custGeom>
                <a:rect b="b" l="l" r="r" t="t"/>
                <a:pathLst>
                  <a:path extrusionOk="0" h="26172" w="45884">
                    <a:moveTo>
                      <a:pt x="25556" y="21771"/>
                    </a:moveTo>
                    <a:cubicBezTo>
                      <a:pt x="13098" y="26121"/>
                      <a:pt x="2689" y="28803"/>
                      <a:pt x="387" y="22194"/>
                    </a:cubicBezTo>
                    <a:cubicBezTo>
                      <a:pt x="-1006" y="18203"/>
                      <a:pt x="1443" y="13368"/>
                      <a:pt x="6384" y="9187"/>
                    </a:cubicBezTo>
                    <a:cubicBezTo>
                      <a:pt x="9594" y="6485"/>
                      <a:pt x="13880" y="4057"/>
                      <a:pt x="18799" y="2346"/>
                    </a:cubicBezTo>
                    <a:cubicBezTo>
                      <a:pt x="31278" y="-2003"/>
                      <a:pt x="43250" y="-124"/>
                      <a:pt x="45551" y="6485"/>
                    </a:cubicBezTo>
                    <a:cubicBezTo>
                      <a:pt x="46100" y="8068"/>
                      <a:pt x="45953" y="9525"/>
                      <a:pt x="45235" y="10877"/>
                    </a:cubicBezTo>
                    <a:cubicBezTo>
                      <a:pt x="42976" y="15163"/>
                      <a:pt x="35036" y="18478"/>
                      <a:pt x="25556" y="217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2" name="Google Shape;3392;p21"/>
              <p:cNvSpPr/>
              <p:nvPr/>
            </p:nvSpPr>
            <p:spPr>
              <a:xfrm>
                <a:off x="2533676" y="3580954"/>
                <a:ext cx="45255" cy="16984"/>
              </a:xfrm>
              <a:custGeom>
                <a:rect b="b" l="l" r="r" t="t"/>
                <a:pathLst>
                  <a:path extrusionOk="0" h="16984" w="45255">
                    <a:moveTo>
                      <a:pt x="25556" y="12584"/>
                    </a:moveTo>
                    <a:cubicBezTo>
                      <a:pt x="13098" y="16934"/>
                      <a:pt x="2689" y="19615"/>
                      <a:pt x="387" y="13006"/>
                    </a:cubicBezTo>
                    <a:cubicBezTo>
                      <a:pt x="-1006" y="9016"/>
                      <a:pt x="1443" y="4181"/>
                      <a:pt x="6384" y="0"/>
                    </a:cubicBezTo>
                    <a:cubicBezTo>
                      <a:pt x="6532" y="1309"/>
                      <a:pt x="6806" y="2597"/>
                      <a:pt x="7524" y="3780"/>
                    </a:cubicBezTo>
                    <a:cubicBezTo>
                      <a:pt x="9868" y="7728"/>
                      <a:pt x="14492" y="8530"/>
                      <a:pt x="18736" y="8467"/>
                    </a:cubicBezTo>
                    <a:cubicBezTo>
                      <a:pt x="22896" y="8404"/>
                      <a:pt x="27034" y="7749"/>
                      <a:pt x="31067" y="6757"/>
                    </a:cubicBezTo>
                    <a:cubicBezTo>
                      <a:pt x="35944" y="5574"/>
                      <a:pt x="40716" y="3864"/>
                      <a:pt x="45256" y="1689"/>
                    </a:cubicBezTo>
                    <a:cubicBezTo>
                      <a:pt x="42997" y="5976"/>
                      <a:pt x="35058" y="9290"/>
                      <a:pt x="25577" y="1258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3" name="Google Shape;3393;p21"/>
              <p:cNvSpPr/>
              <p:nvPr/>
            </p:nvSpPr>
            <p:spPr>
              <a:xfrm>
                <a:off x="2406227" y="3696429"/>
                <a:ext cx="40337" cy="85271"/>
              </a:xfrm>
              <a:custGeom>
                <a:rect b="b" l="l" r="r" t="t"/>
                <a:pathLst>
                  <a:path extrusionOk="0" h="85271" w="40337">
                    <a:moveTo>
                      <a:pt x="2142" y="83973"/>
                    </a:moveTo>
                    <a:cubicBezTo>
                      <a:pt x="2142" y="83973"/>
                      <a:pt x="2163" y="83973"/>
                      <a:pt x="2184" y="83994"/>
                    </a:cubicBezTo>
                    <a:cubicBezTo>
                      <a:pt x="2986" y="84669"/>
                      <a:pt x="3979" y="85113"/>
                      <a:pt x="5098" y="85240"/>
                    </a:cubicBezTo>
                    <a:cubicBezTo>
                      <a:pt x="7906" y="85577"/>
                      <a:pt x="10250" y="83170"/>
                      <a:pt x="10567" y="80531"/>
                    </a:cubicBezTo>
                    <a:cubicBezTo>
                      <a:pt x="10862" y="77955"/>
                      <a:pt x="11221" y="75400"/>
                      <a:pt x="11495" y="72803"/>
                    </a:cubicBezTo>
                    <a:cubicBezTo>
                      <a:pt x="13565" y="66131"/>
                      <a:pt x="15550" y="59459"/>
                      <a:pt x="17893" y="52892"/>
                    </a:cubicBezTo>
                    <a:cubicBezTo>
                      <a:pt x="20596" y="45312"/>
                      <a:pt x="23594" y="37816"/>
                      <a:pt x="26930" y="30489"/>
                    </a:cubicBezTo>
                    <a:cubicBezTo>
                      <a:pt x="27754" y="28653"/>
                      <a:pt x="28619" y="26794"/>
                      <a:pt x="29506" y="24958"/>
                    </a:cubicBezTo>
                    <a:cubicBezTo>
                      <a:pt x="29971" y="24007"/>
                      <a:pt x="30435" y="23057"/>
                      <a:pt x="30900" y="22128"/>
                    </a:cubicBezTo>
                    <a:cubicBezTo>
                      <a:pt x="30984" y="21938"/>
                      <a:pt x="31217" y="21495"/>
                      <a:pt x="31259" y="21410"/>
                    </a:cubicBezTo>
                    <a:cubicBezTo>
                      <a:pt x="31428" y="21115"/>
                      <a:pt x="31575" y="20798"/>
                      <a:pt x="31723" y="20502"/>
                    </a:cubicBezTo>
                    <a:cubicBezTo>
                      <a:pt x="33560" y="16870"/>
                      <a:pt x="35482" y="13302"/>
                      <a:pt x="37509" y="9755"/>
                    </a:cubicBezTo>
                    <a:cubicBezTo>
                      <a:pt x="38438" y="8129"/>
                      <a:pt x="39367" y="6503"/>
                      <a:pt x="40338" y="4878"/>
                    </a:cubicBezTo>
                    <a:cubicBezTo>
                      <a:pt x="38691" y="4645"/>
                      <a:pt x="37065" y="4413"/>
                      <a:pt x="35418" y="4160"/>
                    </a:cubicBezTo>
                    <a:cubicBezTo>
                      <a:pt x="33391" y="3843"/>
                      <a:pt x="31364" y="3505"/>
                      <a:pt x="29337" y="3125"/>
                    </a:cubicBezTo>
                    <a:cubicBezTo>
                      <a:pt x="26191" y="8615"/>
                      <a:pt x="23256" y="14231"/>
                      <a:pt x="20469" y="19911"/>
                    </a:cubicBezTo>
                    <a:cubicBezTo>
                      <a:pt x="21166" y="16849"/>
                      <a:pt x="21905" y="13809"/>
                      <a:pt x="22644" y="10769"/>
                    </a:cubicBezTo>
                    <a:cubicBezTo>
                      <a:pt x="23362" y="7939"/>
                      <a:pt x="24080" y="5110"/>
                      <a:pt x="24840" y="2281"/>
                    </a:cubicBezTo>
                    <a:cubicBezTo>
                      <a:pt x="21419" y="1605"/>
                      <a:pt x="18020" y="824"/>
                      <a:pt x="14641" y="0"/>
                    </a:cubicBezTo>
                    <a:cubicBezTo>
                      <a:pt x="13290" y="5047"/>
                      <a:pt x="12023" y="10135"/>
                      <a:pt x="10841" y="15223"/>
                    </a:cubicBezTo>
                    <a:cubicBezTo>
                      <a:pt x="6153" y="35430"/>
                      <a:pt x="2353" y="56059"/>
                      <a:pt x="601" y="76752"/>
                    </a:cubicBezTo>
                    <a:cubicBezTo>
                      <a:pt x="601" y="76773"/>
                      <a:pt x="601" y="76794"/>
                      <a:pt x="601" y="76794"/>
                    </a:cubicBezTo>
                    <a:cubicBezTo>
                      <a:pt x="410" y="77807"/>
                      <a:pt x="220" y="78842"/>
                      <a:pt x="52" y="79855"/>
                    </a:cubicBezTo>
                    <a:cubicBezTo>
                      <a:pt x="-244" y="81523"/>
                      <a:pt x="769" y="83065"/>
                      <a:pt x="2142" y="8395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4" name="Google Shape;3394;p21"/>
              <p:cNvSpPr/>
              <p:nvPr/>
            </p:nvSpPr>
            <p:spPr>
              <a:xfrm>
                <a:off x="2392466" y="3689124"/>
                <a:ext cx="15291" cy="99647"/>
              </a:xfrm>
              <a:custGeom>
                <a:rect b="b" l="l" r="r" t="t"/>
                <a:pathLst>
                  <a:path extrusionOk="0" h="99647" w="15291">
                    <a:moveTo>
                      <a:pt x="4" y="94171"/>
                    </a:moveTo>
                    <a:cubicBezTo>
                      <a:pt x="-102" y="97021"/>
                      <a:pt x="1841" y="99259"/>
                      <a:pt x="4670" y="99618"/>
                    </a:cubicBezTo>
                    <a:cubicBezTo>
                      <a:pt x="7352" y="99935"/>
                      <a:pt x="9949" y="97591"/>
                      <a:pt x="10118" y="94952"/>
                    </a:cubicBezTo>
                    <a:cubicBezTo>
                      <a:pt x="10266" y="92270"/>
                      <a:pt x="10413" y="89568"/>
                      <a:pt x="10583" y="86886"/>
                    </a:cubicBezTo>
                    <a:cubicBezTo>
                      <a:pt x="11870" y="64843"/>
                      <a:pt x="12715" y="42778"/>
                      <a:pt x="14130" y="20735"/>
                    </a:cubicBezTo>
                    <a:cubicBezTo>
                      <a:pt x="14510" y="15013"/>
                      <a:pt x="14890" y="9290"/>
                      <a:pt x="15291" y="3589"/>
                    </a:cubicBezTo>
                    <a:cubicBezTo>
                      <a:pt x="12652" y="2745"/>
                      <a:pt x="10034" y="1837"/>
                      <a:pt x="7436" y="866"/>
                    </a:cubicBezTo>
                    <a:cubicBezTo>
                      <a:pt x="6676" y="591"/>
                      <a:pt x="5937" y="296"/>
                      <a:pt x="5198" y="0"/>
                    </a:cubicBezTo>
                    <a:cubicBezTo>
                      <a:pt x="4502" y="9332"/>
                      <a:pt x="3889" y="18687"/>
                      <a:pt x="3319" y="28061"/>
                    </a:cubicBezTo>
                    <a:cubicBezTo>
                      <a:pt x="1968" y="50084"/>
                      <a:pt x="806" y="72127"/>
                      <a:pt x="46" y="9417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5" name="Google Shape;3395;p21"/>
              <p:cNvSpPr/>
              <p:nvPr/>
            </p:nvSpPr>
            <p:spPr>
              <a:xfrm>
                <a:off x="2360143" y="3667460"/>
                <a:ext cx="35472" cy="108791"/>
              </a:xfrm>
              <a:custGeom>
                <a:rect b="b" l="l" r="r" t="t"/>
                <a:pathLst>
                  <a:path extrusionOk="0" h="108791" w="35472">
                    <a:moveTo>
                      <a:pt x="12436" y="108761"/>
                    </a:moveTo>
                    <a:cubicBezTo>
                      <a:pt x="14992" y="109077"/>
                      <a:pt x="17377" y="106861"/>
                      <a:pt x="17567" y="104369"/>
                    </a:cubicBezTo>
                    <a:cubicBezTo>
                      <a:pt x="17990" y="99006"/>
                      <a:pt x="18201" y="93601"/>
                      <a:pt x="18264" y="88195"/>
                    </a:cubicBezTo>
                    <a:cubicBezTo>
                      <a:pt x="19278" y="87689"/>
                      <a:pt x="20101" y="86739"/>
                      <a:pt x="20608" y="85620"/>
                    </a:cubicBezTo>
                    <a:cubicBezTo>
                      <a:pt x="21537" y="83466"/>
                      <a:pt x="22382" y="81312"/>
                      <a:pt x="23163" y="79116"/>
                    </a:cubicBezTo>
                    <a:cubicBezTo>
                      <a:pt x="24746" y="74766"/>
                      <a:pt x="25886" y="70185"/>
                      <a:pt x="27006" y="65666"/>
                    </a:cubicBezTo>
                    <a:cubicBezTo>
                      <a:pt x="28146" y="61148"/>
                      <a:pt x="29180" y="56608"/>
                      <a:pt x="30152" y="52048"/>
                    </a:cubicBezTo>
                    <a:cubicBezTo>
                      <a:pt x="32137" y="42630"/>
                      <a:pt x="33826" y="33171"/>
                      <a:pt x="35113" y="23648"/>
                    </a:cubicBezTo>
                    <a:cubicBezTo>
                      <a:pt x="35240" y="22719"/>
                      <a:pt x="35367" y="21811"/>
                      <a:pt x="35473" y="20883"/>
                    </a:cubicBezTo>
                    <a:cubicBezTo>
                      <a:pt x="32052" y="19510"/>
                      <a:pt x="28674" y="18032"/>
                      <a:pt x="25359" y="16427"/>
                    </a:cubicBezTo>
                    <a:cubicBezTo>
                      <a:pt x="24831" y="20883"/>
                      <a:pt x="24219" y="25316"/>
                      <a:pt x="23522" y="29729"/>
                    </a:cubicBezTo>
                    <a:cubicBezTo>
                      <a:pt x="22825" y="34248"/>
                      <a:pt x="22023" y="38767"/>
                      <a:pt x="21178" y="43243"/>
                    </a:cubicBezTo>
                    <a:cubicBezTo>
                      <a:pt x="20946" y="44446"/>
                      <a:pt x="20713" y="45608"/>
                      <a:pt x="20481" y="46811"/>
                    </a:cubicBezTo>
                    <a:cubicBezTo>
                      <a:pt x="20376" y="47317"/>
                      <a:pt x="20270" y="47845"/>
                      <a:pt x="20164" y="48353"/>
                    </a:cubicBezTo>
                    <a:cubicBezTo>
                      <a:pt x="20164" y="48437"/>
                      <a:pt x="19996" y="49112"/>
                      <a:pt x="19953" y="49282"/>
                    </a:cubicBezTo>
                    <a:cubicBezTo>
                      <a:pt x="19468" y="51562"/>
                      <a:pt x="18961" y="53842"/>
                      <a:pt x="18433" y="56101"/>
                    </a:cubicBezTo>
                    <a:cubicBezTo>
                      <a:pt x="18116" y="57410"/>
                      <a:pt x="17821" y="58720"/>
                      <a:pt x="17483" y="60028"/>
                    </a:cubicBezTo>
                    <a:cubicBezTo>
                      <a:pt x="17335" y="57643"/>
                      <a:pt x="17187" y="55257"/>
                      <a:pt x="17018" y="52871"/>
                    </a:cubicBezTo>
                    <a:cubicBezTo>
                      <a:pt x="16026" y="38239"/>
                      <a:pt x="14358" y="23648"/>
                      <a:pt x="12035" y="9164"/>
                    </a:cubicBezTo>
                    <a:cubicBezTo>
                      <a:pt x="9713" y="7728"/>
                      <a:pt x="7453" y="6229"/>
                      <a:pt x="5237" y="4666"/>
                    </a:cubicBezTo>
                    <a:cubicBezTo>
                      <a:pt x="3801" y="3653"/>
                      <a:pt x="2006" y="1964"/>
                      <a:pt x="0" y="0"/>
                    </a:cubicBezTo>
                    <a:cubicBezTo>
                      <a:pt x="929" y="5068"/>
                      <a:pt x="1774" y="10135"/>
                      <a:pt x="2534" y="15223"/>
                    </a:cubicBezTo>
                    <a:cubicBezTo>
                      <a:pt x="4709" y="29856"/>
                      <a:pt x="6271" y="44594"/>
                      <a:pt x="7158" y="59353"/>
                    </a:cubicBezTo>
                    <a:cubicBezTo>
                      <a:pt x="7158" y="59627"/>
                      <a:pt x="7221" y="60451"/>
                      <a:pt x="7221" y="60599"/>
                    </a:cubicBezTo>
                    <a:cubicBezTo>
                      <a:pt x="7221" y="61063"/>
                      <a:pt x="7264" y="61549"/>
                      <a:pt x="7285" y="62014"/>
                    </a:cubicBezTo>
                    <a:cubicBezTo>
                      <a:pt x="7327" y="62879"/>
                      <a:pt x="7369" y="63724"/>
                      <a:pt x="7411" y="64568"/>
                    </a:cubicBezTo>
                    <a:cubicBezTo>
                      <a:pt x="7496" y="66363"/>
                      <a:pt x="7580" y="68179"/>
                      <a:pt x="7623" y="69974"/>
                    </a:cubicBezTo>
                    <a:cubicBezTo>
                      <a:pt x="7749" y="73690"/>
                      <a:pt x="7855" y="77385"/>
                      <a:pt x="7897" y="81101"/>
                    </a:cubicBezTo>
                    <a:cubicBezTo>
                      <a:pt x="8002" y="88596"/>
                      <a:pt x="7960" y="96135"/>
                      <a:pt x="8024" y="103630"/>
                    </a:cubicBezTo>
                    <a:cubicBezTo>
                      <a:pt x="8045" y="106312"/>
                      <a:pt x="9671" y="108423"/>
                      <a:pt x="12415" y="1087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6" name="Google Shape;3396;p21"/>
              <p:cNvSpPr/>
              <p:nvPr/>
            </p:nvSpPr>
            <p:spPr>
              <a:xfrm>
                <a:off x="2115267" y="3634837"/>
                <a:ext cx="281036" cy="147820"/>
              </a:xfrm>
              <a:custGeom>
                <a:rect b="b" l="l" r="r" t="t"/>
                <a:pathLst>
                  <a:path extrusionOk="0" h="147820" w="281036">
                    <a:moveTo>
                      <a:pt x="2059" y="138365"/>
                    </a:moveTo>
                    <a:cubicBezTo>
                      <a:pt x="2925" y="140434"/>
                      <a:pt x="4065" y="142377"/>
                      <a:pt x="5586" y="144150"/>
                    </a:cubicBezTo>
                    <a:cubicBezTo>
                      <a:pt x="7169" y="146008"/>
                      <a:pt x="9260" y="147613"/>
                      <a:pt x="11688" y="147803"/>
                    </a:cubicBezTo>
                    <a:cubicBezTo>
                      <a:pt x="16650" y="148162"/>
                      <a:pt x="19796" y="142904"/>
                      <a:pt x="22541" y="138766"/>
                    </a:cubicBezTo>
                    <a:cubicBezTo>
                      <a:pt x="32528" y="123712"/>
                      <a:pt x="50876" y="116363"/>
                      <a:pt x="68676" y="113386"/>
                    </a:cubicBezTo>
                    <a:cubicBezTo>
                      <a:pt x="86496" y="110409"/>
                      <a:pt x="104803" y="110958"/>
                      <a:pt x="122518" y="107411"/>
                    </a:cubicBezTo>
                    <a:cubicBezTo>
                      <a:pt x="136559" y="104582"/>
                      <a:pt x="150051" y="99197"/>
                      <a:pt x="164240" y="97149"/>
                    </a:cubicBezTo>
                    <a:cubicBezTo>
                      <a:pt x="192618" y="93053"/>
                      <a:pt x="221081" y="102534"/>
                      <a:pt x="247664" y="113238"/>
                    </a:cubicBezTo>
                    <a:cubicBezTo>
                      <a:pt x="251971" y="114970"/>
                      <a:pt x="256426" y="116765"/>
                      <a:pt x="261050" y="116617"/>
                    </a:cubicBezTo>
                    <a:cubicBezTo>
                      <a:pt x="267997" y="116406"/>
                      <a:pt x="275387" y="110346"/>
                      <a:pt x="278913" y="103209"/>
                    </a:cubicBezTo>
                    <a:cubicBezTo>
                      <a:pt x="280708" y="99577"/>
                      <a:pt x="281511" y="95650"/>
                      <a:pt x="280750" y="92061"/>
                    </a:cubicBezTo>
                    <a:cubicBezTo>
                      <a:pt x="278533" y="81672"/>
                      <a:pt x="263563" y="69025"/>
                      <a:pt x="256173" y="61930"/>
                    </a:cubicBezTo>
                    <a:cubicBezTo>
                      <a:pt x="237022" y="43560"/>
                      <a:pt x="214007" y="29477"/>
                      <a:pt x="189662" y="19110"/>
                    </a:cubicBezTo>
                    <a:cubicBezTo>
                      <a:pt x="175558" y="13113"/>
                      <a:pt x="160925" y="8320"/>
                      <a:pt x="146040" y="4689"/>
                    </a:cubicBezTo>
                    <a:cubicBezTo>
                      <a:pt x="135250" y="2049"/>
                      <a:pt x="124228" y="-62"/>
                      <a:pt x="113122" y="1"/>
                    </a:cubicBezTo>
                    <a:cubicBezTo>
                      <a:pt x="98173" y="107"/>
                      <a:pt x="83498" y="4140"/>
                      <a:pt x="69478" y="9270"/>
                    </a:cubicBezTo>
                    <a:cubicBezTo>
                      <a:pt x="55015" y="14549"/>
                      <a:pt x="40340" y="21496"/>
                      <a:pt x="31176" y="33890"/>
                    </a:cubicBezTo>
                    <a:cubicBezTo>
                      <a:pt x="26130" y="40710"/>
                      <a:pt x="23069" y="48797"/>
                      <a:pt x="20091" y="56757"/>
                    </a:cubicBezTo>
                    <a:cubicBezTo>
                      <a:pt x="13440" y="74494"/>
                      <a:pt x="6747" y="92293"/>
                      <a:pt x="2250" y="110705"/>
                    </a:cubicBezTo>
                    <a:cubicBezTo>
                      <a:pt x="33" y="119763"/>
                      <a:pt x="-1361" y="130067"/>
                      <a:pt x="2059" y="13836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7" name="Google Shape;3397;p21"/>
              <p:cNvSpPr/>
              <p:nvPr/>
            </p:nvSpPr>
            <p:spPr>
              <a:xfrm>
                <a:off x="2117326" y="3709266"/>
                <a:ext cx="276853" cy="73390"/>
              </a:xfrm>
              <a:custGeom>
                <a:rect b="b" l="l" r="r" t="t"/>
                <a:pathLst>
                  <a:path extrusionOk="0" h="73390" w="276853">
                    <a:moveTo>
                      <a:pt x="0" y="63935"/>
                    </a:moveTo>
                    <a:cubicBezTo>
                      <a:pt x="866" y="66005"/>
                      <a:pt x="2006" y="67947"/>
                      <a:pt x="3526" y="69721"/>
                    </a:cubicBezTo>
                    <a:cubicBezTo>
                      <a:pt x="5110" y="71579"/>
                      <a:pt x="7200" y="73183"/>
                      <a:pt x="9628" y="73374"/>
                    </a:cubicBezTo>
                    <a:cubicBezTo>
                      <a:pt x="14590" y="73732"/>
                      <a:pt x="17736" y="68475"/>
                      <a:pt x="20481" y="64336"/>
                    </a:cubicBezTo>
                    <a:cubicBezTo>
                      <a:pt x="30468" y="49282"/>
                      <a:pt x="48817" y="41934"/>
                      <a:pt x="66616" y="38957"/>
                    </a:cubicBezTo>
                    <a:cubicBezTo>
                      <a:pt x="84437" y="35980"/>
                      <a:pt x="102743" y="36529"/>
                      <a:pt x="120459" y="32981"/>
                    </a:cubicBezTo>
                    <a:cubicBezTo>
                      <a:pt x="134500" y="30152"/>
                      <a:pt x="147992" y="24768"/>
                      <a:pt x="162181" y="22720"/>
                    </a:cubicBezTo>
                    <a:cubicBezTo>
                      <a:pt x="190559" y="18624"/>
                      <a:pt x="219021" y="28104"/>
                      <a:pt x="245604" y="38809"/>
                    </a:cubicBezTo>
                    <a:cubicBezTo>
                      <a:pt x="249912" y="40540"/>
                      <a:pt x="254367" y="42335"/>
                      <a:pt x="258991" y="42187"/>
                    </a:cubicBezTo>
                    <a:cubicBezTo>
                      <a:pt x="265938" y="41976"/>
                      <a:pt x="273328" y="35916"/>
                      <a:pt x="276854" y="28779"/>
                    </a:cubicBezTo>
                    <a:cubicBezTo>
                      <a:pt x="274278" y="26837"/>
                      <a:pt x="271195" y="25296"/>
                      <a:pt x="267521" y="24240"/>
                    </a:cubicBezTo>
                    <a:cubicBezTo>
                      <a:pt x="252657" y="20017"/>
                      <a:pt x="237116" y="21094"/>
                      <a:pt x="222188" y="16048"/>
                    </a:cubicBezTo>
                    <a:cubicBezTo>
                      <a:pt x="204473" y="10072"/>
                      <a:pt x="187835" y="64"/>
                      <a:pt x="168600" y="1"/>
                    </a:cubicBezTo>
                    <a:cubicBezTo>
                      <a:pt x="145353" y="-105"/>
                      <a:pt x="124238" y="14443"/>
                      <a:pt x="101054" y="16153"/>
                    </a:cubicBezTo>
                    <a:cubicBezTo>
                      <a:pt x="79264" y="17737"/>
                      <a:pt x="54814" y="8489"/>
                      <a:pt x="36972" y="21073"/>
                    </a:cubicBezTo>
                    <a:cubicBezTo>
                      <a:pt x="28885" y="26774"/>
                      <a:pt x="24092" y="35938"/>
                      <a:pt x="18961" y="44404"/>
                    </a:cubicBezTo>
                    <a:cubicBezTo>
                      <a:pt x="14189" y="52301"/>
                      <a:pt x="8340" y="60304"/>
                      <a:pt x="0" y="6391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8" name="Google Shape;3398;p21"/>
              <p:cNvSpPr/>
              <p:nvPr/>
            </p:nvSpPr>
            <p:spPr>
              <a:xfrm>
                <a:off x="2142833" y="3652775"/>
                <a:ext cx="260627" cy="80227"/>
              </a:xfrm>
              <a:custGeom>
                <a:rect b="b" l="l" r="r" t="t"/>
                <a:pathLst>
                  <a:path extrusionOk="0" h="80227" w="260627">
                    <a:moveTo>
                      <a:pt x="201010" y="32062"/>
                    </a:moveTo>
                    <a:cubicBezTo>
                      <a:pt x="188869" y="26720"/>
                      <a:pt x="176222" y="22624"/>
                      <a:pt x="163595" y="18528"/>
                    </a:cubicBezTo>
                    <a:cubicBezTo>
                      <a:pt x="152257" y="14854"/>
                      <a:pt x="140918" y="11180"/>
                      <a:pt x="129559" y="7527"/>
                    </a:cubicBezTo>
                    <a:cubicBezTo>
                      <a:pt x="120775" y="4677"/>
                      <a:pt x="111928" y="1826"/>
                      <a:pt x="102764" y="644"/>
                    </a:cubicBezTo>
                    <a:cubicBezTo>
                      <a:pt x="79010" y="-2417"/>
                      <a:pt x="55468" y="5986"/>
                      <a:pt x="32981" y="14242"/>
                    </a:cubicBezTo>
                    <a:cubicBezTo>
                      <a:pt x="29307" y="15593"/>
                      <a:pt x="25591" y="16966"/>
                      <a:pt x="22508" y="19372"/>
                    </a:cubicBezTo>
                    <a:cubicBezTo>
                      <a:pt x="19510" y="21695"/>
                      <a:pt x="17293" y="24841"/>
                      <a:pt x="15097" y="27945"/>
                    </a:cubicBezTo>
                    <a:cubicBezTo>
                      <a:pt x="10072" y="35103"/>
                      <a:pt x="5046" y="42261"/>
                      <a:pt x="0" y="49418"/>
                    </a:cubicBezTo>
                    <a:cubicBezTo>
                      <a:pt x="20882" y="34068"/>
                      <a:pt x="44742" y="22772"/>
                      <a:pt x="69868" y="16374"/>
                    </a:cubicBezTo>
                    <a:cubicBezTo>
                      <a:pt x="78398" y="14199"/>
                      <a:pt x="87161" y="12574"/>
                      <a:pt x="95944" y="12891"/>
                    </a:cubicBezTo>
                    <a:cubicBezTo>
                      <a:pt x="103018" y="13144"/>
                      <a:pt x="109964" y="14664"/>
                      <a:pt x="116869" y="16184"/>
                    </a:cubicBezTo>
                    <a:cubicBezTo>
                      <a:pt x="155107" y="24566"/>
                      <a:pt x="194148" y="33266"/>
                      <a:pt x="227509" y="53726"/>
                    </a:cubicBezTo>
                    <a:cubicBezTo>
                      <a:pt x="184752" y="35441"/>
                      <a:pt x="136526" y="36117"/>
                      <a:pt x="90096" y="38861"/>
                    </a:cubicBezTo>
                    <a:cubicBezTo>
                      <a:pt x="85429" y="39136"/>
                      <a:pt x="80763" y="39431"/>
                      <a:pt x="76181" y="40297"/>
                    </a:cubicBezTo>
                    <a:cubicBezTo>
                      <a:pt x="70269" y="41395"/>
                      <a:pt x="64568" y="43422"/>
                      <a:pt x="58888" y="45428"/>
                    </a:cubicBezTo>
                    <a:cubicBezTo>
                      <a:pt x="45924" y="50031"/>
                      <a:pt x="32960" y="54634"/>
                      <a:pt x="19995" y="59216"/>
                    </a:cubicBezTo>
                    <a:cubicBezTo>
                      <a:pt x="16786" y="60356"/>
                      <a:pt x="12838" y="63185"/>
                      <a:pt x="14442" y="66184"/>
                    </a:cubicBezTo>
                    <a:cubicBezTo>
                      <a:pt x="49239" y="58329"/>
                      <a:pt x="84226" y="50453"/>
                      <a:pt x="119846" y="48363"/>
                    </a:cubicBezTo>
                    <a:cubicBezTo>
                      <a:pt x="155466" y="46293"/>
                      <a:pt x="192058" y="50263"/>
                      <a:pt x="224426" y="65212"/>
                    </a:cubicBezTo>
                    <a:cubicBezTo>
                      <a:pt x="232619" y="68992"/>
                      <a:pt x="240473" y="73447"/>
                      <a:pt x="248222" y="78050"/>
                    </a:cubicBezTo>
                    <a:cubicBezTo>
                      <a:pt x="254282" y="81660"/>
                      <a:pt x="262728" y="81428"/>
                      <a:pt x="260152" y="72370"/>
                    </a:cubicBezTo>
                    <a:cubicBezTo>
                      <a:pt x="258505" y="66585"/>
                      <a:pt x="251052" y="63565"/>
                      <a:pt x="246618" y="60187"/>
                    </a:cubicBezTo>
                    <a:cubicBezTo>
                      <a:pt x="232196" y="49229"/>
                      <a:pt x="217627" y="39368"/>
                      <a:pt x="200989" y="3204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99" name="Google Shape;3399;p21"/>
              <p:cNvSpPr/>
              <p:nvPr/>
            </p:nvSpPr>
            <p:spPr>
              <a:xfrm>
                <a:off x="2318648" y="3692936"/>
                <a:ext cx="179590" cy="298910"/>
              </a:xfrm>
              <a:custGeom>
                <a:rect b="b" l="l" r="r" t="t"/>
                <a:pathLst>
                  <a:path extrusionOk="0" h="298910" w="179590">
                    <a:moveTo>
                      <a:pt x="20296" y="285711"/>
                    </a:moveTo>
                    <a:cubicBezTo>
                      <a:pt x="20824" y="286492"/>
                      <a:pt x="21479" y="287189"/>
                      <a:pt x="22197" y="287801"/>
                    </a:cubicBezTo>
                    <a:cubicBezTo>
                      <a:pt x="23527" y="288962"/>
                      <a:pt x="25110" y="289891"/>
                      <a:pt x="26673" y="290715"/>
                    </a:cubicBezTo>
                    <a:cubicBezTo>
                      <a:pt x="43923" y="299836"/>
                      <a:pt x="64954" y="301441"/>
                      <a:pt x="83365" y="295043"/>
                    </a:cubicBezTo>
                    <a:cubicBezTo>
                      <a:pt x="95654" y="290799"/>
                      <a:pt x="106549" y="283240"/>
                      <a:pt x="116389" y="274731"/>
                    </a:cubicBezTo>
                    <a:cubicBezTo>
                      <a:pt x="146836" y="248359"/>
                      <a:pt x="168204" y="211683"/>
                      <a:pt x="176100" y="172178"/>
                    </a:cubicBezTo>
                    <a:cubicBezTo>
                      <a:pt x="183997" y="132673"/>
                      <a:pt x="178381" y="90591"/>
                      <a:pt x="160412" y="54549"/>
                    </a:cubicBezTo>
                    <a:cubicBezTo>
                      <a:pt x="152157" y="37974"/>
                      <a:pt x="138242" y="20955"/>
                      <a:pt x="119725" y="21251"/>
                    </a:cubicBezTo>
                    <a:cubicBezTo>
                      <a:pt x="117001" y="21293"/>
                      <a:pt x="114361" y="21673"/>
                      <a:pt x="111743" y="22222"/>
                    </a:cubicBezTo>
                    <a:cubicBezTo>
                      <a:pt x="98314" y="25073"/>
                      <a:pt x="86342" y="32632"/>
                      <a:pt x="74265" y="23003"/>
                    </a:cubicBezTo>
                    <a:cubicBezTo>
                      <a:pt x="73167" y="22138"/>
                      <a:pt x="72111" y="21209"/>
                      <a:pt x="71034" y="20258"/>
                    </a:cubicBezTo>
                    <a:cubicBezTo>
                      <a:pt x="59717" y="10103"/>
                      <a:pt x="49455" y="-3875"/>
                      <a:pt x="31909" y="1002"/>
                    </a:cubicBezTo>
                    <a:cubicBezTo>
                      <a:pt x="31698" y="1066"/>
                      <a:pt x="31508" y="1108"/>
                      <a:pt x="31297" y="1171"/>
                    </a:cubicBezTo>
                    <a:cubicBezTo>
                      <a:pt x="25279" y="2966"/>
                      <a:pt x="20233" y="7146"/>
                      <a:pt x="16200" y="11939"/>
                    </a:cubicBezTo>
                    <a:cubicBezTo>
                      <a:pt x="4207" y="26149"/>
                      <a:pt x="470" y="45343"/>
                      <a:pt x="47" y="64156"/>
                    </a:cubicBezTo>
                    <a:cubicBezTo>
                      <a:pt x="-16" y="66647"/>
                      <a:pt x="-16" y="69118"/>
                      <a:pt x="47" y="71588"/>
                    </a:cubicBezTo>
                    <a:cubicBezTo>
                      <a:pt x="111" y="74945"/>
                      <a:pt x="238" y="78282"/>
                      <a:pt x="449" y="81617"/>
                    </a:cubicBezTo>
                    <a:cubicBezTo>
                      <a:pt x="554" y="83180"/>
                      <a:pt x="660" y="84763"/>
                      <a:pt x="787" y="86326"/>
                    </a:cubicBezTo>
                    <a:cubicBezTo>
                      <a:pt x="787" y="86368"/>
                      <a:pt x="787" y="86389"/>
                      <a:pt x="787" y="86432"/>
                    </a:cubicBezTo>
                    <a:cubicBezTo>
                      <a:pt x="3257" y="116477"/>
                      <a:pt x="11513" y="146059"/>
                      <a:pt x="25005" y="173043"/>
                    </a:cubicBezTo>
                    <a:cubicBezTo>
                      <a:pt x="31677" y="186409"/>
                      <a:pt x="39701" y="199310"/>
                      <a:pt x="43522" y="213752"/>
                    </a:cubicBezTo>
                    <a:cubicBezTo>
                      <a:pt x="47344" y="228174"/>
                      <a:pt x="46204" y="245002"/>
                      <a:pt x="36195" y="256087"/>
                    </a:cubicBezTo>
                    <a:cubicBezTo>
                      <a:pt x="32078" y="260648"/>
                      <a:pt x="26715" y="263984"/>
                      <a:pt x="22809" y="268735"/>
                    </a:cubicBezTo>
                    <a:cubicBezTo>
                      <a:pt x="20740" y="271268"/>
                      <a:pt x="19156" y="274478"/>
                      <a:pt x="18692" y="277708"/>
                    </a:cubicBezTo>
                    <a:cubicBezTo>
                      <a:pt x="18269" y="280537"/>
                      <a:pt x="18671" y="283346"/>
                      <a:pt x="20296" y="285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00" name="Google Shape;3400;p21"/>
              <p:cNvSpPr/>
              <p:nvPr/>
            </p:nvSpPr>
            <p:spPr>
              <a:xfrm>
                <a:off x="2319456" y="3779388"/>
                <a:ext cx="59969" cy="191276"/>
              </a:xfrm>
              <a:custGeom>
                <a:rect b="b" l="l" r="r" t="t"/>
                <a:pathLst>
                  <a:path extrusionOk="0" h="191276" w="59969">
                    <a:moveTo>
                      <a:pt x="17905" y="191256"/>
                    </a:moveTo>
                    <a:cubicBezTo>
                      <a:pt x="28357" y="183295"/>
                      <a:pt x="40645" y="177447"/>
                      <a:pt x="48986" y="167312"/>
                    </a:cubicBezTo>
                    <a:cubicBezTo>
                      <a:pt x="64083" y="148984"/>
                      <a:pt x="62035" y="121514"/>
                      <a:pt x="52364" y="99830"/>
                    </a:cubicBezTo>
                    <a:cubicBezTo>
                      <a:pt x="42694" y="78166"/>
                      <a:pt x="26689" y="59986"/>
                      <a:pt x="14653" y="39526"/>
                    </a:cubicBezTo>
                    <a:cubicBezTo>
                      <a:pt x="7559" y="27449"/>
                      <a:pt x="1752" y="13999"/>
                      <a:pt x="0" y="0"/>
                    </a:cubicBezTo>
                    <a:cubicBezTo>
                      <a:pt x="2470" y="30046"/>
                      <a:pt x="10726" y="59627"/>
                      <a:pt x="24218" y="86612"/>
                    </a:cubicBezTo>
                    <a:cubicBezTo>
                      <a:pt x="30891" y="99978"/>
                      <a:pt x="38914" y="112878"/>
                      <a:pt x="42736" y="127321"/>
                    </a:cubicBezTo>
                    <a:cubicBezTo>
                      <a:pt x="46557" y="141742"/>
                      <a:pt x="45417" y="158570"/>
                      <a:pt x="35409" y="169655"/>
                    </a:cubicBezTo>
                    <a:cubicBezTo>
                      <a:pt x="31292" y="174216"/>
                      <a:pt x="25928" y="177552"/>
                      <a:pt x="22022" y="182303"/>
                    </a:cubicBezTo>
                    <a:cubicBezTo>
                      <a:pt x="19953" y="184837"/>
                      <a:pt x="18370" y="188046"/>
                      <a:pt x="17905" y="1912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01" name="Google Shape;3401;p21"/>
              <p:cNvSpPr/>
              <p:nvPr/>
            </p:nvSpPr>
            <p:spPr>
              <a:xfrm>
                <a:off x="2369156" y="3713215"/>
                <a:ext cx="105535" cy="239312"/>
              </a:xfrm>
              <a:custGeom>
                <a:rect b="b" l="l" r="r" t="t"/>
                <a:pathLst>
                  <a:path extrusionOk="0" h="239312" w="105535">
                    <a:moveTo>
                      <a:pt x="41239" y="15646"/>
                    </a:moveTo>
                    <a:cubicBezTo>
                      <a:pt x="49495" y="62372"/>
                      <a:pt x="57772" y="109226"/>
                      <a:pt x="60390" y="156607"/>
                    </a:cubicBezTo>
                    <a:cubicBezTo>
                      <a:pt x="61214" y="171556"/>
                      <a:pt x="61446" y="186801"/>
                      <a:pt x="57265" y="201179"/>
                    </a:cubicBezTo>
                    <a:cubicBezTo>
                      <a:pt x="53254" y="214967"/>
                      <a:pt x="45378" y="227235"/>
                      <a:pt x="37629" y="239312"/>
                    </a:cubicBezTo>
                    <a:cubicBezTo>
                      <a:pt x="58701" y="222758"/>
                      <a:pt x="71180" y="196935"/>
                      <a:pt x="75403" y="170479"/>
                    </a:cubicBezTo>
                    <a:cubicBezTo>
                      <a:pt x="79626" y="144002"/>
                      <a:pt x="76226" y="116848"/>
                      <a:pt x="69997" y="90792"/>
                    </a:cubicBezTo>
                    <a:cubicBezTo>
                      <a:pt x="63790" y="64737"/>
                      <a:pt x="54795" y="39421"/>
                      <a:pt x="47616" y="13598"/>
                    </a:cubicBezTo>
                    <a:cubicBezTo>
                      <a:pt x="73355" y="28019"/>
                      <a:pt x="88853" y="56397"/>
                      <a:pt x="94596" y="85303"/>
                    </a:cubicBezTo>
                    <a:cubicBezTo>
                      <a:pt x="100339" y="114230"/>
                      <a:pt x="97594" y="144086"/>
                      <a:pt x="94659" y="173435"/>
                    </a:cubicBezTo>
                    <a:cubicBezTo>
                      <a:pt x="106842" y="141827"/>
                      <a:pt x="108869" y="106375"/>
                      <a:pt x="100339" y="73563"/>
                    </a:cubicBezTo>
                    <a:cubicBezTo>
                      <a:pt x="94765" y="52153"/>
                      <a:pt x="84714" y="31925"/>
                      <a:pt x="71180" y="14443"/>
                    </a:cubicBezTo>
                    <a:cubicBezTo>
                      <a:pt x="68308" y="10747"/>
                      <a:pt x="64993" y="6208"/>
                      <a:pt x="61298" y="1964"/>
                    </a:cubicBezTo>
                    <a:cubicBezTo>
                      <a:pt x="47869" y="4814"/>
                      <a:pt x="35897" y="12373"/>
                      <a:pt x="23820" y="2745"/>
                    </a:cubicBezTo>
                    <a:cubicBezTo>
                      <a:pt x="22722" y="1879"/>
                      <a:pt x="21666" y="951"/>
                      <a:pt x="20589" y="0"/>
                    </a:cubicBezTo>
                    <a:cubicBezTo>
                      <a:pt x="4479" y="18581"/>
                      <a:pt x="-1158" y="45312"/>
                      <a:pt x="193" y="70269"/>
                    </a:cubicBezTo>
                    <a:cubicBezTo>
                      <a:pt x="1713" y="98500"/>
                      <a:pt x="10771" y="125674"/>
                      <a:pt x="16937" y="153249"/>
                    </a:cubicBezTo>
                    <a:cubicBezTo>
                      <a:pt x="14234" y="127574"/>
                      <a:pt x="12946" y="101751"/>
                      <a:pt x="13052" y="75928"/>
                    </a:cubicBezTo>
                    <a:cubicBezTo>
                      <a:pt x="13136" y="53441"/>
                      <a:pt x="14952" y="29180"/>
                      <a:pt x="29352" y="11930"/>
                    </a:cubicBezTo>
                    <a:cubicBezTo>
                      <a:pt x="15754" y="42905"/>
                      <a:pt x="19407" y="78483"/>
                      <a:pt x="24643" y="111928"/>
                    </a:cubicBezTo>
                    <a:cubicBezTo>
                      <a:pt x="29901" y="145374"/>
                      <a:pt x="36425" y="179896"/>
                      <a:pt x="27916" y="212645"/>
                    </a:cubicBezTo>
                    <a:cubicBezTo>
                      <a:pt x="49601" y="152342"/>
                      <a:pt x="38600" y="86021"/>
                      <a:pt x="37777" y="21917"/>
                    </a:cubicBezTo>
                    <a:cubicBezTo>
                      <a:pt x="37734" y="19236"/>
                      <a:pt x="38579" y="15625"/>
                      <a:pt x="41261" y="1562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402" name="Google Shape;3402;p21"/>
            <p:cNvSpPr/>
            <p:nvPr/>
          </p:nvSpPr>
          <p:spPr>
            <a:xfrm>
              <a:off x="8786100" y="177577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403" name="Google Shape;3403;p21"/>
            <p:cNvGrpSpPr/>
            <p:nvPr/>
          </p:nvGrpSpPr>
          <p:grpSpPr>
            <a:xfrm rot="-1024327">
              <a:off x="7617634" y="3788556"/>
              <a:ext cx="2112764" cy="2611684"/>
              <a:chOff x="10949782" y="-1931797"/>
              <a:chExt cx="1567091" cy="1937153"/>
            </a:xfrm>
          </p:grpSpPr>
          <p:sp>
            <p:nvSpPr>
              <p:cNvPr id="3404" name="Google Shape;3404;p21"/>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05" name="Google Shape;3405;p21"/>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406" name="Google Shape;3406;p21"/>
              <p:cNvGrpSpPr/>
              <p:nvPr/>
            </p:nvGrpSpPr>
            <p:grpSpPr>
              <a:xfrm>
                <a:off x="10949782" y="-1922193"/>
                <a:ext cx="1567091" cy="1927549"/>
                <a:chOff x="10949782" y="-1922193"/>
                <a:chExt cx="1567091" cy="1927549"/>
              </a:xfrm>
            </p:grpSpPr>
            <p:sp>
              <p:nvSpPr>
                <p:cNvPr id="3407" name="Google Shape;3407;p21"/>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08" name="Google Shape;3408;p21"/>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09" name="Google Shape;3409;p21"/>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0" name="Google Shape;3410;p21"/>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1" name="Google Shape;3411;p21"/>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2" name="Google Shape;3412;p21"/>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3" name="Google Shape;3413;p21"/>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4" name="Google Shape;3414;p21"/>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5" name="Google Shape;3415;p21"/>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6" name="Google Shape;3416;p21"/>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7" name="Google Shape;3417;p21"/>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8" name="Google Shape;3418;p21"/>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19" name="Google Shape;3419;p21"/>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0" name="Google Shape;3420;p21"/>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1" name="Google Shape;3421;p21"/>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2" name="Google Shape;3422;p21"/>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3" name="Google Shape;3423;p21"/>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4" name="Google Shape;3424;p21"/>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5" name="Google Shape;3425;p21"/>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6" name="Google Shape;3426;p21"/>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7" name="Google Shape;3427;p21"/>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8" name="Google Shape;3428;p21"/>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29" name="Google Shape;3429;p21"/>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0" name="Google Shape;3430;p21"/>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1" name="Google Shape;3431;p21"/>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2" name="Google Shape;3432;p21"/>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3" name="Google Shape;3433;p21"/>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4" name="Google Shape;3434;p21"/>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5" name="Google Shape;3435;p21"/>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6" name="Google Shape;3436;p21"/>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7" name="Google Shape;3437;p21"/>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8" name="Google Shape;3438;p21"/>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9" name="Google Shape;3439;p21"/>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0" name="Google Shape;3440;p21"/>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1" name="Google Shape;3441;p21"/>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2" name="Google Shape;3442;p21"/>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3" name="Google Shape;3443;p21"/>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4" name="Google Shape;3444;p21"/>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5" name="Google Shape;3445;p21"/>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6" name="Google Shape;3446;p21"/>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7" name="Google Shape;3447;p21"/>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8" name="Google Shape;3448;p21"/>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49" name="Google Shape;3449;p21"/>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0" name="Google Shape;3450;p21"/>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1" name="Google Shape;3451;p21"/>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2" name="Google Shape;3452;p21"/>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3" name="Google Shape;3453;p21"/>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4" name="Google Shape;3454;p21"/>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5" name="Google Shape;3455;p21"/>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6" name="Google Shape;3456;p21"/>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7" name="Google Shape;3457;p21"/>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8" name="Google Shape;3458;p21"/>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9" name="Google Shape;3459;p21"/>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0" name="Google Shape;3460;p21"/>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1" name="Google Shape;3461;p21"/>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2" name="Google Shape;3462;p21"/>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3" name="Google Shape;3463;p21"/>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4" name="Google Shape;3464;p21"/>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5" name="Google Shape;3465;p21"/>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6" name="Google Shape;3466;p21"/>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7" name="Google Shape;3467;p21"/>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8" name="Google Shape;3468;p21"/>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9" name="Google Shape;3469;p21"/>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0" name="Google Shape;3470;p21"/>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1" name="Google Shape;3471;p21"/>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2" name="Google Shape;3472;p21"/>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3" name="Google Shape;3473;p21"/>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4" name="Google Shape;3474;p21"/>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5" name="Google Shape;3475;p21"/>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6" name="Google Shape;3476;p21"/>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7" name="Google Shape;3477;p21"/>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8" name="Google Shape;3478;p21"/>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9" name="Google Shape;3479;p21"/>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0" name="Google Shape;3480;p21"/>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1" name="Google Shape;3481;p21"/>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2" name="Google Shape;3482;p21"/>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3" name="Google Shape;3483;p21"/>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4" name="Google Shape;3484;p21"/>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5" name="Google Shape;3485;p21"/>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6" name="Google Shape;3486;p21"/>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7" name="Google Shape;3487;p21"/>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8" name="Google Shape;3488;p21"/>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9" name="Google Shape;3489;p21"/>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0" name="Google Shape;3490;p21"/>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1" name="Google Shape;3491;p21"/>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2" name="Google Shape;3492;p21"/>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3" name="Google Shape;3493;p21"/>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4" name="Google Shape;3494;p21"/>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5" name="Google Shape;3495;p21"/>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6" name="Google Shape;3496;p21"/>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7" name="Google Shape;3497;p21"/>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8" name="Google Shape;3498;p21"/>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9" name="Google Shape;3499;p21"/>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0" name="Google Shape;3500;p21"/>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1" name="Google Shape;3501;p21"/>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2" name="Google Shape;3502;p21"/>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3" name="Google Shape;3503;p21"/>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4" name="Google Shape;3504;p21"/>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5" name="Google Shape;3505;p21"/>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6" name="Google Shape;3506;p21"/>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7" name="Google Shape;3507;p21"/>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8" name="Google Shape;3508;p21"/>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09" name="Google Shape;3509;p21"/>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0" name="Google Shape;3510;p21"/>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1" name="Google Shape;3511;p21"/>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2" name="Google Shape;3512;p21"/>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3" name="Google Shape;3513;p21"/>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4" name="Google Shape;3514;p21"/>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5" name="Google Shape;3515;p21"/>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6" name="Google Shape;3516;p21"/>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7" name="Google Shape;3517;p21"/>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8" name="Google Shape;3518;p21"/>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19" name="Google Shape;3519;p21"/>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0" name="Google Shape;3520;p21"/>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1" name="Google Shape;3521;p21"/>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2" name="Google Shape;3522;p21"/>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3" name="Google Shape;3523;p21"/>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4" name="Google Shape;3524;p21"/>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5" name="Google Shape;3525;p21"/>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6" name="Google Shape;3526;p21"/>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7" name="Google Shape;3527;p21"/>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8" name="Google Shape;3528;p21"/>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9" name="Google Shape;3529;p21"/>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0" name="Google Shape;3530;p21"/>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1" name="Google Shape;3531;p21"/>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2" name="Google Shape;3532;p21"/>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3" name="Google Shape;3533;p21"/>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4" name="Google Shape;3534;p21"/>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5" name="Google Shape;3535;p21"/>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6" name="Google Shape;3536;p21"/>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7" name="Google Shape;3537;p21"/>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8" name="Google Shape;3538;p21"/>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39" name="Google Shape;3539;p21"/>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0" name="Google Shape;3540;p21"/>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1" name="Google Shape;3541;p21"/>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2" name="Google Shape;3542;p21"/>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3" name="Google Shape;3543;p21"/>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4" name="Google Shape;3544;p21"/>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5" name="Google Shape;3545;p21"/>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6" name="Google Shape;3546;p21"/>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7" name="Google Shape;3547;p21"/>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8" name="Google Shape;3548;p21"/>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49" name="Google Shape;3549;p21"/>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50" name="Google Shape;3550;p21"/>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51" name="Google Shape;3551;p21"/>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52" name="Google Shape;3552;p21"/>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53" name="Google Shape;3553;p21"/>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54" name="Google Shape;3554;p21"/>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55" name="Google Shape;3555;p21"/>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559" name="Shape 3559"/>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3560" name="Shape 3560"/>
        <p:cNvGrpSpPr/>
        <p:nvPr/>
      </p:nvGrpSpPr>
      <p:grpSpPr>
        <a:xfrm>
          <a:off x="0" y="0"/>
          <a:ext cx="0" cy="0"/>
          <a:chOff x="0" y="0"/>
          <a:chExt cx="0" cy="0"/>
        </a:xfrm>
      </p:grpSpPr>
      <p:sp>
        <p:nvSpPr>
          <p:cNvPr id="3561" name="Google Shape;3561;p24"/>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562" name="Google Shape;3562;p24"/>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Font typeface="Inter"/>
              <a:buNone/>
              <a:defRPr b="1" sz="2200"/>
            </a:lvl1pPr>
            <a:lvl2pPr lvl="1" rtl="0" algn="ctr">
              <a:spcBef>
                <a:spcPts val="0"/>
              </a:spcBef>
              <a:spcAft>
                <a:spcPts val="0"/>
              </a:spcAft>
              <a:buSzPts val="2400"/>
              <a:buFont typeface="Inter"/>
              <a:buNone/>
              <a:defRPr b="1" sz="2400">
                <a:latin typeface="Inter"/>
                <a:ea typeface="Inter"/>
                <a:cs typeface="Inter"/>
                <a:sym typeface="Inter"/>
              </a:defRPr>
            </a:lvl2pPr>
            <a:lvl3pPr lvl="2" rtl="0" algn="ctr">
              <a:spcBef>
                <a:spcPts val="0"/>
              </a:spcBef>
              <a:spcAft>
                <a:spcPts val="0"/>
              </a:spcAft>
              <a:buSzPts val="2400"/>
              <a:buFont typeface="Inter"/>
              <a:buNone/>
              <a:defRPr b="1" sz="2400">
                <a:latin typeface="Inter"/>
                <a:ea typeface="Inter"/>
                <a:cs typeface="Inter"/>
                <a:sym typeface="Inter"/>
              </a:defRPr>
            </a:lvl3pPr>
            <a:lvl4pPr lvl="3" rtl="0" algn="ctr">
              <a:spcBef>
                <a:spcPts val="0"/>
              </a:spcBef>
              <a:spcAft>
                <a:spcPts val="0"/>
              </a:spcAft>
              <a:buSzPts val="2400"/>
              <a:buFont typeface="Inter"/>
              <a:buNone/>
              <a:defRPr b="1" sz="2400">
                <a:latin typeface="Inter"/>
                <a:ea typeface="Inter"/>
                <a:cs typeface="Inter"/>
                <a:sym typeface="Inter"/>
              </a:defRPr>
            </a:lvl4pPr>
            <a:lvl5pPr lvl="4" rtl="0" algn="ctr">
              <a:spcBef>
                <a:spcPts val="0"/>
              </a:spcBef>
              <a:spcAft>
                <a:spcPts val="0"/>
              </a:spcAft>
              <a:buSzPts val="2400"/>
              <a:buFont typeface="Inter"/>
              <a:buNone/>
              <a:defRPr b="1" sz="2400">
                <a:latin typeface="Inter"/>
                <a:ea typeface="Inter"/>
                <a:cs typeface="Inter"/>
                <a:sym typeface="Inter"/>
              </a:defRPr>
            </a:lvl5pPr>
            <a:lvl6pPr lvl="5" rtl="0" algn="ctr">
              <a:spcBef>
                <a:spcPts val="0"/>
              </a:spcBef>
              <a:spcAft>
                <a:spcPts val="0"/>
              </a:spcAft>
              <a:buSzPts val="2400"/>
              <a:buFont typeface="Inter"/>
              <a:buNone/>
              <a:defRPr b="1" sz="2400">
                <a:latin typeface="Inter"/>
                <a:ea typeface="Inter"/>
                <a:cs typeface="Inter"/>
                <a:sym typeface="Inter"/>
              </a:defRPr>
            </a:lvl6pPr>
            <a:lvl7pPr lvl="6" rtl="0" algn="ctr">
              <a:spcBef>
                <a:spcPts val="0"/>
              </a:spcBef>
              <a:spcAft>
                <a:spcPts val="0"/>
              </a:spcAft>
              <a:buSzPts val="2400"/>
              <a:buFont typeface="Inter"/>
              <a:buNone/>
              <a:defRPr b="1" sz="2400">
                <a:latin typeface="Inter"/>
                <a:ea typeface="Inter"/>
                <a:cs typeface="Inter"/>
                <a:sym typeface="Inter"/>
              </a:defRPr>
            </a:lvl7pPr>
            <a:lvl8pPr lvl="7" rtl="0" algn="ctr">
              <a:spcBef>
                <a:spcPts val="0"/>
              </a:spcBef>
              <a:spcAft>
                <a:spcPts val="0"/>
              </a:spcAft>
              <a:buSzPts val="2400"/>
              <a:buFont typeface="Inter"/>
              <a:buNone/>
              <a:defRPr b="1" sz="2400">
                <a:latin typeface="Inter"/>
                <a:ea typeface="Inter"/>
                <a:cs typeface="Inter"/>
                <a:sym typeface="Inter"/>
              </a:defRPr>
            </a:lvl8pPr>
            <a:lvl9pPr lvl="8" rtl="0"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3563" name="Shape 3563"/>
        <p:cNvGrpSpPr/>
        <p:nvPr/>
      </p:nvGrpSpPr>
      <p:grpSpPr>
        <a:xfrm>
          <a:off x="0" y="0"/>
          <a:ext cx="0" cy="0"/>
          <a:chOff x="0" y="0"/>
          <a:chExt cx="0" cy="0"/>
        </a:xfrm>
      </p:grpSpPr>
      <p:sp>
        <p:nvSpPr>
          <p:cNvPr id="3564" name="Google Shape;3564;p25"/>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565" name="Google Shape;3565;p25"/>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Font typeface="Inter"/>
              <a:buNone/>
              <a:defRPr b="1" sz="2200">
                <a:latin typeface="Inter"/>
                <a:ea typeface="Inter"/>
                <a:cs typeface="Inter"/>
                <a:sym typeface="Inter"/>
              </a:defRPr>
            </a:lvl1pPr>
            <a:lvl2pPr lvl="1" rtl="0" algn="ctr">
              <a:spcBef>
                <a:spcPts val="0"/>
              </a:spcBef>
              <a:spcAft>
                <a:spcPts val="0"/>
              </a:spcAft>
              <a:buSzPts val="2400"/>
              <a:buFont typeface="Inter"/>
              <a:buNone/>
              <a:defRPr b="1" sz="2400">
                <a:latin typeface="Inter"/>
                <a:ea typeface="Inter"/>
                <a:cs typeface="Inter"/>
                <a:sym typeface="Inter"/>
              </a:defRPr>
            </a:lvl2pPr>
            <a:lvl3pPr lvl="2" rtl="0" algn="ctr">
              <a:spcBef>
                <a:spcPts val="0"/>
              </a:spcBef>
              <a:spcAft>
                <a:spcPts val="0"/>
              </a:spcAft>
              <a:buSzPts val="2400"/>
              <a:buFont typeface="Inter"/>
              <a:buNone/>
              <a:defRPr b="1" sz="2400">
                <a:latin typeface="Inter"/>
                <a:ea typeface="Inter"/>
                <a:cs typeface="Inter"/>
                <a:sym typeface="Inter"/>
              </a:defRPr>
            </a:lvl3pPr>
            <a:lvl4pPr lvl="3" rtl="0" algn="ctr">
              <a:spcBef>
                <a:spcPts val="0"/>
              </a:spcBef>
              <a:spcAft>
                <a:spcPts val="0"/>
              </a:spcAft>
              <a:buSzPts val="2400"/>
              <a:buFont typeface="Inter"/>
              <a:buNone/>
              <a:defRPr b="1" sz="2400">
                <a:latin typeface="Inter"/>
                <a:ea typeface="Inter"/>
                <a:cs typeface="Inter"/>
                <a:sym typeface="Inter"/>
              </a:defRPr>
            </a:lvl4pPr>
            <a:lvl5pPr lvl="4" rtl="0" algn="ctr">
              <a:spcBef>
                <a:spcPts val="0"/>
              </a:spcBef>
              <a:spcAft>
                <a:spcPts val="0"/>
              </a:spcAft>
              <a:buSzPts val="2400"/>
              <a:buFont typeface="Inter"/>
              <a:buNone/>
              <a:defRPr b="1" sz="2400">
                <a:latin typeface="Inter"/>
                <a:ea typeface="Inter"/>
                <a:cs typeface="Inter"/>
                <a:sym typeface="Inter"/>
              </a:defRPr>
            </a:lvl5pPr>
            <a:lvl6pPr lvl="5" rtl="0" algn="ctr">
              <a:spcBef>
                <a:spcPts val="0"/>
              </a:spcBef>
              <a:spcAft>
                <a:spcPts val="0"/>
              </a:spcAft>
              <a:buSzPts val="2400"/>
              <a:buFont typeface="Inter"/>
              <a:buNone/>
              <a:defRPr b="1" sz="2400">
                <a:latin typeface="Inter"/>
                <a:ea typeface="Inter"/>
                <a:cs typeface="Inter"/>
                <a:sym typeface="Inter"/>
              </a:defRPr>
            </a:lvl6pPr>
            <a:lvl7pPr lvl="6" rtl="0" algn="ctr">
              <a:spcBef>
                <a:spcPts val="0"/>
              </a:spcBef>
              <a:spcAft>
                <a:spcPts val="0"/>
              </a:spcAft>
              <a:buSzPts val="2400"/>
              <a:buFont typeface="Inter"/>
              <a:buNone/>
              <a:defRPr b="1" sz="2400">
                <a:latin typeface="Inter"/>
                <a:ea typeface="Inter"/>
                <a:cs typeface="Inter"/>
                <a:sym typeface="Inter"/>
              </a:defRPr>
            </a:lvl7pPr>
            <a:lvl8pPr lvl="7" rtl="0" algn="ctr">
              <a:spcBef>
                <a:spcPts val="0"/>
              </a:spcBef>
              <a:spcAft>
                <a:spcPts val="0"/>
              </a:spcAft>
              <a:buSzPts val="2400"/>
              <a:buFont typeface="Inter"/>
              <a:buNone/>
              <a:defRPr b="1" sz="2400">
                <a:latin typeface="Inter"/>
                <a:ea typeface="Inter"/>
                <a:cs typeface="Inter"/>
                <a:sym typeface="Inter"/>
              </a:defRPr>
            </a:lvl8pPr>
            <a:lvl9pPr lvl="8" rtl="0" algn="ctr">
              <a:spcBef>
                <a:spcPts val="0"/>
              </a:spcBef>
              <a:spcAft>
                <a:spcPts val="0"/>
              </a:spcAft>
              <a:buSzPts val="2400"/>
              <a:buFont typeface="Inter"/>
              <a:buNone/>
              <a:defRPr b="1" sz="2400">
                <a:latin typeface="Inter"/>
                <a:ea typeface="Inter"/>
                <a:cs typeface="Inter"/>
                <a:sym typeface="Inter"/>
              </a:defRPr>
            </a:lvl9pPr>
          </a:lstStyle>
          <a:p/>
        </p:txBody>
      </p:sp>
      <p:sp>
        <p:nvSpPr>
          <p:cNvPr id="3566" name="Google Shape;3566;p25"/>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Font typeface="Inter"/>
              <a:buNone/>
              <a:defRPr b="1" sz="2200">
                <a:latin typeface="Inter"/>
                <a:ea typeface="Inter"/>
                <a:cs typeface="Inter"/>
                <a:sym typeface="Inter"/>
              </a:defRPr>
            </a:lvl1pPr>
            <a:lvl2pPr lvl="1" rtl="0" algn="ctr">
              <a:spcBef>
                <a:spcPts val="0"/>
              </a:spcBef>
              <a:spcAft>
                <a:spcPts val="0"/>
              </a:spcAft>
              <a:buSzPts val="2400"/>
              <a:buFont typeface="Inter"/>
              <a:buNone/>
              <a:defRPr b="1" sz="2400">
                <a:latin typeface="Inter"/>
                <a:ea typeface="Inter"/>
                <a:cs typeface="Inter"/>
                <a:sym typeface="Inter"/>
              </a:defRPr>
            </a:lvl2pPr>
            <a:lvl3pPr lvl="2" rtl="0" algn="ctr">
              <a:spcBef>
                <a:spcPts val="0"/>
              </a:spcBef>
              <a:spcAft>
                <a:spcPts val="0"/>
              </a:spcAft>
              <a:buSzPts val="2400"/>
              <a:buFont typeface="Inter"/>
              <a:buNone/>
              <a:defRPr b="1" sz="2400">
                <a:latin typeface="Inter"/>
                <a:ea typeface="Inter"/>
                <a:cs typeface="Inter"/>
                <a:sym typeface="Inter"/>
              </a:defRPr>
            </a:lvl3pPr>
            <a:lvl4pPr lvl="3" rtl="0" algn="ctr">
              <a:spcBef>
                <a:spcPts val="0"/>
              </a:spcBef>
              <a:spcAft>
                <a:spcPts val="0"/>
              </a:spcAft>
              <a:buSzPts val="2400"/>
              <a:buFont typeface="Inter"/>
              <a:buNone/>
              <a:defRPr b="1" sz="2400">
                <a:latin typeface="Inter"/>
                <a:ea typeface="Inter"/>
                <a:cs typeface="Inter"/>
                <a:sym typeface="Inter"/>
              </a:defRPr>
            </a:lvl4pPr>
            <a:lvl5pPr lvl="4" rtl="0" algn="ctr">
              <a:spcBef>
                <a:spcPts val="0"/>
              </a:spcBef>
              <a:spcAft>
                <a:spcPts val="0"/>
              </a:spcAft>
              <a:buSzPts val="2400"/>
              <a:buFont typeface="Inter"/>
              <a:buNone/>
              <a:defRPr b="1" sz="2400">
                <a:latin typeface="Inter"/>
                <a:ea typeface="Inter"/>
                <a:cs typeface="Inter"/>
                <a:sym typeface="Inter"/>
              </a:defRPr>
            </a:lvl5pPr>
            <a:lvl6pPr lvl="5" rtl="0" algn="ctr">
              <a:spcBef>
                <a:spcPts val="0"/>
              </a:spcBef>
              <a:spcAft>
                <a:spcPts val="0"/>
              </a:spcAft>
              <a:buSzPts val="2400"/>
              <a:buFont typeface="Inter"/>
              <a:buNone/>
              <a:defRPr b="1" sz="2400">
                <a:latin typeface="Inter"/>
                <a:ea typeface="Inter"/>
                <a:cs typeface="Inter"/>
                <a:sym typeface="Inter"/>
              </a:defRPr>
            </a:lvl6pPr>
            <a:lvl7pPr lvl="6" rtl="0" algn="ctr">
              <a:spcBef>
                <a:spcPts val="0"/>
              </a:spcBef>
              <a:spcAft>
                <a:spcPts val="0"/>
              </a:spcAft>
              <a:buSzPts val="2400"/>
              <a:buFont typeface="Inter"/>
              <a:buNone/>
              <a:defRPr b="1" sz="2400">
                <a:latin typeface="Inter"/>
                <a:ea typeface="Inter"/>
                <a:cs typeface="Inter"/>
                <a:sym typeface="Inter"/>
              </a:defRPr>
            </a:lvl7pPr>
            <a:lvl8pPr lvl="7" rtl="0" algn="ctr">
              <a:spcBef>
                <a:spcPts val="0"/>
              </a:spcBef>
              <a:spcAft>
                <a:spcPts val="0"/>
              </a:spcAft>
              <a:buSzPts val="2400"/>
              <a:buFont typeface="Inter"/>
              <a:buNone/>
              <a:defRPr b="1" sz="2400">
                <a:latin typeface="Inter"/>
                <a:ea typeface="Inter"/>
                <a:cs typeface="Inter"/>
                <a:sym typeface="Inter"/>
              </a:defRPr>
            </a:lvl8pPr>
            <a:lvl9pPr lvl="8" rtl="0"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slideLayout" Target="../slideLayouts/slideLayout22.xml"/><Relationship Id="rId3" Type="http://schemas.openxmlformats.org/officeDocument/2006/relationships/slideLayout" Target="../slideLayouts/slideLayout23.xml"/><Relationship Id="rId4"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1pPr>
            <a:lvl2pPr lvl="1"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2pPr>
            <a:lvl3pPr lvl="2"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3pPr>
            <a:lvl4pPr lvl="3"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4pPr>
            <a:lvl5pPr lvl="4"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5pPr>
            <a:lvl6pPr lvl="5"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6pPr>
            <a:lvl7pPr lvl="6"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7pPr>
            <a:lvl8pPr lvl="7"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8pPr>
            <a:lvl9pPr lvl="8" rtl="0">
              <a:spcBef>
                <a:spcPts val="0"/>
              </a:spcBef>
              <a:spcAft>
                <a:spcPts val="0"/>
              </a:spcAft>
              <a:buClr>
                <a:schemeClr val="dk1"/>
              </a:buClr>
              <a:buSzPts val="3500"/>
              <a:buFont typeface="Lobster Two"/>
              <a:buNone/>
              <a:defRPr b="1" sz="3500">
                <a:solidFill>
                  <a:schemeClr val="dk1"/>
                </a:solidFill>
                <a:latin typeface="Lobster Two"/>
                <a:ea typeface="Lobster Two"/>
                <a:cs typeface="Lobster Two"/>
                <a:sym typeface="Lobster Two"/>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1pPr>
            <a:lvl2pPr indent="-317500" lvl="1" marL="9144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2pPr>
            <a:lvl3pPr indent="-317500" lvl="2" marL="13716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3pPr>
            <a:lvl4pPr indent="-317500" lvl="3" marL="18288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4pPr>
            <a:lvl5pPr indent="-317500" lvl="4" marL="22860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5pPr>
            <a:lvl6pPr indent="-317500" lvl="5" marL="27432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6pPr>
            <a:lvl7pPr indent="-317500" lvl="6" marL="32004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7pPr>
            <a:lvl8pPr indent="-317500" lvl="7" marL="36576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8pPr>
            <a:lvl9pPr indent="-317500" lvl="8" marL="41148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3556" name="Shape 3556"/>
        <p:cNvGrpSpPr/>
        <p:nvPr/>
      </p:nvGrpSpPr>
      <p:grpSpPr>
        <a:xfrm>
          <a:off x="0" y="0"/>
          <a:ext cx="0" cy="0"/>
          <a:chOff x="0" y="0"/>
          <a:chExt cx="0" cy="0"/>
        </a:xfrm>
      </p:grpSpPr>
      <p:sp>
        <p:nvSpPr>
          <p:cNvPr id="3557" name="Google Shape;3557;p22"/>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3558" name="Google Shape;3558;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68" r:id="rId1"/>
    <p:sldLayoutId id="2147483669" r:id="rId2"/>
    <p:sldLayoutId id="2147483670"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6.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esjJatxRr_WnUG4Ou7DKTTEFGDFkfBz-aIQ7Oshql8M/copy#gid=0&amp;range=A10" TargetMode="External"/><Relationship Id="rId5"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vector/flat-illustration-corpus-christi-religious-celebration_41968743.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premium-vector/flat-illustration-corpus-christi-religious-celebration_41968739.htm/?utm_source=slidesgo_template&amp;utm_medium=referral-link&amp;utm_campaign=sg_resources&amp;utm_content=freepik" TargetMode="External"/><Relationship Id="rId4" Type="http://schemas.openxmlformats.org/officeDocument/2006/relationships/hyperlink" Target="https://www.freepik.com/free-vector/flat-instagram-posts-collection-corpus-christi-religious-celebration_41968827.htm/?utm_source=slidesgo_template&amp;utm_medium=referral-link&amp;utm_campaign=sg_resources&amp;utm_content=freepik" TargetMode="External"/><Relationship Id="rId5" Type="http://schemas.openxmlformats.org/officeDocument/2006/relationships/hyperlink" Target="https://www.freepik.com/free-vector/flat-horizontal-banner-template-corpus-christi-religious-celebration_41968810.htm/?utm_source=slidesgo_template&amp;utm_medium=referral-link&amp;utm_campaign=sg_resources&amp;utm_content=freepik" TargetMode="External"/><Relationship Id="rId6" Type="http://schemas.openxmlformats.org/officeDocument/2006/relationships/hyperlink" Target="https://www.freepik.com/free-photo/still-life-crucifix-with-book_24482709.htm/?utm_source=slidesgo_template&amp;utm_mediu=mreferral-link&amp;utm_campaign=sg_resources&amp;utm_content=freepik" TargetMode="External"/><Relationship Id="rId7" Type="http://schemas.openxmlformats.org/officeDocument/2006/relationships/hyperlink" Target="https://www.freepik.com/free-photo/still-life-crucifix-with-book_24482720.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s://fonts.google.com/specimen/Lobster+Two" TargetMode="External"/><Relationship Id="rId4" Type="http://schemas.openxmlformats.org/officeDocument/2006/relationships/hyperlink" Target="https://fonts.google.com/specimen/Figtree"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hyperlink" Target="https://slidesgo.com/ai-presentations#rs=banner-top" TargetMode="External"/><Relationship Id="rId4" Type="http://schemas.openxmlformats.org/officeDocument/2006/relationships/hyperlink" Target="https://slidesgo.com/presentation-maker?order=recent#rs=collections-trending-searches" TargetMode="External"/><Relationship Id="rId5" Type="http://schemas.openxmlformats.org/officeDocument/2006/relationships/image" Target="../media/image4.png"/><Relationship Id="rId6" Type="http://schemas.openxmlformats.org/officeDocument/2006/relationships/image" Target="../media/image5.png"/><Relationship Id="rId7" Type="http://schemas.openxmlformats.org/officeDocument/2006/relationships/image" Target="../media/image2.png"/><Relationship Id="rId8" Type="http://schemas.openxmlformats.org/officeDocument/2006/relationships/image" Target="../media/image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3570" name="Shape 3570"/>
        <p:cNvGrpSpPr/>
        <p:nvPr/>
      </p:nvGrpSpPr>
      <p:grpSpPr>
        <a:xfrm>
          <a:off x="0" y="0"/>
          <a:ext cx="0" cy="0"/>
          <a:chOff x="0" y="0"/>
          <a:chExt cx="0" cy="0"/>
        </a:xfrm>
      </p:grpSpPr>
      <p:sp>
        <p:nvSpPr>
          <p:cNvPr id="3571" name="Google Shape;3571;p26"/>
          <p:cNvSpPr/>
          <p:nvPr/>
        </p:nvSpPr>
        <p:spPr>
          <a:xfrm>
            <a:off x="5580768" y="331798"/>
            <a:ext cx="3037035" cy="3033582"/>
          </a:xfrm>
          <a:custGeom>
            <a:rect b="b" l="l" r="r" t="t"/>
            <a:pathLst>
              <a:path extrusionOk="0" h="2077796" w="2080161">
                <a:moveTo>
                  <a:pt x="1040081" y="689453"/>
                </a:moveTo>
                <a:lnTo>
                  <a:pt x="1139066" y="0"/>
                </a:lnTo>
                <a:lnTo>
                  <a:pt x="1105768" y="695724"/>
                </a:lnTo>
                <a:lnTo>
                  <a:pt x="1333446" y="37457"/>
                </a:lnTo>
                <a:lnTo>
                  <a:pt x="1169091" y="714326"/>
                </a:lnTo>
                <a:lnTo>
                  <a:pt x="1517227" y="111041"/>
                </a:lnTo>
                <a:lnTo>
                  <a:pt x="1227726" y="744562"/>
                </a:lnTo>
                <a:lnTo>
                  <a:pt x="1683757" y="218050"/>
                </a:lnTo>
                <a:lnTo>
                  <a:pt x="1279604" y="785355"/>
                </a:lnTo>
                <a:lnTo>
                  <a:pt x="1827019" y="354661"/>
                </a:lnTo>
                <a:lnTo>
                  <a:pt x="1322804" y="835206"/>
                </a:lnTo>
                <a:lnTo>
                  <a:pt x="1941840" y="515912"/>
                </a:lnTo>
                <a:lnTo>
                  <a:pt x="1355806" y="892364"/>
                </a:lnTo>
                <a:lnTo>
                  <a:pt x="2024081" y="695977"/>
                </a:lnTo>
                <a:lnTo>
                  <a:pt x="1377385" y="954715"/>
                </a:lnTo>
                <a:lnTo>
                  <a:pt x="2070744" y="888352"/>
                </a:lnTo>
                <a:lnTo>
                  <a:pt x="1386781" y="1020022"/>
                </a:lnTo>
                <a:lnTo>
                  <a:pt x="2080161" y="1086089"/>
                </a:lnTo>
                <a:lnTo>
                  <a:pt x="1383635" y="1085942"/>
                </a:lnTo>
                <a:lnTo>
                  <a:pt x="2051995" y="1282032"/>
                </a:lnTo>
                <a:lnTo>
                  <a:pt x="1368074" y="1150066"/>
                </a:lnTo>
                <a:lnTo>
                  <a:pt x="1987258" y="1469107"/>
                </a:lnTo>
                <a:lnTo>
                  <a:pt x="1340667" y="1210095"/>
                </a:lnTo>
                <a:lnTo>
                  <a:pt x="1888273" y="1640536"/>
                </a:lnTo>
                <a:lnTo>
                  <a:pt x="1302387" y="1263831"/>
                </a:lnTo>
                <a:lnTo>
                  <a:pt x="1758629" y="1790132"/>
                </a:lnTo>
                <a:lnTo>
                  <a:pt x="1254647" y="1309376"/>
                </a:lnTo>
                <a:lnTo>
                  <a:pt x="1603036" y="1912512"/>
                </a:lnTo>
                <a:lnTo>
                  <a:pt x="1199137" y="1345038"/>
                </a:lnTo>
                <a:lnTo>
                  <a:pt x="1427089" y="2003220"/>
                </a:lnTo>
                <a:lnTo>
                  <a:pt x="1137862" y="1369573"/>
                </a:lnTo>
                <a:lnTo>
                  <a:pt x="1237143" y="2058984"/>
                </a:lnTo>
                <a:lnTo>
                  <a:pt x="1073083" y="1382052"/>
                </a:lnTo>
                <a:lnTo>
                  <a:pt x="1040081" y="2077797"/>
                </a:lnTo>
                <a:lnTo>
                  <a:pt x="1007100" y="1382052"/>
                </a:lnTo>
                <a:lnTo>
                  <a:pt x="843019" y="2058984"/>
                </a:lnTo>
                <a:lnTo>
                  <a:pt x="942299" y="1369573"/>
                </a:lnTo>
                <a:lnTo>
                  <a:pt x="653094" y="2003220"/>
                </a:lnTo>
                <a:lnTo>
                  <a:pt x="881046" y="1345038"/>
                </a:lnTo>
                <a:lnTo>
                  <a:pt x="477146" y="1912512"/>
                </a:lnTo>
                <a:lnTo>
                  <a:pt x="825536" y="1309376"/>
                </a:lnTo>
                <a:lnTo>
                  <a:pt x="321532" y="1790132"/>
                </a:lnTo>
                <a:lnTo>
                  <a:pt x="777775" y="1263831"/>
                </a:lnTo>
                <a:lnTo>
                  <a:pt x="191910" y="1640536"/>
                </a:lnTo>
                <a:lnTo>
                  <a:pt x="739494" y="1210095"/>
                </a:lnTo>
                <a:lnTo>
                  <a:pt x="92925" y="1469107"/>
                </a:lnTo>
                <a:lnTo>
                  <a:pt x="712088" y="1150066"/>
                </a:lnTo>
                <a:lnTo>
                  <a:pt x="28188" y="1282032"/>
                </a:lnTo>
                <a:lnTo>
                  <a:pt x="696526" y="1085942"/>
                </a:lnTo>
                <a:lnTo>
                  <a:pt x="0" y="1086089"/>
                </a:lnTo>
                <a:lnTo>
                  <a:pt x="693401" y="1020022"/>
                </a:lnTo>
                <a:lnTo>
                  <a:pt x="9417" y="888352"/>
                </a:lnTo>
                <a:lnTo>
                  <a:pt x="702776" y="954715"/>
                </a:lnTo>
                <a:lnTo>
                  <a:pt x="56101" y="695977"/>
                </a:lnTo>
                <a:lnTo>
                  <a:pt x="724355" y="892364"/>
                </a:lnTo>
                <a:lnTo>
                  <a:pt x="138321" y="515912"/>
                </a:lnTo>
                <a:lnTo>
                  <a:pt x="757357" y="835206"/>
                </a:lnTo>
                <a:lnTo>
                  <a:pt x="253163" y="354661"/>
                </a:lnTo>
                <a:lnTo>
                  <a:pt x="800579" y="785355"/>
                </a:lnTo>
                <a:lnTo>
                  <a:pt x="396425" y="218050"/>
                </a:lnTo>
                <a:lnTo>
                  <a:pt x="852436" y="744562"/>
                </a:lnTo>
                <a:lnTo>
                  <a:pt x="562956" y="111041"/>
                </a:lnTo>
                <a:lnTo>
                  <a:pt x="911092" y="714326"/>
                </a:lnTo>
                <a:lnTo>
                  <a:pt x="746737" y="37457"/>
                </a:lnTo>
                <a:lnTo>
                  <a:pt x="974393" y="695724"/>
                </a:lnTo>
                <a:lnTo>
                  <a:pt x="941117" y="0"/>
                </a:lnTo>
                <a:lnTo>
                  <a:pt x="1040081" y="689453"/>
                </a:lnTo>
                <a:close/>
              </a:path>
            </a:pathLst>
          </a:custGeom>
          <a:solidFill>
            <a:srgbClr val="FFFFFF">
              <a:alpha val="452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72" name="Google Shape;3572;p26"/>
          <p:cNvSpPr txBox="1"/>
          <p:nvPr>
            <p:ph type="ctrTitle"/>
          </p:nvPr>
        </p:nvSpPr>
        <p:spPr>
          <a:xfrm>
            <a:off x="713225" y="1339650"/>
            <a:ext cx="4492800" cy="19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500"/>
              <a:t>Christian Cross </a:t>
            </a:r>
            <a:endParaRPr sz="4500"/>
          </a:p>
          <a:p>
            <a:pPr indent="0" lvl="0" marL="0" rtl="0" algn="ctr">
              <a:spcBef>
                <a:spcPts val="0"/>
              </a:spcBef>
              <a:spcAft>
                <a:spcPts val="0"/>
              </a:spcAft>
              <a:buNone/>
            </a:pPr>
            <a:r>
              <a:rPr lang="en" sz="4200"/>
              <a:t>Background Theme </a:t>
            </a:r>
            <a:endParaRPr sz="4200"/>
          </a:p>
          <a:p>
            <a:pPr indent="0" lvl="0" marL="0" rtl="0" algn="ctr">
              <a:spcBef>
                <a:spcPts val="0"/>
              </a:spcBef>
              <a:spcAft>
                <a:spcPts val="0"/>
              </a:spcAft>
              <a:buNone/>
            </a:pPr>
            <a:r>
              <a:rPr lang="en" sz="4200"/>
              <a:t>for Education</a:t>
            </a:r>
            <a:endParaRPr sz="4200"/>
          </a:p>
        </p:txBody>
      </p:sp>
      <p:sp>
        <p:nvSpPr>
          <p:cNvPr id="3573" name="Google Shape;3573;p26"/>
          <p:cNvSpPr txBox="1"/>
          <p:nvPr>
            <p:ph idx="1" type="subTitle"/>
          </p:nvPr>
        </p:nvSpPr>
        <p:spPr>
          <a:xfrm>
            <a:off x="713225" y="3328050"/>
            <a:ext cx="4492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3574" name="Google Shape;3574;p26"/>
          <p:cNvGrpSpPr/>
          <p:nvPr/>
        </p:nvGrpSpPr>
        <p:grpSpPr>
          <a:xfrm>
            <a:off x="5658375" y="781374"/>
            <a:ext cx="2747307" cy="3748958"/>
            <a:chOff x="8234668" y="-2562782"/>
            <a:chExt cx="2010911" cy="2744077"/>
          </a:xfrm>
        </p:grpSpPr>
        <p:sp>
          <p:nvSpPr>
            <p:cNvPr id="3575" name="Google Shape;3575;p26"/>
            <p:cNvSpPr/>
            <p:nvPr/>
          </p:nvSpPr>
          <p:spPr>
            <a:xfrm>
              <a:off x="9523750" y="-2109267"/>
              <a:ext cx="721829" cy="1261872"/>
            </a:xfrm>
            <a:custGeom>
              <a:rect b="b" l="l" r="r" t="t"/>
              <a:pathLst>
                <a:path extrusionOk="0" h="1261872" w="721829">
                  <a:moveTo>
                    <a:pt x="721829" y="1049965"/>
                  </a:moveTo>
                  <a:cubicBezTo>
                    <a:pt x="695061" y="1077974"/>
                    <a:pt x="667299" y="1105040"/>
                    <a:pt x="638744" y="1131261"/>
                  </a:cubicBezTo>
                  <a:cubicBezTo>
                    <a:pt x="587989" y="1177795"/>
                    <a:pt x="534653" y="1221447"/>
                    <a:pt x="478882" y="1261872"/>
                  </a:cubicBezTo>
                  <a:cubicBezTo>
                    <a:pt x="314303" y="1109609"/>
                    <a:pt x="226649" y="893381"/>
                    <a:pt x="150717" y="682467"/>
                  </a:cubicBezTo>
                  <a:cubicBezTo>
                    <a:pt x="140982" y="655451"/>
                    <a:pt x="131348" y="628335"/>
                    <a:pt x="121963" y="601170"/>
                  </a:cubicBezTo>
                  <a:cubicBezTo>
                    <a:pt x="90825" y="511232"/>
                    <a:pt x="62020" y="420301"/>
                    <a:pt x="39772" y="327881"/>
                  </a:cubicBezTo>
                  <a:cubicBezTo>
                    <a:pt x="32522" y="297686"/>
                    <a:pt x="25966" y="267343"/>
                    <a:pt x="20255" y="236850"/>
                  </a:cubicBezTo>
                  <a:cubicBezTo>
                    <a:pt x="15239" y="209983"/>
                    <a:pt x="10819" y="182967"/>
                    <a:pt x="7194" y="155852"/>
                  </a:cubicBezTo>
                  <a:cubicBezTo>
                    <a:pt x="-504" y="98492"/>
                    <a:pt x="-15998" y="27426"/>
                    <a:pt x="51244" y="3588"/>
                  </a:cubicBezTo>
                  <a:cubicBezTo>
                    <a:pt x="66043" y="-1676"/>
                    <a:pt x="159309" y="-1080"/>
                    <a:pt x="225955" y="4929"/>
                  </a:cubicBezTo>
                  <a:cubicBezTo>
                    <a:pt x="243734" y="6518"/>
                    <a:pt x="259576" y="8455"/>
                    <a:pt x="271494" y="10740"/>
                  </a:cubicBezTo>
                  <a:cubicBezTo>
                    <a:pt x="285549" y="13471"/>
                    <a:pt x="294190" y="16749"/>
                    <a:pt x="294339" y="20473"/>
                  </a:cubicBezTo>
                  <a:lnTo>
                    <a:pt x="294339" y="20622"/>
                  </a:lnTo>
                  <a:cubicBezTo>
                    <a:pt x="297467" y="107183"/>
                    <a:pt x="307946" y="193396"/>
                    <a:pt x="325378" y="278169"/>
                  </a:cubicBezTo>
                  <a:cubicBezTo>
                    <a:pt x="384128" y="564967"/>
                    <a:pt x="521940" y="835823"/>
                    <a:pt x="721829" y="1049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76" name="Google Shape;3576;p26"/>
            <p:cNvSpPr/>
            <p:nvPr/>
          </p:nvSpPr>
          <p:spPr>
            <a:xfrm>
              <a:off x="9563522" y="-1783678"/>
              <a:ext cx="598971" cy="936332"/>
            </a:xfrm>
            <a:custGeom>
              <a:rect b="b" l="l" r="r" t="t"/>
              <a:pathLst>
                <a:path extrusionOk="0" h="936332" w="598971">
                  <a:moveTo>
                    <a:pt x="598972" y="805722"/>
                  </a:moveTo>
                  <a:cubicBezTo>
                    <a:pt x="548217" y="852255"/>
                    <a:pt x="494881" y="895908"/>
                    <a:pt x="439110" y="936333"/>
                  </a:cubicBezTo>
                  <a:cubicBezTo>
                    <a:pt x="274531" y="784070"/>
                    <a:pt x="186877" y="567841"/>
                    <a:pt x="110945" y="356927"/>
                  </a:cubicBezTo>
                  <a:cubicBezTo>
                    <a:pt x="101210" y="329911"/>
                    <a:pt x="91576" y="302796"/>
                    <a:pt x="82191" y="275631"/>
                  </a:cubicBezTo>
                  <a:cubicBezTo>
                    <a:pt x="51053" y="185693"/>
                    <a:pt x="22248" y="94762"/>
                    <a:pt x="0" y="2341"/>
                  </a:cubicBezTo>
                  <a:cubicBezTo>
                    <a:pt x="28655" y="-13153"/>
                    <a:pt x="43603" y="52748"/>
                    <a:pt x="48669" y="68441"/>
                  </a:cubicBezTo>
                  <a:cubicBezTo>
                    <a:pt x="76777" y="155300"/>
                    <a:pt x="111888" y="239725"/>
                    <a:pt x="150227" y="322512"/>
                  </a:cubicBezTo>
                  <a:cubicBezTo>
                    <a:pt x="217718" y="468071"/>
                    <a:pt x="298865" y="613034"/>
                    <a:pt x="425205" y="711911"/>
                  </a:cubicBezTo>
                  <a:cubicBezTo>
                    <a:pt x="477300" y="752683"/>
                    <a:pt x="536349" y="784218"/>
                    <a:pt x="598922" y="80572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77" name="Google Shape;3577;p26"/>
            <p:cNvSpPr/>
            <p:nvPr/>
          </p:nvSpPr>
          <p:spPr>
            <a:xfrm>
              <a:off x="8234668" y="-2080444"/>
              <a:ext cx="892745" cy="1217947"/>
            </a:xfrm>
            <a:custGeom>
              <a:rect b="b" l="l" r="r" t="t"/>
              <a:pathLst>
                <a:path extrusionOk="0" h="1217947" w="892745">
                  <a:moveTo>
                    <a:pt x="892673" y="74536"/>
                  </a:moveTo>
                  <a:cubicBezTo>
                    <a:pt x="887657" y="223472"/>
                    <a:pt x="842316" y="368336"/>
                    <a:pt x="784013" y="505502"/>
                  </a:cubicBezTo>
                  <a:cubicBezTo>
                    <a:pt x="773386" y="530482"/>
                    <a:pt x="762310" y="555313"/>
                    <a:pt x="750739" y="579846"/>
                  </a:cubicBezTo>
                  <a:cubicBezTo>
                    <a:pt x="740757" y="601300"/>
                    <a:pt x="730378" y="622555"/>
                    <a:pt x="719651" y="643661"/>
                  </a:cubicBezTo>
                  <a:cubicBezTo>
                    <a:pt x="718807" y="645350"/>
                    <a:pt x="717963" y="647038"/>
                    <a:pt x="717068" y="648677"/>
                  </a:cubicBezTo>
                  <a:cubicBezTo>
                    <a:pt x="614815" y="849560"/>
                    <a:pt x="482912" y="1035345"/>
                    <a:pt x="326825" y="1198037"/>
                  </a:cubicBezTo>
                  <a:cubicBezTo>
                    <a:pt x="319028" y="1206083"/>
                    <a:pt x="310636" y="1214426"/>
                    <a:pt x="299760" y="1217058"/>
                  </a:cubicBezTo>
                  <a:cubicBezTo>
                    <a:pt x="286251" y="1220336"/>
                    <a:pt x="272495" y="1213979"/>
                    <a:pt x="260229" y="1207423"/>
                  </a:cubicBezTo>
                  <a:cubicBezTo>
                    <a:pt x="159663" y="1153788"/>
                    <a:pt x="72109" y="1076068"/>
                    <a:pt x="6953" y="982654"/>
                  </a:cubicBezTo>
                  <a:cubicBezTo>
                    <a:pt x="4569" y="979326"/>
                    <a:pt x="2235" y="975949"/>
                    <a:pt x="0" y="972572"/>
                  </a:cubicBezTo>
                  <a:cubicBezTo>
                    <a:pt x="176747" y="879605"/>
                    <a:pt x="318085" y="727143"/>
                    <a:pt x="416366" y="553326"/>
                  </a:cubicBezTo>
                  <a:cubicBezTo>
                    <a:pt x="451179" y="501132"/>
                    <a:pt x="479387" y="442183"/>
                    <a:pt x="502827" y="380751"/>
                  </a:cubicBezTo>
                  <a:cubicBezTo>
                    <a:pt x="510624" y="360439"/>
                    <a:pt x="517775" y="339830"/>
                    <a:pt x="524579" y="319220"/>
                  </a:cubicBezTo>
                  <a:cubicBezTo>
                    <a:pt x="544941" y="257292"/>
                    <a:pt x="561279" y="194370"/>
                    <a:pt x="575482" y="134478"/>
                  </a:cubicBezTo>
                  <a:cubicBezTo>
                    <a:pt x="581542" y="108951"/>
                    <a:pt x="584521" y="76622"/>
                    <a:pt x="595049" y="50201"/>
                  </a:cubicBezTo>
                  <a:cubicBezTo>
                    <a:pt x="597533" y="43845"/>
                    <a:pt x="600512" y="37786"/>
                    <a:pt x="604088" y="32224"/>
                  </a:cubicBezTo>
                  <a:cubicBezTo>
                    <a:pt x="612431" y="19262"/>
                    <a:pt x="624052" y="9131"/>
                    <a:pt x="640788" y="4066"/>
                  </a:cubicBezTo>
                  <a:cubicBezTo>
                    <a:pt x="698495" y="-13465"/>
                    <a:pt x="806510" y="30684"/>
                    <a:pt x="865309" y="42007"/>
                  </a:cubicBezTo>
                  <a:cubicBezTo>
                    <a:pt x="873901" y="43646"/>
                    <a:pt x="883386" y="45881"/>
                    <a:pt x="888502" y="52982"/>
                  </a:cubicBezTo>
                  <a:cubicBezTo>
                    <a:pt x="889892" y="54820"/>
                    <a:pt x="890786" y="56906"/>
                    <a:pt x="891481" y="59091"/>
                  </a:cubicBezTo>
                  <a:cubicBezTo>
                    <a:pt x="891829" y="60183"/>
                    <a:pt x="892077" y="61276"/>
                    <a:pt x="892226" y="62468"/>
                  </a:cubicBezTo>
                  <a:cubicBezTo>
                    <a:pt x="892872" y="66391"/>
                    <a:pt x="892772" y="70612"/>
                    <a:pt x="892673" y="7458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78" name="Google Shape;3578;p26"/>
            <p:cNvSpPr/>
            <p:nvPr/>
          </p:nvSpPr>
          <p:spPr>
            <a:xfrm>
              <a:off x="8241621" y="-1673372"/>
              <a:ext cx="768602" cy="810875"/>
            </a:xfrm>
            <a:custGeom>
              <a:rect b="b" l="l" r="r" t="t"/>
              <a:pathLst>
                <a:path extrusionOk="0" h="810875" w="768602">
                  <a:moveTo>
                    <a:pt x="743787" y="172774"/>
                  </a:moveTo>
                  <a:cubicBezTo>
                    <a:pt x="733805" y="194228"/>
                    <a:pt x="723425" y="215483"/>
                    <a:pt x="712698" y="236589"/>
                  </a:cubicBezTo>
                  <a:cubicBezTo>
                    <a:pt x="711854" y="238278"/>
                    <a:pt x="711010" y="239966"/>
                    <a:pt x="710116" y="241605"/>
                  </a:cubicBezTo>
                  <a:cubicBezTo>
                    <a:pt x="607862" y="442488"/>
                    <a:pt x="475960" y="628273"/>
                    <a:pt x="319873" y="790965"/>
                  </a:cubicBezTo>
                  <a:cubicBezTo>
                    <a:pt x="312075" y="799011"/>
                    <a:pt x="303683" y="807354"/>
                    <a:pt x="292807" y="809986"/>
                  </a:cubicBezTo>
                  <a:cubicBezTo>
                    <a:pt x="279299" y="813264"/>
                    <a:pt x="265542" y="806907"/>
                    <a:pt x="253276" y="800351"/>
                  </a:cubicBezTo>
                  <a:cubicBezTo>
                    <a:pt x="152710" y="746717"/>
                    <a:pt x="65156" y="668996"/>
                    <a:pt x="0" y="575582"/>
                  </a:cubicBezTo>
                  <a:cubicBezTo>
                    <a:pt x="83134" y="590828"/>
                    <a:pt x="168603" y="603591"/>
                    <a:pt x="250346" y="583677"/>
                  </a:cubicBezTo>
                  <a:cubicBezTo>
                    <a:pt x="314906" y="567983"/>
                    <a:pt x="373160" y="532674"/>
                    <a:pt x="426050" y="492448"/>
                  </a:cubicBezTo>
                  <a:cubicBezTo>
                    <a:pt x="596539" y="362731"/>
                    <a:pt x="690350" y="194526"/>
                    <a:pt x="768022" y="0"/>
                  </a:cubicBezTo>
                  <a:cubicBezTo>
                    <a:pt x="771300" y="56168"/>
                    <a:pt x="760374" y="115315"/>
                    <a:pt x="743737" y="1728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79" name="Google Shape;3579;p26"/>
            <p:cNvSpPr/>
            <p:nvPr/>
          </p:nvSpPr>
          <p:spPr>
            <a:xfrm>
              <a:off x="8737495" y="-2044778"/>
              <a:ext cx="389918" cy="603253"/>
            </a:xfrm>
            <a:custGeom>
              <a:rect b="b" l="l" r="r" t="t"/>
              <a:pathLst>
                <a:path extrusionOk="0" h="603253" w="389918">
                  <a:moveTo>
                    <a:pt x="389846" y="29112"/>
                  </a:moveTo>
                  <a:cubicBezTo>
                    <a:pt x="384830" y="178048"/>
                    <a:pt x="339489" y="322912"/>
                    <a:pt x="281186" y="460078"/>
                  </a:cubicBezTo>
                  <a:cubicBezTo>
                    <a:pt x="261272" y="506859"/>
                    <a:pt x="239867" y="552946"/>
                    <a:pt x="216824" y="598237"/>
                  </a:cubicBezTo>
                  <a:cubicBezTo>
                    <a:pt x="215980" y="599926"/>
                    <a:pt x="215136" y="601614"/>
                    <a:pt x="214242" y="603253"/>
                  </a:cubicBezTo>
                  <a:cubicBezTo>
                    <a:pt x="177989" y="575542"/>
                    <a:pt x="131604" y="537004"/>
                    <a:pt x="125844" y="531045"/>
                  </a:cubicBezTo>
                  <a:cubicBezTo>
                    <a:pt x="71812" y="475572"/>
                    <a:pt x="29003" y="408281"/>
                    <a:pt x="0" y="335327"/>
                  </a:cubicBezTo>
                  <a:cubicBezTo>
                    <a:pt x="7797" y="315015"/>
                    <a:pt x="14948" y="294406"/>
                    <a:pt x="21752" y="273796"/>
                  </a:cubicBezTo>
                  <a:cubicBezTo>
                    <a:pt x="42114" y="211868"/>
                    <a:pt x="58452" y="148946"/>
                    <a:pt x="72655" y="89054"/>
                  </a:cubicBezTo>
                  <a:cubicBezTo>
                    <a:pt x="78715" y="63528"/>
                    <a:pt x="81694" y="31198"/>
                    <a:pt x="92223" y="4777"/>
                  </a:cubicBezTo>
                  <a:cubicBezTo>
                    <a:pt x="121920" y="4629"/>
                    <a:pt x="151717" y="3834"/>
                    <a:pt x="182011" y="2245"/>
                  </a:cubicBezTo>
                  <a:cubicBezTo>
                    <a:pt x="251339" y="-1430"/>
                    <a:pt x="322256" y="-2970"/>
                    <a:pt x="389399" y="17044"/>
                  </a:cubicBezTo>
                  <a:cubicBezTo>
                    <a:pt x="390045" y="20967"/>
                    <a:pt x="389945" y="25189"/>
                    <a:pt x="389846" y="291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0" name="Google Shape;3580;p26"/>
            <p:cNvSpPr/>
            <p:nvPr/>
          </p:nvSpPr>
          <p:spPr>
            <a:xfrm>
              <a:off x="9544055" y="-2104452"/>
              <a:ext cx="305122" cy="596404"/>
            </a:xfrm>
            <a:custGeom>
              <a:rect b="b" l="l" r="r" t="t"/>
              <a:pathLst>
                <a:path extrusionOk="0" h="596404" w="305122">
                  <a:moveTo>
                    <a:pt x="305073" y="273354"/>
                  </a:moveTo>
                  <a:cubicBezTo>
                    <a:pt x="296481" y="312686"/>
                    <a:pt x="283718" y="351074"/>
                    <a:pt x="266933" y="387675"/>
                  </a:cubicBezTo>
                  <a:cubicBezTo>
                    <a:pt x="229488" y="469022"/>
                    <a:pt x="172227" y="541180"/>
                    <a:pt x="101708" y="596404"/>
                  </a:cubicBezTo>
                  <a:cubicBezTo>
                    <a:pt x="60438" y="477116"/>
                    <a:pt x="23241" y="356041"/>
                    <a:pt x="0" y="232035"/>
                  </a:cubicBezTo>
                  <a:cubicBezTo>
                    <a:pt x="18623" y="188630"/>
                    <a:pt x="39828" y="146318"/>
                    <a:pt x="63517" y="105397"/>
                  </a:cubicBezTo>
                  <a:cubicBezTo>
                    <a:pt x="81445" y="74507"/>
                    <a:pt x="101459" y="43667"/>
                    <a:pt x="130560" y="23008"/>
                  </a:cubicBezTo>
                  <a:cubicBezTo>
                    <a:pt x="150326" y="8954"/>
                    <a:pt x="177888" y="809"/>
                    <a:pt x="205699" y="64"/>
                  </a:cubicBezTo>
                  <a:cubicBezTo>
                    <a:pt x="221193" y="-383"/>
                    <a:pt x="236837" y="1504"/>
                    <a:pt x="251239" y="5874"/>
                  </a:cubicBezTo>
                  <a:cubicBezTo>
                    <a:pt x="259334" y="8358"/>
                    <a:pt x="266983" y="11635"/>
                    <a:pt x="274084" y="15757"/>
                  </a:cubicBezTo>
                  <a:cubicBezTo>
                    <a:pt x="277212" y="102318"/>
                    <a:pt x="287691" y="188531"/>
                    <a:pt x="305123" y="273304"/>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1" name="Google Shape;3581;p26"/>
            <p:cNvSpPr/>
            <p:nvPr/>
          </p:nvSpPr>
          <p:spPr>
            <a:xfrm>
              <a:off x="9120344" y="-2562763"/>
              <a:ext cx="384752" cy="2744058"/>
            </a:xfrm>
            <a:custGeom>
              <a:rect b="b" l="l" r="r" t="t"/>
              <a:pathLst>
                <a:path extrusionOk="0" h="1988448" w="384752">
                  <a:moveTo>
                    <a:pt x="381259" y="1980170"/>
                  </a:moveTo>
                  <a:cubicBezTo>
                    <a:pt x="381259" y="1980170"/>
                    <a:pt x="258743" y="1990400"/>
                    <a:pt x="132105" y="1988115"/>
                  </a:cubicBezTo>
                  <a:cubicBezTo>
                    <a:pt x="87707" y="1987321"/>
                    <a:pt x="42863" y="1985036"/>
                    <a:pt x="2587" y="1980170"/>
                  </a:cubicBezTo>
                  <a:cubicBezTo>
                    <a:pt x="-10673" y="1980666"/>
                    <a:pt x="29305" y="335864"/>
                    <a:pt x="70823" y="0"/>
                  </a:cubicBezTo>
                  <a:lnTo>
                    <a:pt x="350121" y="0"/>
                  </a:lnTo>
                  <a:cubicBezTo>
                    <a:pt x="378876" y="695168"/>
                    <a:pt x="391490" y="1359445"/>
                    <a:pt x="381210" y="19801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2" name="Google Shape;3582;p26"/>
            <p:cNvSpPr/>
            <p:nvPr/>
          </p:nvSpPr>
          <p:spPr>
            <a:xfrm>
              <a:off x="9199918" y="-2562782"/>
              <a:ext cx="305190" cy="2739087"/>
            </a:xfrm>
            <a:custGeom>
              <a:rect b="b" l="l" r="r" t="t"/>
              <a:pathLst>
                <a:path extrusionOk="0" h="1988448" w="252745">
                  <a:moveTo>
                    <a:pt x="249154" y="1980170"/>
                  </a:moveTo>
                  <a:cubicBezTo>
                    <a:pt x="249154" y="1980170"/>
                    <a:pt x="126637" y="1990400"/>
                    <a:pt x="0" y="1988115"/>
                  </a:cubicBezTo>
                  <a:cubicBezTo>
                    <a:pt x="13408" y="1968797"/>
                    <a:pt x="25774" y="1948783"/>
                    <a:pt x="37097" y="1928174"/>
                  </a:cubicBezTo>
                  <a:cubicBezTo>
                    <a:pt x="101211" y="1811369"/>
                    <a:pt x="129965" y="1678771"/>
                    <a:pt x="150276" y="1547118"/>
                  </a:cubicBezTo>
                  <a:cubicBezTo>
                    <a:pt x="171930" y="1406674"/>
                    <a:pt x="184842" y="1264939"/>
                    <a:pt x="191050" y="1122955"/>
                  </a:cubicBezTo>
                  <a:cubicBezTo>
                    <a:pt x="202372" y="862975"/>
                    <a:pt x="191198" y="602498"/>
                    <a:pt x="171283" y="343114"/>
                  </a:cubicBezTo>
                  <a:cubicBezTo>
                    <a:pt x="162494" y="228643"/>
                    <a:pt x="151916" y="114272"/>
                    <a:pt x="140791" y="0"/>
                  </a:cubicBezTo>
                  <a:lnTo>
                    <a:pt x="218115" y="0"/>
                  </a:lnTo>
                  <a:cubicBezTo>
                    <a:pt x="246870" y="695168"/>
                    <a:pt x="259483" y="1359445"/>
                    <a:pt x="249204" y="1980170"/>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3" name="Google Shape;3583;p26"/>
            <p:cNvSpPr/>
            <p:nvPr/>
          </p:nvSpPr>
          <p:spPr>
            <a:xfrm>
              <a:off x="9206005" y="-1349831"/>
              <a:ext cx="15884" cy="514584"/>
            </a:xfrm>
            <a:custGeom>
              <a:rect b="b" l="l" r="r" t="t"/>
              <a:pathLst>
                <a:path extrusionOk="0" h="514584" w="15884">
                  <a:moveTo>
                    <a:pt x="15098" y="115570"/>
                  </a:moveTo>
                  <a:cubicBezTo>
                    <a:pt x="14701" y="78969"/>
                    <a:pt x="14155" y="42368"/>
                    <a:pt x="13161" y="5717"/>
                  </a:cubicBezTo>
                  <a:cubicBezTo>
                    <a:pt x="12963" y="-1881"/>
                    <a:pt x="1243" y="-1931"/>
                    <a:pt x="1293" y="5717"/>
                  </a:cubicBezTo>
                  <a:cubicBezTo>
                    <a:pt x="2584" y="136725"/>
                    <a:pt x="3726" y="267684"/>
                    <a:pt x="1938" y="398692"/>
                  </a:cubicBezTo>
                  <a:cubicBezTo>
                    <a:pt x="1441" y="435293"/>
                    <a:pt x="597" y="471894"/>
                    <a:pt x="1" y="508495"/>
                  </a:cubicBezTo>
                  <a:cubicBezTo>
                    <a:pt x="-148" y="516639"/>
                    <a:pt x="12417" y="516590"/>
                    <a:pt x="12615" y="508495"/>
                  </a:cubicBezTo>
                  <a:cubicBezTo>
                    <a:pt x="16340" y="377586"/>
                    <a:pt x="16439" y="246478"/>
                    <a:pt x="15098" y="11552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4" name="Google Shape;3584;p26"/>
            <p:cNvSpPr/>
            <p:nvPr/>
          </p:nvSpPr>
          <p:spPr>
            <a:xfrm>
              <a:off x="9319731" y="-1368479"/>
              <a:ext cx="15147" cy="293278"/>
            </a:xfrm>
            <a:custGeom>
              <a:rect b="b" l="l" r="r" t="t"/>
              <a:pathLst>
                <a:path extrusionOk="0" h="293278" w="15147">
                  <a:moveTo>
                    <a:pt x="11969" y="5792"/>
                  </a:moveTo>
                  <a:cubicBezTo>
                    <a:pt x="11870" y="-1906"/>
                    <a:pt x="-50" y="-1955"/>
                    <a:pt x="0" y="5792"/>
                  </a:cubicBezTo>
                  <a:cubicBezTo>
                    <a:pt x="448" y="99603"/>
                    <a:pt x="1043" y="193415"/>
                    <a:pt x="2632" y="287226"/>
                  </a:cubicBezTo>
                  <a:cubicBezTo>
                    <a:pt x="2782" y="295271"/>
                    <a:pt x="15197" y="295321"/>
                    <a:pt x="15147" y="287226"/>
                  </a:cubicBezTo>
                  <a:cubicBezTo>
                    <a:pt x="14799" y="193415"/>
                    <a:pt x="13458" y="99603"/>
                    <a:pt x="11969" y="579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5" name="Google Shape;3585;p26"/>
            <p:cNvSpPr/>
            <p:nvPr/>
          </p:nvSpPr>
          <p:spPr>
            <a:xfrm>
              <a:off x="9426786" y="-1378672"/>
              <a:ext cx="19586" cy="621835"/>
            </a:xfrm>
            <a:custGeom>
              <a:rect b="b" l="l" r="r" t="t"/>
              <a:pathLst>
                <a:path extrusionOk="0" h="621835" w="19586">
                  <a:moveTo>
                    <a:pt x="19583" y="5755"/>
                  </a:moveTo>
                  <a:cubicBezTo>
                    <a:pt x="19832" y="-1943"/>
                    <a:pt x="7963" y="-1893"/>
                    <a:pt x="7665" y="5755"/>
                  </a:cubicBezTo>
                  <a:cubicBezTo>
                    <a:pt x="910" y="164325"/>
                    <a:pt x="-1126" y="323144"/>
                    <a:pt x="563" y="481814"/>
                  </a:cubicBezTo>
                  <a:cubicBezTo>
                    <a:pt x="811" y="503814"/>
                    <a:pt x="1109" y="525764"/>
                    <a:pt x="1457" y="547715"/>
                  </a:cubicBezTo>
                  <a:cubicBezTo>
                    <a:pt x="1855" y="570411"/>
                    <a:pt x="1357" y="593454"/>
                    <a:pt x="3294" y="616100"/>
                  </a:cubicBezTo>
                  <a:cubicBezTo>
                    <a:pt x="3940" y="623648"/>
                    <a:pt x="14915" y="623847"/>
                    <a:pt x="15213" y="616100"/>
                  </a:cubicBezTo>
                  <a:cubicBezTo>
                    <a:pt x="15958" y="595838"/>
                    <a:pt x="14716" y="575377"/>
                    <a:pt x="14319" y="555065"/>
                  </a:cubicBezTo>
                  <a:cubicBezTo>
                    <a:pt x="13972" y="535548"/>
                    <a:pt x="13674" y="515981"/>
                    <a:pt x="13425" y="496464"/>
                  </a:cubicBezTo>
                  <a:cubicBezTo>
                    <a:pt x="12929" y="456585"/>
                    <a:pt x="12730" y="416707"/>
                    <a:pt x="12730" y="376828"/>
                  </a:cubicBezTo>
                  <a:cubicBezTo>
                    <a:pt x="12730" y="297866"/>
                    <a:pt x="13773" y="218904"/>
                    <a:pt x="15660" y="139991"/>
                  </a:cubicBezTo>
                  <a:cubicBezTo>
                    <a:pt x="16753" y="95245"/>
                    <a:pt x="18043" y="50500"/>
                    <a:pt x="19583" y="575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6" name="Google Shape;3586;p26"/>
            <p:cNvSpPr/>
            <p:nvPr/>
          </p:nvSpPr>
          <p:spPr>
            <a:xfrm>
              <a:off x="9238355" y="-2527271"/>
              <a:ext cx="13233" cy="291347"/>
            </a:xfrm>
            <a:custGeom>
              <a:rect b="b" l="l" r="r" t="t"/>
              <a:pathLst>
                <a:path extrusionOk="0" h="291347" w="13233">
                  <a:moveTo>
                    <a:pt x="13091" y="145572"/>
                  </a:moveTo>
                  <a:cubicBezTo>
                    <a:pt x="13091" y="99038"/>
                    <a:pt x="13339" y="52455"/>
                    <a:pt x="12793" y="5922"/>
                  </a:cubicBezTo>
                  <a:cubicBezTo>
                    <a:pt x="12694" y="-1974"/>
                    <a:pt x="626" y="-1974"/>
                    <a:pt x="527" y="5922"/>
                  </a:cubicBezTo>
                  <a:cubicBezTo>
                    <a:pt x="-19" y="52455"/>
                    <a:pt x="278" y="99038"/>
                    <a:pt x="229" y="145572"/>
                  </a:cubicBezTo>
                  <a:cubicBezTo>
                    <a:pt x="229" y="192105"/>
                    <a:pt x="-318" y="238688"/>
                    <a:pt x="278" y="285221"/>
                  </a:cubicBezTo>
                  <a:cubicBezTo>
                    <a:pt x="378" y="293365"/>
                    <a:pt x="12843" y="293415"/>
                    <a:pt x="12942" y="285221"/>
                  </a:cubicBezTo>
                  <a:cubicBezTo>
                    <a:pt x="13538" y="238688"/>
                    <a:pt x="13042" y="192105"/>
                    <a:pt x="12992" y="14557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7" name="Google Shape;3587;p26"/>
            <p:cNvSpPr/>
            <p:nvPr/>
          </p:nvSpPr>
          <p:spPr>
            <a:xfrm>
              <a:off x="9232236" y="-2206796"/>
              <a:ext cx="14309" cy="45492"/>
            </a:xfrm>
            <a:custGeom>
              <a:rect b="b" l="l" r="r" t="t"/>
              <a:pathLst>
                <a:path extrusionOk="0" h="45492" w="14309">
                  <a:moveTo>
                    <a:pt x="14195" y="37649"/>
                  </a:moveTo>
                  <a:cubicBezTo>
                    <a:pt x="13946" y="36258"/>
                    <a:pt x="13747" y="34918"/>
                    <a:pt x="13549" y="33527"/>
                  </a:cubicBezTo>
                  <a:cubicBezTo>
                    <a:pt x="13549" y="33378"/>
                    <a:pt x="13350" y="32136"/>
                    <a:pt x="13350" y="32037"/>
                  </a:cubicBezTo>
                  <a:cubicBezTo>
                    <a:pt x="13300" y="31491"/>
                    <a:pt x="13201" y="30994"/>
                    <a:pt x="13151" y="30448"/>
                  </a:cubicBezTo>
                  <a:cubicBezTo>
                    <a:pt x="12854" y="27816"/>
                    <a:pt x="12655" y="25134"/>
                    <a:pt x="12506" y="22452"/>
                  </a:cubicBezTo>
                  <a:cubicBezTo>
                    <a:pt x="12258" y="16990"/>
                    <a:pt x="12357" y="11576"/>
                    <a:pt x="12854" y="6114"/>
                  </a:cubicBezTo>
                  <a:cubicBezTo>
                    <a:pt x="13151" y="2935"/>
                    <a:pt x="9824" y="-144"/>
                    <a:pt x="6745" y="5"/>
                  </a:cubicBezTo>
                  <a:cubicBezTo>
                    <a:pt x="3119" y="154"/>
                    <a:pt x="984" y="2687"/>
                    <a:pt x="636" y="6114"/>
                  </a:cubicBezTo>
                  <a:cubicBezTo>
                    <a:pt x="-556" y="17735"/>
                    <a:pt x="-108" y="29504"/>
                    <a:pt x="2276" y="40927"/>
                  </a:cubicBezTo>
                  <a:cubicBezTo>
                    <a:pt x="2921" y="44105"/>
                    <a:pt x="6844" y="46240"/>
                    <a:pt x="9874" y="45247"/>
                  </a:cubicBezTo>
                  <a:cubicBezTo>
                    <a:pt x="13350" y="44105"/>
                    <a:pt x="14741" y="41076"/>
                    <a:pt x="14195" y="3764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8" name="Google Shape;3588;p26"/>
            <p:cNvSpPr/>
            <p:nvPr/>
          </p:nvSpPr>
          <p:spPr>
            <a:xfrm>
              <a:off x="9321111" y="-2525310"/>
              <a:ext cx="16964" cy="82577"/>
            </a:xfrm>
            <a:custGeom>
              <a:rect b="b" l="l" r="r" t="t"/>
              <a:pathLst>
                <a:path extrusionOk="0" h="82577" w="16964">
                  <a:moveTo>
                    <a:pt x="16847" y="74679"/>
                  </a:moveTo>
                  <a:cubicBezTo>
                    <a:pt x="13221" y="51934"/>
                    <a:pt x="12228" y="28990"/>
                    <a:pt x="12973" y="5997"/>
                  </a:cubicBezTo>
                  <a:cubicBezTo>
                    <a:pt x="13221" y="-2048"/>
                    <a:pt x="954" y="-1949"/>
                    <a:pt x="508" y="5997"/>
                  </a:cubicBezTo>
                  <a:cubicBezTo>
                    <a:pt x="-932" y="30083"/>
                    <a:pt x="757" y="54268"/>
                    <a:pt x="4729" y="78007"/>
                  </a:cubicBezTo>
                  <a:cubicBezTo>
                    <a:pt x="5275" y="81334"/>
                    <a:pt x="9447" y="83221"/>
                    <a:pt x="12476" y="82377"/>
                  </a:cubicBezTo>
                  <a:cubicBezTo>
                    <a:pt x="16052" y="81384"/>
                    <a:pt x="17393" y="78007"/>
                    <a:pt x="16847" y="74629"/>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89" name="Google Shape;3589;p26"/>
            <p:cNvSpPr/>
            <p:nvPr/>
          </p:nvSpPr>
          <p:spPr>
            <a:xfrm>
              <a:off x="9324297" y="-2413403"/>
              <a:ext cx="23958" cy="233180"/>
            </a:xfrm>
            <a:custGeom>
              <a:rect b="b" l="l" r="r" t="t"/>
              <a:pathLst>
                <a:path extrusionOk="0" h="233180" w="23958">
                  <a:moveTo>
                    <a:pt x="21308" y="171353"/>
                  </a:moveTo>
                  <a:cubicBezTo>
                    <a:pt x="20315" y="153077"/>
                    <a:pt x="19372" y="134851"/>
                    <a:pt x="18379" y="116576"/>
                  </a:cubicBezTo>
                  <a:cubicBezTo>
                    <a:pt x="16391" y="79677"/>
                    <a:pt x="14952" y="42679"/>
                    <a:pt x="12121" y="5829"/>
                  </a:cubicBezTo>
                  <a:cubicBezTo>
                    <a:pt x="11525" y="-1818"/>
                    <a:pt x="-245" y="-2067"/>
                    <a:pt x="4" y="5829"/>
                  </a:cubicBezTo>
                  <a:cubicBezTo>
                    <a:pt x="1096" y="43175"/>
                    <a:pt x="3679" y="80521"/>
                    <a:pt x="5665" y="117817"/>
                  </a:cubicBezTo>
                  <a:cubicBezTo>
                    <a:pt x="6658" y="136490"/>
                    <a:pt x="7651" y="155163"/>
                    <a:pt x="8645" y="173786"/>
                  </a:cubicBezTo>
                  <a:cubicBezTo>
                    <a:pt x="9638" y="192062"/>
                    <a:pt x="9638" y="210784"/>
                    <a:pt x="12221" y="228911"/>
                  </a:cubicBezTo>
                  <a:cubicBezTo>
                    <a:pt x="13214" y="235764"/>
                    <a:pt x="23643" y="233728"/>
                    <a:pt x="23841" y="227322"/>
                  </a:cubicBezTo>
                  <a:cubicBezTo>
                    <a:pt x="24487" y="208798"/>
                    <a:pt x="22302" y="189877"/>
                    <a:pt x="21358" y="171353"/>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0" name="Google Shape;3590;p26"/>
            <p:cNvSpPr/>
            <p:nvPr/>
          </p:nvSpPr>
          <p:spPr>
            <a:xfrm>
              <a:off x="9410749" y="-2531182"/>
              <a:ext cx="13684" cy="367535"/>
            </a:xfrm>
            <a:custGeom>
              <a:rect b="b" l="l" r="r" t="t"/>
              <a:pathLst>
                <a:path extrusionOk="0" h="367535" w="13684">
                  <a:moveTo>
                    <a:pt x="13372" y="292062"/>
                  </a:moveTo>
                  <a:cubicBezTo>
                    <a:pt x="13372" y="268919"/>
                    <a:pt x="13372" y="245727"/>
                    <a:pt x="13372" y="222585"/>
                  </a:cubicBezTo>
                  <a:cubicBezTo>
                    <a:pt x="13372" y="176697"/>
                    <a:pt x="13422" y="130760"/>
                    <a:pt x="13372" y="84872"/>
                  </a:cubicBezTo>
                  <a:cubicBezTo>
                    <a:pt x="13372" y="58452"/>
                    <a:pt x="13621" y="32032"/>
                    <a:pt x="12926" y="5661"/>
                  </a:cubicBezTo>
                  <a:cubicBezTo>
                    <a:pt x="12727" y="-1887"/>
                    <a:pt x="1404" y="-1887"/>
                    <a:pt x="1205" y="5661"/>
                  </a:cubicBezTo>
                  <a:cubicBezTo>
                    <a:pt x="-36" y="51946"/>
                    <a:pt x="609" y="98331"/>
                    <a:pt x="609" y="144616"/>
                  </a:cubicBezTo>
                  <a:cubicBezTo>
                    <a:pt x="609" y="190503"/>
                    <a:pt x="559" y="236440"/>
                    <a:pt x="510" y="282328"/>
                  </a:cubicBezTo>
                  <a:cubicBezTo>
                    <a:pt x="510" y="308649"/>
                    <a:pt x="-731" y="335268"/>
                    <a:pt x="658" y="361539"/>
                  </a:cubicBezTo>
                  <a:cubicBezTo>
                    <a:pt x="1056" y="369534"/>
                    <a:pt x="12677" y="369534"/>
                    <a:pt x="13074" y="361539"/>
                  </a:cubicBezTo>
                  <a:cubicBezTo>
                    <a:pt x="14315" y="338496"/>
                    <a:pt x="13273" y="315155"/>
                    <a:pt x="13322" y="2920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1" name="Google Shape;3591;p26"/>
            <p:cNvSpPr/>
            <p:nvPr/>
          </p:nvSpPr>
          <p:spPr>
            <a:xfrm>
              <a:off x="8632461" y="-2122967"/>
              <a:ext cx="1371910" cy="292663"/>
            </a:xfrm>
            <a:custGeom>
              <a:rect b="b" l="l" r="r" t="t"/>
              <a:pathLst>
                <a:path extrusionOk="0" h="292663" w="1371910">
                  <a:moveTo>
                    <a:pt x="1371910" y="1049"/>
                  </a:moveTo>
                  <a:lnTo>
                    <a:pt x="1371910" y="257950"/>
                  </a:lnTo>
                  <a:cubicBezTo>
                    <a:pt x="1318872" y="263314"/>
                    <a:pt x="1265832" y="268081"/>
                    <a:pt x="1212744" y="272153"/>
                  </a:cubicBezTo>
                  <a:cubicBezTo>
                    <a:pt x="1191637" y="273842"/>
                    <a:pt x="1170531" y="275381"/>
                    <a:pt x="1149375" y="276822"/>
                  </a:cubicBezTo>
                  <a:cubicBezTo>
                    <a:pt x="1072598" y="282086"/>
                    <a:pt x="995871" y="286009"/>
                    <a:pt x="919142" y="288591"/>
                  </a:cubicBezTo>
                  <a:cubicBezTo>
                    <a:pt x="900222" y="289287"/>
                    <a:pt x="881201" y="289883"/>
                    <a:pt x="862279" y="290330"/>
                  </a:cubicBezTo>
                  <a:cubicBezTo>
                    <a:pt x="844302" y="290826"/>
                    <a:pt x="826374" y="291224"/>
                    <a:pt x="808447" y="291521"/>
                  </a:cubicBezTo>
                  <a:cubicBezTo>
                    <a:pt x="711258" y="293309"/>
                    <a:pt x="614169" y="293011"/>
                    <a:pt x="516980" y="290528"/>
                  </a:cubicBezTo>
                  <a:cubicBezTo>
                    <a:pt x="502132" y="290131"/>
                    <a:pt x="487332" y="289734"/>
                    <a:pt x="472483" y="289287"/>
                  </a:cubicBezTo>
                  <a:cubicBezTo>
                    <a:pt x="472334" y="289287"/>
                    <a:pt x="472235" y="289287"/>
                    <a:pt x="472086" y="289287"/>
                  </a:cubicBezTo>
                  <a:cubicBezTo>
                    <a:pt x="369286" y="286059"/>
                    <a:pt x="266485" y="280497"/>
                    <a:pt x="163685" y="272501"/>
                  </a:cubicBezTo>
                  <a:cubicBezTo>
                    <a:pt x="160308" y="272302"/>
                    <a:pt x="156932" y="272004"/>
                    <a:pt x="153604" y="271706"/>
                  </a:cubicBezTo>
                  <a:cubicBezTo>
                    <a:pt x="152065" y="271607"/>
                    <a:pt x="150525" y="271458"/>
                    <a:pt x="148986" y="271309"/>
                  </a:cubicBezTo>
                  <a:cubicBezTo>
                    <a:pt x="99274" y="267436"/>
                    <a:pt x="49662" y="263016"/>
                    <a:pt x="0" y="257950"/>
                  </a:cubicBezTo>
                  <a:lnTo>
                    <a:pt x="0" y="1049"/>
                  </a:lnTo>
                  <a:cubicBezTo>
                    <a:pt x="0" y="205"/>
                    <a:pt x="57508" y="-44"/>
                    <a:pt x="151171" y="6"/>
                  </a:cubicBezTo>
                  <a:cubicBezTo>
                    <a:pt x="163884" y="6"/>
                    <a:pt x="177243" y="6"/>
                    <a:pt x="191248" y="6"/>
                  </a:cubicBezTo>
                  <a:cubicBezTo>
                    <a:pt x="260030" y="6"/>
                    <a:pt x="343660" y="205"/>
                    <a:pt x="435734" y="403"/>
                  </a:cubicBezTo>
                  <a:lnTo>
                    <a:pt x="439855" y="403"/>
                  </a:lnTo>
                  <a:cubicBezTo>
                    <a:pt x="468808" y="503"/>
                    <a:pt x="498655" y="552"/>
                    <a:pt x="529098" y="652"/>
                  </a:cubicBezTo>
                  <a:cubicBezTo>
                    <a:pt x="632742" y="900"/>
                    <a:pt x="743687" y="1148"/>
                    <a:pt x="854135" y="1297"/>
                  </a:cubicBezTo>
                  <a:cubicBezTo>
                    <a:pt x="878519" y="1297"/>
                    <a:pt x="902854" y="1297"/>
                    <a:pt x="927088" y="1397"/>
                  </a:cubicBezTo>
                  <a:cubicBezTo>
                    <a:pt x="1018020" y="1546"/>
                    <a:pt x="1107461" y="1546"/>
                    <a:pt x="1190943" y="1397"/>
                  </a:cubicBezTo>
                  <a:cubicBezTo>
                    <a:pt x="1255454" y="1397"/>
                    <a:pt x="1316437" y="1198"/>
                    <a:pt x="1371811" y="95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2" name="Google Shape;3592;p26"/>
            <p:cNvSpPr/>
            <p:nvPr/>
          </p:nvSpPr>
          <p:spPr>
            <a:xfrm>
              <a:off x="8632461" y="-1964838"/>
              <a:ext cx="1371910" cy="134533"/>
            </a:xfrm>
            <a:custGeom>
              <a:rect b="b" l="l" r="r" t="t"/>
              <a:pathLst>
                <a:path extrusionOk="0" h="134533" w="1371910">
                  <a:moveTo>
                    <a:pt x="1371910" y="5264"/>
                  </a:moveTo>
                  <a:lnTo>
                    <a:pt x="1371910" y="99820"/>
                  </a:lnTo>
                  <a:cubicBezTo>
                    <a:pt x="1318872" y="105184"/>
                    <a:pt x="1265832" y="109951"/>
                    <a:pt x="1212744" y="114024"/>
                  </a:cubicBezTo>
                  <a:cubicBezTo>
                    <a:pt x="1191637" y="115712"/>
                    <a:pt x="1170531" y="117252"/>
                    <a:pt x="1149375" y="118692"/>
                  </a:cubicBezTo>
                  <a:cubicBezTo>
                    <a:pt x="1072598" y="123956"/>
                    <a:pt x="995871" y="127879"/>
                    <a:pt x="919142" y="130462"/>
                  </a:cubicBezTo>
                  <a:cubicBezTo>
                    <a:pt x="900222" y="131157"/>
                    <a:pt x="881201" y="131753"/>
                    <a:pt x="862279" y="132200"/>
                  </a:cubicBezTo>
                  <a:cubicBezTo>
                    <a:pt x="844302" y="132697"/>
                    <a:pt x="826374" y="133094"/>
                    <a:pt x="808447" y="133392"/>
                  </a:cubicBezTo>
                  <a:cubicBezTo>
                    <a:pt x="711258" y="135180"/>
                    <a:pt x="614169" y="134882"/>
                    <a:pt x="516980" y="132399"/>
                  </a:cubicBezTo>
                  <a:cubicBezTo>
                    <a:pt x="502132" y="132001"/>
                    <a:pt x="487332" y="131604"/>
                    <a:pt x="472483" y="131157"/>
                  </a:cubicBezTo>
                  <a:cubicBezTo>
                    <a:pt x="472334" y="131157"/>
                    <a:pt x="472235" y="131157"/>
                    <a:pt x="472086" y="131157"/>
                  </a:cubicBezTo>
                  <a:cubicBezTo>
                    <a:pt x="369286" y="127929"/>
                    <a:pt x="266485" y="122367"/>
                    <a:pt x="163685" y="114371"/>
                  </a:cubicBezTo>
                  <a:cubicBezTo>
                    <a:pt x="160308" y="114173"/>
                    <a:pt x="156932" y="113875"/>
                    <a:pt x="153604" y="113577"/>
                  </a:cubicBezTo>
                  <a:cubicBezTo>
                    <a:pt x="152065" y="113478"/>
                    <a:pt x="150525" y="113329"/>
                    <a:pt x="148986" y="113180"/>
                  </a:cubicBezTo>
                  <a:cubicBezTo>
                    <a:pt x="99274" y="109306"/>
                    <a:pt x="49662" y="104886"/>
                    <a:pt x="0" y="99820"/>
                  </a:cubicBezTo>
                  <a:lnTo>
                    <a:pt x="0" y="0"/>
                  </a:lnTo>
                  <a:cubicBezTo>
                    <a:pt x="157974" y="56019"/>
                    <a:pt x="325583" y="79757"/>
                    <a:pt x="492447" y="89143"/>
                  </a:cubicBezTo>
                  <a:cubicBezTo>
                    <a:pt x="586159" y="94407"/>
                    <a:pt x="680020" y="95103"/>
                    <a:pt x="773881" y="94010"/>
                  </a:cubicBezTo>
                  <a:cubicBezTo>
                    <a:pt x="916362" y="92321"/>
                    <a:pt x="1059785" y="87057"/>
                    <a:pt x="1198838" y="55870"/>
                  </a:cubicBezTo>
                  <a:cubicBezTo>
                    <a:pt x="1257489" y="42709"/>
                    <a:pt x="1314998" y="25030"/>
                    <a:pt x="1371811" y="5264"/>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3" name="Google Shape;3593;p26"/>
            <p:cNvSpPr/>
            <p:nvPr/>
          </p:nvSpPr>
          <p:spPr>
            <a:xfrm>
              <a:off x="8695742" y="-2068357"/>
              <a:ext cx="591051" cy="20038"/>
            </a:xfrm>
            <a:custGeom>
              <a:rect b="b" l="l" r="r" t="t"/>
              <a:pathLst>
                <a:path extrusionOk="0" h="20038" w="591051">
                  <a:moveTo>
                    <a:pt x="585502" y="1414"/>
                  </a:moveTo>
                  <a:cubicBezTo>
                    <a:pt x="434381" y="-1516"/>
                    <a:pt x="282962" y="372"/>
                    <a:pt x="131890" y="4642"/>
                  </a:cubicBezTo>
                  <a:cubicBezTo>
                    <a:pt x="89627" y="5834"/>
                    <a:pt x="47315" y="6927"/>
                    <a:pt x="5103" y="9460"/>
                  </a:cubicBezTo>
                  <a:cubicBezTo>
                    <a:pt x="-1651" y="9857"/>
                    <a:pt x="-1751" y="20137"/>
                    <a:pt x="5103" y="20038"/>
                  </a:cubicBezTo>
                  <a:cubicBezTo>
                    <a:pt x="80689" y="18846"/>
                    <a:pt x="156274" y="15717"/>
                    <a:pt x="231859" y="14277"/>
                  </a:cubicBezTo>
                  <a:cubicBezTo>
                    <a:pt x="307445" y="12837"/>
                    <a:pt x="383080" y="12191"/>
                    <a:pt x="458665" y="12241"/>
                  </a:cubicBezTo>
                  <a:cubicBezTo>
                    <a:pt x="500928" y="12241"/>
                    <a:pt x="543240" y="12688"/>
                    <a:pt x="585502" y="12886"/>
                  </a:cubicBezTo>
                  <a:cubicBezTo>
                    <a:pt x="592902" y="12886"/>
                    <a:pt x="592902" y="1514"/>
                    <a:pt x="585502" y="136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4" name="Google Shape;3594;p26"/>
            <p:cNvSpPr/>
            <p:nvPr/>
          </p:nvSpPr>
          <p:spPr>
            <a:xfrm>
              <a:off x="9334860" y="-2069882"/>
              <a:ext cx="280683" cy="14466"/>
            </a:xfrm>
            <a:custGeom>
              <a:rect b="b" l="l" r="r" t="t"/>
              <a:pathLst>
                <a:path extrusionOk="0" h="14466" w="280683">
                  <a:moveTo>
                    <a:pt x="275394" y="1698"/>
                  </a:moveTo>
                  <a:cubicBezTo>
                    <a:pt x="230400" y="1201"/>
                    <a:pt x="185407" y="2343"/>
                    <a:pt x="140364" y="2145"/>
                  </a:cubicBezTo>
                  <a:cubicBezTo>
                    <a:pt x="118065" y="2045"/>
                    <a:pt x="95767" y="1797"/>
                    <a:pt x="73469" y="1449"/>
                  </a:cubicBezTo>
                  <a:cubicBezTo>
                    <a:pt x="50873" y="1052"/>
                    <a:pt x="27929" y="-636"/>
                    <a:pt x="5383" y="258"/>
                  </a:cubicBezTo>
                  <a:cubicBezTo>
                    <a:pt x="-1917" y="556"/>
                    <a:pt x="-1670" y="10736"/>
                    <a:pt x="5383" y="11432"/>
                  </a:cubicBezTo>
                  <a:cubicBezTo>
                    <a:pt x="27830" y="13716"/>
                    <a:pt x="50922" y="13120"/>
                    <a:pt x="73469" y="13517"/>
                  </a:cubicBezTo>
                  <a:cubicBezTo>
                    <a:pt x="95767" y="13915"/>
                    <a:pt x="118065" y="14163"/>
                    <a:pt x="140364" y="14262"/>
                  </a:cubicBezTo>
                  <a:cubicBezTo>
                    <a:pt x="185308" y="14511"/>
                    <a:pt x="230499" y="14957"/>
                    <a:pt x="275394" y="12574"/>
                  </a:cubicBezTo>
                  <a:cubicBezTo>
                    <a:pt x="282397" y="12226"/>
                    <a:pt x="282497" y="1747"/>
                    <a:pt x="275394" y="1648"/>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5" name="Google Shape;3595;p26"/>
            <p:cNvSpPr/>
            <p:nvPr/>
          </p:nvSpPr>
          <p:spPr>
            <a:xfrm>
              <a:off x="9704226" y="-2054869"/>
              <a:ext cx="224876" cy="20131"/>
            </a:xfrm>
            <a:custGeom>
              <a:rect b="b" l="l" r="r" t="t"/>
              <a:pathLst>
                <a:path extrusionOk="0" h="20131" w="224876">
                  <a:moveTo>
                    <a:pt x="219494" y="4762"/>
                  </a:moveTo>
                  <a:cubicBezTo>
                    <a:pt x="147881" y="8735"/>
                    <a:pt x="76865" y="7990"/>
                    <a:pt x="5550" y="44"/>
                  </a:cubicBezTo>
                  <a:cubicBezTo>
                    <a:pt x="-1949" y="-800"/>
                    <a:pt x="-1750" y="10771"/>
                    <a:pt x="5550" y="11715"/>
                  </a:cubicBezTo>
                  <a:cubicBezTo>
                    <a:pt x="76119" y="20753"/>
                    <a:pt x="148676" y="23037"/>
                    <a:pt x="219494" y="15985"/>
                  </a:cubicBezTo>
                  <a:cubicBezTo>
                    <a:pt x="226545" y="15290"/>
                    <a:pt x="226794" y="4414"/>
                    <a:pt x="219494" y="481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6" name="Google Shape;3596;p26"/>
            <p:cNvSpPr/>
            <p:nvPr/>
          </p:nvSpPr>
          <p:spPr>
            <a:xfrm>
              <a:off x="8692353" y="-1978544"/>
              <a:ext cx="476295" cy="36010"/>
            </a:xfrm>
            <a:custGeom>
              <a:rect b="b" l="l" r="r" t="t"/>
              <a:pathLst>
                <a:path extrusionOk="0" h="36010" w="476295">
                  <a:moveTo>
                    <a:pt x="470944" y="0"/>
                  </a:moveTo>
                  <a:cubicBezTo>
                    <a:pt x="440452" y="596"/>
                    <a:pt x="409959" y="2781"/>
                    <a:pt x="379517" y="4420"/>
                  </a:cubicBezTo>
                  <a:cubicBezTo>
                    <a:pt x="349471" y="6009"/>
                    <a:pt x="319376" y="7648"/>
                    <a:pt x="289330" y="9237"/>
                  </a:cubicBezTo>
                  <a:cubicBezTo>
                    <a:pt x="228793" y="12465"/>
                    <a:pt x="168255" y="15594"/>
                    <a:pt x="107717" y="18971"/>
                  </a:cubicBezTo>
                  <a:cubicBezTo>
                    <a:pt x="73599" y="20858"/>
                    <a:pt x="39482" y="22795"/>
                    <a:pt x="5363" y="24881"/>
                  </a:cubicBezTo>
                  <a:cubicBezTo>
                    <a:pt x="-1738" y="25328"/>
                    <a:pt x="-1837" y="36303"/>
                    <a:pt x="5363" y="36005"/>
                  </a:cubicBezTo>
                  <a:cubicBezTo>
                    <a:pt x="126439" y="30542"/>
                    <a:pt x="247515" y="23589"/>
                    <a:pt x="368541" y="17183"/>
                  </a:cubicBezTo>
                  <a:cubicBezTo>
                    <a:pt x="402659" y="15346"/>
                    <a:pt x="436876" y="14203"/>
                    <a:pt x="470895" y="11273"/>
                  </a:cubicBezTo>
                  <a:cubicBezTo>
                    <a:pt x="477946" y="10677"/>
                    <a:pt x="478245" y="-99"/>
                    <a:pt x="470895" y="5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7" name="Google Shape;3597;p26"/>
            <p:cNvSpPr/>
            <p:nvPr/>
          </p:nvSpPr>
          <p:spPr>
            <a:xfrm>
              <a:off x="9226050" y="-1976350"/>
              <a:ext cx="247310" cy="12744"/>
            </a:xfrm>
            <a:custGeom>
              <a:rect b="b" l="l" r="r" t="t"/>
              <a:pathLst>
                <a:path extrusionOk="0" h="12744" w="247310">
                  <a:moveTo>
                    <a:pt x="241425" y="289"/>
                  </a:moveTo>
                  <a:cubicBezTo>
                    <a:pt x="202093" y="189"/>
                    <a:pt x="162811" y="239"/>
                    <a:pt x="123478" y="189"/>
                  </a:cubicBezTo>
                  <a:cubicBezTo>
                    <a:pt x="84196" y="189"/>
                    <a:pt x="44814" y="-456"/>
                    <a:pt x="5531" y="636"/>
                  </a:cubicBezTo>
                  <a:cubicBezTo>
                    <a:pt x="-1819" y="835"/>
                    <a:pt x="-1869" y="11860"/>
                    <a:pt x="5531" y="12108"/>
                  </a:cubicBezTo>
                  <a:cubicBezTo>
                    <a:pt x="44814" y="13201"/>
                    <a:pt x="84196" y="12555"/>
                    <a:pt x="123478" y="12555"/>
                  </a:cubicBezTo>
                  <a:cubicBezTo>
                    <a:pt x="162811" y="12555"/>
                    <a:pt x="202093" y="12555"/>
                    <a:pt x="241425" y="12456"/>
                  </a:cubicBezTo>
                  <a:cubicBezTo>
                    <a:pt x="249272" y="12456"/>
                    <a:pt x="249272" y="289"/>
                    <a:pt x="241425" y="28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8" name="Google Shape;3598;p26"/>
            <p:cNvSpPr/>
            <p:nvPr/>
          </p:nvSpPr>
          <p:spPr>
            <a:xfrm>
              <a:off x="9765881" y="-1952327"/>
              <a:ext cx="126030" cy="16347"/>
            </a:xfrm>
            <a:custGeom>
              <a:rect b="b" l="l" r="r" t="t"/>
              <a:pathLst>
                <a:path extrusionOk="0" h="16347" w="126030">
                  <a:moveTo>
                    <a:pt x="120592" y="4921"/>
                  </a:moveTo>
                  <a:cubicBezTo>
                    <a:pt x="101422" y="3828"/>
                    <a:pt x="82254" y="3629"/>
                    <a:pt x="63084" y="2835"/>
                  </a:cubicBezTo>
                  <a:cubicBezTo>
                    <a:pt x="43915" y="2040"/>
                    <a:pt x="24794" y="550"/>
                    <a:pt x="5624" y="4"/>
                  </a:cubicBezTo>
                  <a:cubicBezTo>
                    <a:pt x="-2023" y="-244"/>
                    <a:pt x="-1726" y="10930"/>
                    <a:pt x="5624" y="11724"/>
                  </a:cubicBezTo>
                  <a:cubicBezTo>
                    <a:pt x="24695" y="13711"/>
                    <a:pt x="43963" y="14307"/>
                    <a:pt x="63084" y="15101"/>
                  </a:cubicBezTo>
                  <a:cubicBezTo>
                    <a:pt x="82204" y="15896"/>
                    <a:pt x="101422" y="16690"/>
                    <a:pt x="120592" y="16194"/>
                  </a:cubicBezTo>
                  <a:cubicBezTo>
                    <a:pt x="127893" y="15995"/>
                    <a:pt x="127793" y="5318"/>
                    <a:pt x="120592" y="492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99" name="Google Shape;3599;p26"/>
            <p:cNvSpPr/>
            <p:nvPr/>
          </p:nvSpPr>
          <p:spPr>
            <a:xfrm>
              <a:off x="8779435" y="-2122912"/>
              <a:ext cx="1044066" cy="730742"/>
            </a:xfrm>
            <a:custGeom>
              <a:rect b="b" l="l" r="r" t="t"/>
              <a:pathLst>
                <a:path extrusionOk="0" h="730742" w="1044066">
                  <a:moveTo>
                    <a:pt x="1044067" y="1440"/>
                  </a:moveTo>
                  <a:cubicBezTo>
                    <a:pt x="1042627" y="18077"/>
                    <a:pt x="1041088" y="34714"/>
                    <a:pt x="1039399" y="51350"/>
                  </a:cubicBezTo>
                  <a:lnTo>
                    <a:pt x="1039399" y="51499"/>
                  </a:lnTo>
                  <a:cubicBezTo>
                    <a:pt x="1031603" y="127532"/>
                    <a:pt x="1020925" y="203316"/>
                    <a:pt x="1002401" y="276766"/>
                  </a:cubicBezTo>
                  <a:cubicBezTo>
                    <a:pt x="992717" y="315353"/>
                    <a:pt x="980847" y="353394"/>
                    <a:pt x="966247" y="390442"/>
                  </a:cubicBezTo>
                  <a:cubicBezTo>
                    <a:pt x="939330" y="458578"/>
                    <a:pt x="901438" y="523635"/>
                    <a:pt x="853713" y="578065"/>
                  </a:cubicBezTo>
                  <a:cubicBezTo>
                    <a:pt x="815970" y="621122"/>
                    <a:pt x="772217" y="657474"/>
                    <a:pt x="722854" y="683447"/>
                  </a:cubicBezTo>
                  <a:cubicBezTo>
                    <a:pt x="707806" y="691443"/>
                    <a:pt x="692163" y="698346"/>
                    <a:pt x="676073" y="704305"/>
                  </a:cubicBezTo>
                  <a:cubicBezTo>
                    <a:pt x="614393" y="726852"/>
                    <a:pt x="548044" y="732861"/>
                    <a:pt x="482689" y="730129"/>
                  </a:cubicBezTo>
                  <a:cubicBezTo>
                    <a:pt x="440576" y="728391"/>
                    <a:pt x="397767" y="722084"/>
                    <a:pt x="356051" y="711258"/>
                  </a:cubicBezTo>
                  <a:cubicBezTo>
                    <a:pt x="299387" y="696508"/>
                    <a:pt x="244858" y="673416"/>
                    <a:pt x="196785" y="641781"/>
                  </a:cubicBezTo>
                  <a:cubicBezTo>
                    <a:pt x="130934" y="598376"/>
                    <a:pt x="77348" y="538981"/>
                    <a:pt x="47551" y="463296"/>
                  </a:cubicBezTo>
                  <a:cubicBezTo>
                    <a:pt x="23912" y="403205"/>
                    <a:pt x="2210" y="337602"/>
                    <a:pt x="2110" y="272495"/>
                  </a:cubicBezTo>
                  <a:lnTo>
                    <a:pt x="2110" y="271303"/>
                  </a:lnTo>
                  <a:cubicBezTo>
                    <a:pt x="1663" y="255262"/>
                    <a:pt x="-3551" y="103197"/>
                    <a:pt x="4296" y="0"/>
                  </a:cubicBezTo>
                  <a:cubicBezTo>
                    <a:pt x="17009" y="0"/>
                    <a:pt x="30368" y="0"/>
                    <a:pt x="44373" y="0"/>
                  </a:cubicBezTo>
                  <a:cubicBezTo>
                    <a:pt x="100044" y="0"/>
                    <a:pt x="165448" y="149"/>
                    <a:pt x="237210" y="298"/>
                  </a:cubicBezTo>
                  <a:cubicBezTo>
                    <a:pt x="254095" y="298"/>
                    <a:pt x="271378" y="298"/>
                    <a:pt x="288859" y="397"/>
                  </a:cubicBezTo>
                  <a:cubicBezTo>
                    <a:pt x="286723" y="31734"/>
                    <a:pt x="284786" y="62971"/>
                    <a:pt x="283893" y="75436"/>
                  </a:cubicBezTo>
                  <a:cubicBezTo>
                    <a:pt x="281360" y="108114"/>
                    <a:pt x="281360" y="140792"/>
                    <a:pt x="285631" y="173320"/>
                  </a:cubicBezTo>
                  <a:cubicBezTo>
                    <a:pt x="290944" y="213844"/>
                    <a:pt x="304154" y="254368"/>
                    <a:pt x="325261" y="288734"/>
                  </a:cubicBezTo>
                  <a:cubicBezTo>
                    <a:pt x="325360" y="288883"/>
                    <a:pt x="325460" y="289082"/>
                    <a:pt x="325558" y="289231"/>
                  </a:cubicBezTo>
                  <a:cubicBezTo>
                    <a:pt x="337328" y="308301"/>
                    <a:pt x="351532" y="325484"/>
                    <a:pt x="368218" y="339588"/>
                  </a:cubicBezTo>
                  <a:cubicBezTo>
                    <a:pt x="377505" y="347484"/>
                    <a:pt x="387586" y="354437"/>
                    <a:pt x="398462" y="360248"/>
                  </a:cubicBezTo>
                  <a:cubicBezTo>
                    <a:pt x="484974" y="406681"/>
                    <a:pt x="593981" y="366008"/>
                    <a:pt x="661472" y="291466"/>
                  </a:cubicBezTo>
                  <a:cubicBezTo>
                    <a:pt x="667332" y="285059"/>
                    <a:pt x="672893" y="278355"/>
                    <a:pt x="678059" y="271452"/>
                  </a:cubicBezTo>
                  <a:cubicBezTo>
                    <a:pt x="691517" y="253425"/>
                    <a:pt x="703188" y="234355"/>
                    <a:pt x="713369" y="214440"/>
                  </a:cubicBezTo>
                  <a:lnTo>
                    <a:pt x="713369" y="214440"/>
                  </a:lnTo>
                  <a:cubicBezTo>
                    <a:pt x="726678" y="188715"/>
                    <a:pt x="737504" y="161650"/>
                    <a:pt x="746642" y="133690"/>
                  </a:cubicBezTo>
                  <a:lnTo>
                    <a:pt x="746642" y="133690"/>
                  </a:lnTo>
                  <a:cubicBezTo>
                    <a:pt x="757965" y="99225"/>
                    <a:pt x="766805" y="63667"/>
                    <a:pt x="774602" y="27811"/>
                  </a:cubicBezTo>
                  <a:cubicBezTo>
                    <a:pt x="776489" y="19020"/>
                    <a:pt x="778375" y="10131"/>
                    <a:pt x="780164" y="1341"/>
                  </a:cubicBezTo>
                  <a:cubicBezTo>
                    <a:pt x="796006" y="1341"/>
                    <a:pt x="811849" y="1341"/>
                    <a:pt x="827641" y="1341"/>
                  </a:cubicBezTo>
                  <a:cubicBezTo>
                    <a:pt x="902183" y="1440"/>
                    <a:pt x="975136" y="1440"/>
                    <a:pt x="1044067" y="1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0" name="Google Shape;3600;p26"/>
            <p:cNvSpPr/>
            <p:nvPr/>
          </p:nvSpPr>
          <p:spPr>
            <a:xfrm>
              <a:off x="9016645" y="-2122614"/>
              <a:ext cx="590430" cy="411469"/>
            </a:xfrm>
            <a:custGeom>
              <a:rect b="b" l="l" r="r" t="t"/>
              <a:pathLst>
                <a:path extrusionOk="0" h="411469" w="590430">
                  <a:moveTo>
                    <a:pt x="590431" y="1142"/>
                  </a:moveTo>
                  <a:cubicBezTo>
                    <a:pt x="559044" y="121622"/>
                    <a:pt x="513604" y="238377"/>
                    <a:pt x="430072" y="328911"/>
                  </a:cubicBezTo>
                  <a:cubicBezTo>
                    <a:pt x="405092" y="355977"/>
                    <a:pt x="376437" y="380510"/>
                    <a:pt x="342667" y="395309"/>
                  </a:cubicBezTo>
                  <a:cubicBezTo>
                    <a:pt x="301546" y="413237"/>
                    <a:pt x="254666" y="415472"/>
                    <a:pt x="210864" y="405837"/>
                  </a:cubicBezTo>
                  <a:cubicBezTo>
                    <a:pt x="140990" y="390442"/>
                    <a:pt x="78515" y="344256"/>
                    <a:pt x="43255" y="281980"/>
                  </a:cubicBezTo>
                  <a:cubicBezTo>
                    <a:pt x="2583" y="210169"/>
                    <a:pt x="-1043" y="123658"/>
                    <a:pt x="1341" y="41170"/>
                  </a:cubicBezTo>
                  <a:cubicBezTo>
                    <a:pt x="1341" y="30641"/>
                    <a:pt x="546" y="16041"/>
                    <a:pt x="0" y="0"/>
                  </a:cubicBezTo>
                  <a:cubicBezTo>
                    <a:pt x="16885" y="0"/>
                    <a:pt x="34167" y="0"/>
                    <a:pt x="51649" y="99"/>
                  </a:cubicBezTo>
                  <a:cubicBezTo>
                    <a:pt x="49513" y="31436"/>
                    <a:pt x="47576" y="62673"/>
                    <a:pt x="46682" y="75138"/>
                  </a:cubicBezTo>
                  <a:cubicBezTo>
                    <a:pt x="44150" y="107816"/>
                    <a:pt x="44150" y="140494"/>
                    <a:pt x="48420" y="173022"/>
                  </a:cubicBezTo>
                  <a:cubicBezTo>
                    <a:pt x="53734" y="213546"/>
                    <a:pt x="66944" y="254070"/>
                    <a:pt x="88050" y="288436"/>
                  </a:cubicBezTo>
                  <a:cubicBezTo>
                    <a:pt x="88150" y="288585"/>
                    <a:pt x="88249" y="288784"/>
                    <a:pt x="88348" y="288933"/>
                  </a:cubicBezTo>
                  <a:cubicBezTo>
                    <a:pt x="100118" y="308003"/>
                    <a:pt x="114322" y="325186"/>
                    <a:pt x="131008" y="339290"/>
                  </a:cubicBezTo>
                  <a:cubicBezTo>
                    <a:pt x="140295" y="347186"/>
                    <a:pt x="150376" y="354139"/>
                    <a:pt x="161252" y="359950"/>
                  </a:cubicBezTo>
                  <a:cubicBezTo>
                    <a:pt x="247763" y="406383"/>
                    <a:pt x="356771" y="365710"/>
                    <a:pt x="424262" y="291168"/>
                  </a:cubicBezTo>
                  <a:cubicBezTo>
                    <a:pt x="430122" y="284761"/>
                    <a:pt x="435683" y="278057"/>
                    <a:pt x="440848" y="271154"/>
                  </a:cubicBezTo>
                  <a:cubicBezTo>
                    <a:pt x="454307" y="253127"/>
                    <a:pt x="465978" y="234057"/>
                    <a:pt x="476158" y="214142"/>
                  </a:cubicBezTo>
                  <a:lnTo>
                    <a:pt x="476158" y="214142"/>
                  </a:lnTo>
                  <a:cubicBezTo>
                    <a:pt x="489468" y="188417"/>
                    <a:pt x="500293" y="161352"/>
                    <a:pt x="509432" y="133392"/>
                  </a:cubicBezTo>
                  <a:lnTo>
                    <a:pt x="509432" y="133392"/>
                  </a:lnTo>
                  <a:cubicBezTo>
                    <a:pt x="520755" y="98927"/>
                    <a:pt x="529595" y="63369"/>
                    <a:pt x="537392" y="27513"/>
                  </a:cubicBezTo>
                  <a:cubicBezTo>
                    <a:pt x="539279" y="18723"/>
                    <a:pt x="541165" y="9833"/>
                    <a:pt x="542954" y="1043"/>
                  </a:cubicBezTo>
                  <a:cubicBezTo>
                    <a:pt x="558795" y="1043"/>
                    <a:pt x="574638" y="1043"/>
                    <a:pt x="590431" y="1043"/>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1" name="Google Shape;3601;p26"/>
            <p:cNvSpPr/>
            <p:nvPr/>
          </p:nvSpPr>
          <p:spPr>
            <a:xfrm>
              <a:off x="8849284" y="-2040050"/>
              <a:ext cx="714337" cy="561526"/>
            </a:xfrm>
            <a:custGeom>
              <a:rect b="b" l="l" r="r" t="t"/>
              <a:pathLst>
                <a:path extrusionOk="0" h="561526" w="714337">
                  <a:moveTo>
                    <a:pt x="0" y="0"/>
                  </a:moveTo>
                  <a:cubicBezTo>
                    <a:pt x="0" y="0"/>
                    <a:pt x="39680" y="713592"/>
                    <a:pt x="714337" y="442190"/>
                  </a:cubicBezTo>
                  <a:cubicBezTo>
                    <a:pt x="714337" y="442190"/>
                    <a:pt x="0" y="907671"/>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2" name="Google Shape;3602;p26"/>
            <p:cNvSpPr/>
            <p:nvPr/>
          </p:nvSpPr>
          <p:spPr>
            <a:xfrm>
              <a:off x="9085675" y="-2063540"/>
              <a:ext cx="574190" cy="465565"/>
            </a:xfrm>
            <a:custGeom>
              <a:rect b="b" l="l" r="r" t="t"/>
              <a:pathLst>
                <a:path extrusionOk="0" h="465565" w="574190">
                  <a:moveTo>
                    <a:pt x="574190" y="0"/>
                  </a:moveTo>
                  <a:cubicBezTo>
                    <a:pt x="574190" y="0"/>
                    <a:pt x="474867" y="541265"/>
                    <a:pt x="0" y="401914"/>
                  </a:cubicBezTo>
                  <a:cubicBezTo>
                    <a:pt x="0" y="401914"/>
                    <a:pt x="482614" y="701723"/>
                    <a:pt x="57419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3" name="Google Shape;3603;p26"/>
            <p:cNvSpPr/>
            <p:nvPr/>
          </p:nvSpPr>
          <p:spPr>
            <a:xfrm>
              <a:off x="8316064" y="-1532332"/>
              <a:ext cx="421430" cy="446659"/>
            </a:xfrm>
            <a:custGeom>
              <a:rect b="b" l="l" r="r" t="t"/>
              <a:pathLst>
                <a:path extrusionOk="0" h="446659" w="421430">
                  <a:moveTo>
                    <a:pt x="421431" y="0"/>
                  </a:moveTo>
                  <a:cubicBezTo>
                    <a:pt x="421431" y="0"/>
                    <a:pt x="340383" y="303335"/>
                    <a:pt x="0" y="446659"/>
                  </a:cubicBezTo>
                  <a:cubicBezTo>
                    <a:pt x="0" y="446659"/>
                    <a:pt x="374898" y="418501"/>
                    <a:pt x="421431"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4" name="Google Shape;3604;p26"/>
            <p:cNvSpPr/>
            <p:nvPr/>
          </p:nvSpPr>
          <p:spPr>
            <a:xfrm>
              <a:off x="9823502" y="-1619241"/>
              <a:ext cx="354686" cy="551495"/>
            </a:xfrm>
            <a:custGeom>
              <a:rect b="b" l="l" r="r" t="t"/>
              <a:pathLst>
                <a:path extrusionOk="0" h="551495" w="354686">
                  <a:moveTo>
                    <a:pt x="0" y="0"/>
                  </a:moveTo>
                  <a:cubicBezTo>
                    <a:pt x="0" y="0"/>
                    <a:pt x="0" y="384880"/>
                    <a:pt x="354686" y="551496"/>
                  </a:cubicBezTo>
                  <a:cubicBezTo>
                    <a:pt x="354686" y="551496"/>
                    <a:pt x="89094" y="291714"/>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5" name="Google Shape;3605;p26"/>
            <p:cNvSpPr/>
            <p:nvPr/>
          </p:nvSpPr>
          <p:spPr>
            <a:xfrm>
              <a:off x="9028167" y="-2303433"/>
              <a:ext cx="573744" cy="573744"/>
            </a:xfrm>
            <a:custGeom>
              <a:rect b="b" l="l" r="r" t="t"/>
              <a:pathLst>
                <a:path extrusionOk="0" h="573744" w="573744">
                  <a:moveTo>
                    <a:pt x="573744" y="286798"/>
                  </a:moveTo>
                  <a:cubicBezTo>
                    <a:pt x="573744" y="316843"/>
                    <a:pt x="569126" y="345945"/>
                    <a:pt x="560485" y="373209"/>
                  </a:cubicBezTo>
                  <a:cubicBezTo>
                    <a:pt x="532723" y="461310"/>
                    <a:pt x="463644" y="531035"/>
                    <a:pt x="375791" y="559640"/>
                  </a:cubicBezTo>
                  <a:cubicBezTo>
                    <a:pt x="347783" y="568778"/>
                    <a:pt x="317886" y="573744"/>
                    <a:pt x="286847" y="573744"/>
                  </a:cubicBezTo>
                  <a:cubicBezTo>
                    <a:pt x="255809" y="573744"/>
                    <a:pt x="227700" y="569126"/>
                    <a:pt x="200435" y="560484"/>
                  </a:cubicBezTo>
                  <a:cubicBezTo>
                    <a:pt x="111143" y="532276"/>
                    <a:pt x="40772" y="461558"/>
                    <a:pt x="12912" y="372117"/>
                  </a:cubicBezTo>
                  <a:cubicBezTo>
                    <a:pt x="4519" y="345250"/>
                    <a:pt x="0" y="316495"/>
                    <a:pt x="0" y="286798"/>
                  </a:cubicBezTo>
                  <a:cubicBezTo>
                    <a:pt x="0" y="255660"/>
                    <a:pt x="4966" y="225614"/>
                    <a:pt x="14253" y="197505"/>
                  </a:cubicBezTo>
                  <a:cubicBezTo>
                    <a:pt x="42958" y="109505"/>
                    <a:pt x="113080" y="40425"/>
                    <a:pt x="201528" y="12912"/>
                  </a:cubicBezTo>
                  <a:lnTo>
                    <a:pt x="201627" y="12912"/>
                  </a:lnTo>
                  <a:cubicBezTo>
                    <a:pt x="228495" y="4519"/>
                    <a:pt x="257100" y="0"/>
                    <a:pt x="286798" y="0"/>
                  </a:cubicBezTo>
                  <a:cubicBezTo>
                    <a:pt x="318085" y="0"/>
                    <a:pt x="348131" y="4966"/>
                    <a:pt x="376239" y="14352"/>
                  </a:cubicBezTo>
                  <a:cubicBezTo>
                    <a:pt x="462998" y="42560"/>
                    <a:pt x="531532" y="111193"/>
                    <a:pt x="559640" y="197952"/>
                  </a:cubicBezTo>
                  <a:cubicBezTo>
                    <a:pt x="568878" y="225962"/>
                    <a:pt x="573744" y="255759"/>
                    <a:pt x="573744" y="2867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6" name="Google Shape;3606;p26"/>
            <p:cNvSpPr/>
            <p:nvPr/>
          </p:nvSpPr>
          <p:spPr>
            <a:xfrm>
              <a:off x="9049621" y="-2281929"/>
              <a:ext cx="530885" cy="530836"/>
            </a:xfrm>
            <a:custGeom>
              <a:rect b="b" l="l" r="r" t="t"/>
              <a:pathLst>
                <a:path extrusionOk="0" h="530836" w="530885">
                  <a:moveTo>
                    <a:pt x="530885" y="265344"/>
                  </a:moveTo>
                  <a:cubicBezTo>
                    <a:pt x="530885" y="293154"/>
                    <a:pt x="526615" y="320071"/>
                    <a:pt x="518619" y="345299"/>
                  </a:cubicBezTo>
                  <a:cubicBezTo>
                    <a:pt x="492944" y="426794"/>
                    <a:pt x="428979" y="491355"/>
                    <a:pt x="347683" y="517775"/>
                  </a:cubicBezTo>
                  <a:cubicBezTo>
                    <a:pt x="321760" y="526218"/>
                    <a:pt x="294098" y="530836"/>
                    <a:pt x="265393" y="530836"/>
                  </a:cubicBezTo>
                  <a:cubicBezTo>
                    <a:pt x="236688" y="530836"/>
                    <a:pt x="210665" y="526565"/>
                    <a:pt x="185437" y="518570"/>
                  </a:cubicBezTo>
                  <a:cubicBezTo>
                    <a:pt x="129518" y="500890"/>
                    <a:pt x="81594" y="465183"/>
                    <a:pt x="48470" y="418302"/>
                  </a:cubicBezTo>
                  <a:cubicBezTo>
                    <a:pt x="32677" y="395905"/>
                    <a:pt x="20212" y="371024"/>
                    <a:pt x="11918" y="344256"/>
                  </a:cubicBezTo>
                  <a:cubicBezTo>
                    <a:pt x="4171" y="319376"/>
                    <a:pt x="0" y="292807"/>
                    <a:pt x="0" y="265344"/>
                  </a:cubicBezTo>
                  <a:cubicBezTo>
                    <a:pt x="0" y="236540"/>
                    <a:pt x="4618" y="208729"/>
                    <a:pt x="13160" y="182706"/>
                  </a:cubicBezTo>
                  <a:cubicBezTo>
                    <a:pt x="39730" y="101310"/>
                    <a:pt x="104588" y="37346"/>
                    <a:pt x="186430" y="11919"/>
                  </a:cubicBezTo>
                  <a:lnTo>
                    <a:pt x="186530" y="11919"/>
                  </a:lnTo>
                  <a:cubicBezTo>
                    <a:pt x="211411" y="4172"/>
                    <a:pt x="237880" y="0"/>
                    <a:pt x="265343" y="0"/>
                  </a:cubicBezTo>
                  <a:cubicBezTo>
                    <a:pt x="294297" y="0"/>
                    <a:pt x="322107" y="4619"/>
                    <a:pt x="348080" y="13309"/>
                  </a:cubicBezTo>
                  <a:cubicBezTo>
                    <a:pt x="364916" y="18772"/>
                    <a:pt x="380956" y="25874"/>
                    <a:pt x="396103" y="34465"/>
                  </a:cubicBezTo>
                  <a:cubicBezTo>
                    <a:pt x="453264" y="66795"/>
                    <a:pt x="497165" y="119735"/>
                    <a:pt x="517725" y="183203"/>
                  </a:cubicBezTo>
                  <a:cubicBezTo>
                    <a:pt x="526267" y="209126"/>
                    <a:pt x="530786" y="236689"/>
                    <a:pt x="530786" y="26539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7" name="Google Shape;3607;p26"/>
            <p:cNvSpPr/>
            <p:nvPr/>
          </p:nvSpPr>
          <p:spPr>
            <a:xfrm>
              <a:off x="9105987" y="-2225612"/>
              <a:ext cx="418153" cy="418153"/>
            </a:xfrm>
            <a:custGeom>
              <a:rect b="b" l="l" r="r" t="t"/>
              <a:pathLst>
                <a:path extrusionOk="0" h="418153" w="418153">
                  <a:moveTo>
                    <a:pt x="418154" y="209027"/>
                  </a:moveTo>
                  <a:cubicBezTo>
                    <a:pt x="418154" y="230928"/>
                    <a:pt x="414776" y="252134"/>
                    <a:pt x="408469" y="271998"/>
                  </a:cubicBezTo>
                  <a:cubicBezTo>
                    <a:pt x="388257" y="336211"/>
                    <a:pt x="337899" y="387015"/>
                    <a:pt x="273836" y="407873"/>
                  </a:cubicBezTo>
                  <a:cubicBezTo>
                    <a:pt x="253424" y="414528"/>
                    <a:pt x="231623" y="418153"/>
                    <a:pt x="209027" y="418153"/>
                  </a:cubicBezTo>
                  <a:cubicBezTo>
                    <a:pt x="186430" y="418153"/>
                    <a:pt x="165921" y="414776"/>
                    <a:pt x="146056" y="408469"/>
                  </a:cubicBezTo>
                  <a:cubicBezTo>
                    <a:pt x="80949" y="387909"/>
                    <a:pt x="29698" y="336360"/>
                    <a:pt x="9386" y="271204"/>
                  </a:cubicBezTo>
                  <a:cubicBezTo>
                    <a:pt x="3278" y="251587"/>
                    <a:pt x="0" y="230680"/>
                    <a:pt x="0" y="209027"/>
                  </a:cubicBezTo>
                  <a:cubicBezTo>
                    <a:pt x="0" y="186332"/>
                    <a:pt x="3625" y="164431"/>
                    <a:pt x="10379" y="143920"/>
                  </a:cubicBezTo>
                  <a:cubicBezTo>
                    <a:pt x="31287" y="79807"/>
                    <a:pt x="82389" y="29450"/>
                    <a:pt x="146850" y="9386"/>
                  </a:cubicBezTo>
                  <a:lnTo>
                    <a:pt x="146949" y="9386"/>
                  </a:lnTo>
                  <a:cubicBezTo>
                    <a:pt x="166566" y="3278"/>
                    <a:pt x="187374" y="0"/>
                    <a:pt x="209027" y="0"/>
                  </a:cubicBezTo>
                  <a:cubicBezTo>
                    <a:pt x="231822" y="0"/>
                    <a:pt x="253723" y="3625"/>
                    <a:pt x="274184" y="10479"/>
                  </a:cubicBezTo>
                  <a:cubicBezTo>
                    <a:pt x="337403" y="31039"/>
                    <a:pt x="387362" y="81048"/>
                    <a:pt x="407824" y="144318"/>
                  </a:cubicBezTo>
                  <a:cubicBezTo>
                    <a:pt x="414577" y="164729"/>
                    <a:pt x="418104" y="186431"/>
                    <a:pt x="418104" y="2090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8" name="Google Shape;3608;p26"/>
            <p:cNvSpPr/>
            <p:nvPr/>
          </p:nvSpPr>
          <p:spPr>
            <a:xfrm>
              <a:off x="9106037" y="-2225662"/>
              <a:ext cx="418153" cy="418202"/>
            </a:xfrm>
            <a:custGeom>
              <a:rect b="b" l="l" r="r" t="t"/>
              <a:pathLst>
                <a:path extrusionOk="0" h="418202" w="418153">
                  <a:moveTo>
                    <a:pt x="408419" y="272048"/>
                  </a:moveTo>
                  <a:cubicBezTo>
                    <a:pt x="351407" y="250842"/>
                    <a:pt x="288188" y="242797"/>
                    <a:pt x="238725" y="239370"/>
                  </a:cubicBezTo>
                  <a:cubicBezTo>
                    <a:pt x="241556" y="316893"/>
                    <a:pt x="264499" y="375444"/>
                    <a:pt x="273786" y="407923"/>
                  </a:cubicBezTo>
                  <a:cubicBezTo>
                    <a:pt x="253375" y="414578"/>
                    <a:pt x="231574" y="418203"/>
                    <a:pt x="208977" y="418203"/>
                  </a:cubicBezTo>
                  <a:cubicBezTo>
                    <a:pt x="195916" y="418203"/>
                    <a:pt x="183153" y="417011"/>
                    <a:pt x="170738" y="414727"/>
                  </a:cubicBezTo>
                  <a:cubicBezTo>
                    <a:pt x="162295" y="413187"/>
                    <a:pt x="154051" y="411101"/>
                    <a:pt x="146006" y="408569"/>
                  </a:cubicBezTo>
                  <a:cubicBezTo>
                    <a:pt x="168900" y="347037"/>
                    <a:pt x="178336" y="291019"/>
                    <a:pt x="181017" y="238427"/>
                  </a:cubicBezTo>
                  <a:cubicBezTo>
                    <a:pt x="102005" y="241953"/>
                    <a:pt x="41567" y="258788"/>
                    <a:pt x="9386" y="271303"/>
                  </a:cubicBezTo>
                  <a:cubicBezTo>
                    <a:pt x="3277" y="251687"/>
                    <a:pt x="0" y="230779"/>
                    <a:pt x="0" y="209126"/>
                  </a:cubicBezTo>
                  <a:cubicBezTo>
                    <a:pt x="0" y="192341"/>
                    <a:pt x="1987" y="176002"/>
                    <a:pt x="5760" y="160358"/>
                  </a:cubicBezTo>
                  <a:cubicBezTo>
                    <a:pt x="7101" y="154796"/>
                    <a:pt x="8641" y="149383"/>
                    <a:pt x="10379" y="144020"/>
                  </a:cubicBezTo>
                  <a:cubicBezTo>
                    <a:pt x="71016" y="161054"/>
                    <a:pt x="128177" y="170837"/>
                    <a:pt x="180620" y="172674"/>
                  </a:cubicBezTo>
                  <a:cubicBezTo>
                    <a:pt x="180471" y="170142"/>
                    <a:pt x="180272" y="167609"/>
                    <a:pt x="180074" y="165076"/>
                  </a:cubicBezTo>
                  <a:cubicBezTo>
                    <a:pt x="174661" y="95152"/>
                    <a:pt x="158372" y="39084"/>
                    <a:pt x="146949" y="9436"/>
                  </a:cubicBezTo>
                  <a:cubicBezTo>
                    <a:pt x="152611" y="7648"/>
                    <a:pt x="158422" y="6108"/>
                    <a:pt x="164281" y="4817"/>
                  </a:cubicBezTo>
                  <a:cubicBezTo>
                    <a:pt x="178683" y="1688"/>
                    <a:pt x="193681" y="0"/>
                    <a:pt x="209027" y="0"/>
                  </a:cubicBezTo>
                  <a:cubicBezTo>
                    <a:pt x="231822" y="0"/>
                    <a:pt x="253723" y="3625"/>
                    <a:pt x="274232" y="10479"/>
                  </a:cubicBezTo>
                  <a:cubicBezTo>
                    <a:pt x="258440" y="66696"/>
                    <a:pt x="241804" y="122864"/>
                    <a:pt x="239222" y="172178"/>
                  </a:cubicBezTo>
                  <a:cubicBezTo>
                    <a:pt x="311479" y="168453"/>
                    <a:pt x="376984" y="153058"/>
                    <a:pt x="407873" y="144318"/>
                  </a:cubicBezTo>
                  <a:cubicBezTo>
                    <a:pt x="409859" y="150277"/>
                    <a:pt x="411548" y="156385"/>
                    <a:pt x="412939" y="162593"/>
                  </a:cubicBezTo>
                  <a:cubicBezTo>
                    <a:pt x="416365" y="177541"/>
                    <a:pt x="418154" y="193086"/>
                    <a:pt x="418154" y="209027"/>
                  </a:cubicBezTo>
                  <a:cubicBezTo>
                    <a:pt x="418154" y="230928"/>
                    <a:pt x="414776" y="252134"/>
                    <a:pt x="408469" y="271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09" name="Google Shape;3609;p26"/>
            <p:cNvSpPr/>
            <p:nvPr/>
          </p:nvSpPr>
          <p:spPr>
            <a:xfrm>
              <a:off x="9220706" y="-2116903"/>
              <a:ext cx="197654" cy="197654"/>
            </a:xfrm>
            <a:custGeom>
              <a:rect b="b" l="l" r="r" t="t"/>
              <a:pathLst>
                <a:path extrusionOk="0" h="197654" w="197654">
                  <a:moveTo>
                    <a:pt x="109505" y="109505"/>
                  </a:moveTo>
                  <a:cubicBezTo>
                    <a:pt x="159067" y="108263"/>
                    <a:pt x="197655" y="98827"/>
                    <a:pt x="197655" y="98827"/>
                  </a:cubicBezTo>
                  <a:cubicBezTo>
                    <a:pt x="197655" y="98827"/>
                    <a:pt x="159067" y="89391"/>
                    <a:pt x="109505" y="88150"/>
                  </a:cubicBezTo>
                  <a:cubicBezTo>
                    <a:pt x="108263" y="38587"/>
                    <a:pt x="98827" y="0"/>
                    <a:pt x="98827" y="0"/>
                  </a:cubicBezTo>
                  <a:cubicBezTo>
                    <a:pt x="98827" y="0"/>
                    <a:pt x="89391" y="38587"/>
                    <a:pt x="88150" y="88150"/>
                  </a:cubicBezTo>
                  <a:cubicBezTo>
                    <a:pt x="38587" y="89391"/>
                    <a:pt x="0" y="98827"/>
                    <a:pt x="0" y="98827"/>
                  </a:cubicBezTo>
                  <a:cubicBezTo>
                    <a:pt x="0" y="98827"/>
                    <a:pt x="38587" y="108263"/>
                    <a:pt x="88150" y="109505"/>
                  </a:cubicBezTo>
                  <a:cubicBezTo>
                    <a:pt x="89391" y="159067"/>
                    <a:pt x="98827" y="197654"/>
                    <a:pt x="98827" y="197654"/>
                  </a:cubicBezTo>
                  <a:cubicBezTo>
                    <a:pt x="98827" y="197654"/>
                    <a:pt x="108263" y="159067"/>
                    <a:pt x="109505" y="1095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0" name="Google Shape;3610;p26"/>
            <p:cNvSpPr/>
            <p:nvPr/>
          </p:nvSpPr>
          <p:spPr>
            <a:xfrm>
              <a:off x="9302152" y="-2271152"/>
              <a:ext cx="30293" cy="41815"/>
            </a:xfrm>
            <a:custGeom>
              <a:rect b="b" l="l" r="r" t="t"/>
              <a:pathLst>
                <a:path extrusionOk="0" h="41815" w="30293">
                  <a:moveTo>
                    <a:pt x="15147" y="0"/>
                  </a:moveTo>
                  <a:lnTo>
                    <a:pt x="20510" y="13508"/>
                  </a:lnTo>
                  <a:lnTo>
                    <a:pt x="30294" y="20908"/>
                  </a:lnTo>
                  <a:lnTo>
                    <a:pt x="20510" y="28307"/>
                  </a:lnTo>
                  <a:lnTo>
                    <a:pt x="15147" y="41815"/>
                  </a:lnTo>
                  <a:lnTo>
                    <a:pt x="9783" y="28307"/>
                  </a:lnTo>
                  <a:lnTo>
                    <a:pt x="0" y="20908"/>
                  </a:lnTo>
                  <a:lnTo>
                    <a:pt x="9783" y="13508"/>
                  </a:lnTo>
                  <a:lnTo>
                    <a:pt x="1514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1" name="Google Shape;3611;p26"/>
            <p:cNvSpPr/>
            <p:nvPr/>
          </p:nvSpPr>
          <p:spPr>
            <a:xfrm>
              <a:off x="9244047" y="-2263703"/>
              <a:ext cx="29400" cy="40573"/>
            </a:xfrm>
            <a:custGeom>
              <a:rect b="b" l="l" r="r" t="t"/>
              <a:pathLst>
                <a:path extrusionOk="0" h="40573" w="29400">
                  <a:moveTo>
                    <a:pt x="9486" y="0"/>
                  </a:moveTo>
                  <a:lnTo>
                    <a:pt x="18077" y="11770"/>
                  </a:lnTo>
                  <a:lnTo>
                    <a:pt x="29400" y="16537"/>
                  </a:lnTo>
                  <a:lnTo>
                    <a:pt x="21752" y="26122"/>
                  </a:lnTo>
                  <a:lnTo>
                    <a:pt x="19914" y="40574"/>
                  </a:lnTo>
                  <a:lnTo>
                    <a:pt x="11373" y="28804"/>
                  </a:lnTo>
                  <a:lnTo>
                    <a:pt x="0" y="24036"/>
                  </a:lnTo>
                  <a:lnTo>
                    <a:pt x="7648" y="14452"/>
                  </a:lnTo>
                  <a:lnTo>
                    <a:pt x="948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2" name="Google Shape;3612;p26"/>
            <p:cNvSpPr/>
            <p:nvPr/>
          </p:nvSpPr>
          <p:spPr>
            <a:xfrm>
              <a:off x="9190462" y="-2240561"/>
              <a:ext cx="26569" cy="36650"/>
            </a:xfrm>
            <a:custGeom>
              <a:rect b="b" l="l" r="r" t="t"/>
              <a:pathLst>
                <a:path extrusionOk="0" h="36650" w="26569">
                  <a:moveTo>
                    <a:pt x="3178" y="0"/>
                  </a:moveTo>
                  <a:lnTo>
                    <a:pt x="14402" y="9237"/>
                  </a:lnTo>
                  <a:lnTo>
                    <a:pt x="26569" y="11025"/>
                  </a:lnTo>
                  <a:lnTo>
                    <a:pt x="21553" y="22199"/>
                  </a:lnTo>
                  <a:lnTo>
                    <a:pt x="23341" y="36650"/>
                  </a:lnTo>
                  <a:lnTo>
                    <a:pt x="12117" y="27413"/>
                  </a:lnTo>
                  <a:lnTo>
                    <a:pt x="0" y="25626"/>
                  </a:lnTo>
                  <a:lnTo>
                    <a:pt x="5016" y="14402"/>
                  </a:lnTo>
                  <a:lnTo>
                    <a:pt x="317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3" name="Google Shape;3613;p26"/>
            <p:cNvSpPr/>
            <p:nvPr/>
          </p:nvSpPr>
          <p:spPr>
            <a:xfrm>
              <a:off x="9141396" y="-2203314"/>
              <a:ext cx="28655" cy="30542"/>
            </a:xfrm>
            <a:custGeom>
              <a:rect b="b" l="l" r="r" t="t"/>
              <a:pathLst>
                <a:path extrusionOk="0" h="30542" w="28655">
                  <a:moveTo>
                    <a:pt x="0" y="0"/>
                  </a:moveTo>
                  <a:lnTo>
                    <a:pt x="13161" y="6208"/>
                  </a:lnTo>
                  <a:lnTo>
                    <a:pt x="25377" y="4867"/>
                  </a:lnTo>
                  <a:lnTo>
                    <a:pt x="23291" y="16984"/>
                  </a:lnTo>
                  <a:lnTo>
                    <a:pt x="28655" y="30542"/>
                  </a:lnTo>
                  <a:lnTo>
                    <a:pt x="15445" y="24334"/>
                  </a:lnTo>
                  <a:lnTo>
                    <a:pt x="3277" y="25626"/>
                  </a:lnTo>
                  <a:lnTo>
                    <a:pt x="5314" y="13558"/>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4" name="Google Shape;3614;p26"/>
            <p:cNvSpPr/>
            <p:nvPr/>
          </p:nvSpPr>
          <p:spPr>
            <a:xfrm>
              <a:off x="9100027" y="-2155788"/>
              <a:ext cx="35359" cy="25625"/>
            </a:xfrm>
            <a:custGeom>
              <a:rect b="b" l="l" r="r" t="t"/>
              <a:pathLst>
                <a:path extrusionOk="0" h="25625" w="35359">
                  <a:moveTo>
                    <a:pt x="0" y="1589"/>
                  </a:moveTo>
                  <a:lnTo>
                    <a:pt x="14303" y="4321"/>
                  </a:lnTo>
                  <a:lnTo>
                    <a:pt x="25775" y="0"/>
                  </a:lnTo>
                  <a:lnTo>
                    <a:pt x="26768" y="12266"/>
                  </a:lnTo>
                  <a:lnTo>
                    <a:pt x="35359" y="24036"/>
                  </a:lnTo>
                  <a:lnTo>
                    <a:pt x="21057" y="21305"/>
                  </a:lnTo>
                  <a:lnTo>
                    <a:pt x="9535" y="25626"/>
                  </a:lnTo>
                  <a:lnTo>
                    <a:pt x="8542" y="13359"/>
                  </a:lnTo>
                  <a:lnTo>
                    <a:pt x="0" y="15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5" name="Google Shape;3615;p26"/>
            <p:cNvSpPr/>
            <p:nvPr/>
          </p:nvSpPr>
          <p:spPr>
            <a:xfrm>
              <a:off x="9072167" y="-2104288"/>
              <a:ext cx="39828" cy="28803"/>
            </a:xfrm>
            <a:custGeom>
              <a:rect b="b" l="l" r="r" t="t"/>
              <a:pathLst>
                <a:path extrusionOk="0" h="28803" w="39828">
                  <a:moveTo>
                    <a:pt x="0" y="7946"/>
                  </a:moveTo>
                  <a:lnTo>
                    <a:pt x="14551" y="7002"/>
                  </a:lnTo>
                  <a:lnTo>
                    <a:pt x="24583" y="0"/>
                  </a:lnTo>
                  <a:lnTo>
                    <a:pt x="28605" y="11571"/>
                  </a:lnTo>
                  <a:lnTo>
                    <a:pt x="39829" y="20858"/>
                  </a:lnTo>
                  <a:lnTo>
                    <a:pt x="25278" y="21802"/>
                  </a:lnTo>
                  <a:lnTo>
                    <a:pt x="15247" y="28804"/>
                  </a:lnTo>
                  <a:lnTo>
                    <a:pt x="11224" y="17233"/>
                  </a:lnTo>
                  <a:lnTo>
                    <a:pt x="0" y="794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6" name="Google Shape;3616;p26"/>
            <p:cNvSpPr/>
            <p:nvPr/>
          </p:nvSpPr>
          <p:spPr>
            <a:xfrm>
              <a:off x="9059603" y="-2047227"/>
              <a:ext cx="41765" cy="30293"/>
            </a:xfrm>
            <a:custGeom>
              <a:rect b="b" l="l" r="r" t="t"/>
              <a:pathLst>
                <a:path extrusionOk="0" h="30293" w="41765">
                  <a:moveTo>
                    <a:pt x="0" y="13856"/>
                  </a:moveTo>
                  <a:lnTo>
                    <a:pt x="13855" y="9336"/>
                  </a:lnTo>
                  <a:lnTo>
                    <a:pt x="21851" y="0"/>
                  </a:lnTo>
                  <a:lnTo>
                    <a:pt x="28605" y="10280"/>
                  </a:lnTo>
                  <a:lnTo>
                    <a:pt x="41765" y="16438"/>
                  </a:lnTo>
                  <a:lnTo>
                    <a:pt x="27910" y="20957"/>
                  </a:lnTo>
                  <a:lnTo>
                    <a:pt x="19914" y="30294"/>
                  </a:lnTo>
                  <a:lnTo>
                    <a:pt x="13160" y="20014"/>
                  </a:lnTo>
                  <a:lnTo>
                    <a:pt x="0" y="1385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7" name="Google Shape;3617;p26"/>
            <p:cNvSpPr/>
            <p:nvPr/>
          </p:nvSpPr>
          <p:spPr>
            <a:xfrm>
              <a:off x="9063079" y="-1988129"/>
              <a:ext cx="41120" cy="29797"/>
            </a:xfrm>
            <a:custGeom>
              <a:rect b="b" l="l" r="r" t="t"/>
              <a:pathLst>
                <a:path extrusionOk="0" h="29797" w="41120">
                  <a:moveTo>
                    <a:pt x="0" y="18822"/>
                  </a:moveTo>
                  <a:lnTo>
                    <a:pt x="12266" y="11025"/>
                  </a:lnTo>
                  <a:lnTo>
                    <a:pt x="17679" y="0"/>
                  </a:lnTo>
                  <a:lnTo>
                    <a:pt x="26818" y="8244"/>
                  </a:lnTo>
                  <a:lnTo>
                    <a:pt x="41120" y="10975"/>
                  </a:lnTo>
                  <a:lnTo>
                    <a:pt x="28804" y="18822"/>
                  </a:lnTo>
                  <a:lnTo>
                    <a:pt x="23391" y="29797"/>
                  </a:lnTo>
                  <a:lnTo>
                    <a:pt x="14303" y="21553"/>
                  </a:lnTo>
                  <a:lnTo>
                    <a:pt x="0" y="1882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8" name="Google Shape;3618;p26"/>
            <p:cNvSpPr/>
            <p:nvPr/>
          </p:nvSpPr>
          <p:spPr>
            <a:xfrm>
              <a:off x="9082348" y="-1930670"/>
              <a:ext cx="37892" cy="27413"/>
            </a:xfrm>
            <a:custGeom>
              <a:rect b="b" l="l" r="r" t="t"/>
              <a:pathLst>
                <a:path extrusionOk="0" h="27413" w="37892">
                  <a:moveTo>
                    <a:pt x="0" y="22596"/>
                  </a:moveTo>
                  <a:lnTo>
                    <a:pt x="9982" y="12018"/>
                  </a:lnTo>
                  <a:lnTo>
                    <a:pt x="12515" y="0"/>
                  </a:lnTo>
                  <a:lnTo>
                    <a:pt x="23341" y="5711"/>
                  </a:lnTo>
                  <a:lnTo>
                    <a:pt x="37892" y="4768"/>
                  </a:lnTo>
                  <a:lnTo>
                    <a:pt x="27910" y="15395"/>
                  </a:lnTo>
                  <a:lnTo>
                    <a:pt x="25427" y="27413"/>
                  </a:lnTo>
                  <a:lnTo>
                    <a:pt x="14551" y="21702"/>
                  </a:lnTo>
                  <a:lnTo>
                    <a:pt x="0" y="2259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19" name="Google Shape;3619;p26"/>
            <p:cNvSpPr/>
            <p:nvPr/>
          </p:nvSpPr>
          <p:spPr>
            <a:xfrm>
              <a:off x="9116267" y="-1880214"/>
              <a:ext cx="32280" cy="26668"/>
            </a:xfrm>
            <a:custGeom>
              <a:rect b="b" l="l" r="r" t="t"/>
              <a:pathLst>
                <a:path extrusionOk="0" h="26668" w="32280">
                  <a:moveTo>
                    <a:pt x="0" y="26668"/>
                  </a:moveTo>
                  <a:lnTo>
                    <a:pt x="7002" y="13905"/>
                  </a:lnTo>
                  <a:lnTo>
                    <a:pt x="6456" y="1639"/>
                  </a:lnTo>
                  <a:lnTo>
                    <a:pt x="18425" y="4470"/>
                  </a:lnTo>
                  <a:lnTo>
                    <a:pt x="32280" y="0"/>
                  </a:lnTo>
                  <a:lnTo>
                    <a:pt x="25278" y="12713"/>
                  </a:lnTo>
                  <a:lnTo>
                    <a:pt x="25825" y="24980"/>
                  </a:lnTo>
                  <a:lnTo>
                    <a:pt x="13856" y="22149"/>
                  </a:lnTo>
                  <a:lnTo>
                    <a:pt x="0" y="2666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0" name="Google Shape;3620;p26"/>
            <p:cNvSpPr/>
            <p:nvPr/>
          </p:nvSpPr>
          <p:spPr>
            <a:xfrm>
              <a:off x="9162700" y="-1843067"/>
              <a:ext cx="24583" cy="33869"/>
            </a:xfrm>
            <a:custGeom>
              <a:rect b="b" l="l" r="r" t="t"/>
              <a:pathLst>
                <a:path extrusionOk="0" h="33869" w="24583">
                  <a:moveTo>
                    <a:pt x="0" y="33869"/>
                  </a:moveTo>
                  <a:lnTo>
                    <a:pt x="3626" y="19765"/>
                  </a:lnTo>
                  <a:lnTo>
                    <a:pt x="50" y="8045"/>
                  </a:lnTo>
                  <a:lnTo>
                    <a:pt x="12317" y="7797"/>
                  </a:lnTo>
                  <a:lnTo>
                    <a:pt x="24583" y="0"/>
                  </a:lnTo>
                  <a:lnTo>
                    <a:pt x="21008" y="14104"/>
                  </a:lnTo>
                  <a:lnTo>
                    <a:pt x="24583" y="25874"/>
                  </a:lnTo>
                  <a:lnTo>
                    <a:pt x="12267" y="26073"/>
                  </a:lnTo>
                  <a:lnTo>
                    <a:pt x="0" y="3386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1" name="Google Shape;3621;p26"/>
            <p:cNvSpPr/>
            <p:nvPr/>
          </p:nvSpPr>
          <p:spPr>
            <a:xfrm>
              <a:off x="9212264" y="-1816696"/>
              <a:ext cx="28207" cy="38934"/>
            </a:xfrm>
            <a:custGeom>
              <a:rect b="b" l="l" r="r" t="t"/>
              <a:pathLst>
                <a:path extrusionOk="0" h="38934" w="28207">
                  <a:moveTo>
                    <a:pt x="6406" y="38935"/>
                  </a:moveTo>
                  <a:lnTo>
                    <a:pt x="6406" y="24384"/>
                  </a:lnTo>
                  <a:lnTo>
                    <a:pt x="0" y="13905"/>
                  </a:lnTo>
                  <a:lnTo>
                    <a:pt x="11869" y="10628"/>
                  </a:lnTo>
                  <a:lnTo>
                    <a:pt x="21801" y="0"/>
                  </a:lnTo>
                  <a:lnTo>
                    <a:pt x="21851" y="14551"/>
                  </a:lnTo>
                  <a:lnTo>
                    <a:pt x="28208" y="25030"/>
                  </a:lnTo>
                  <a:lnTo>
                    <a:pt x="16388" y="28307"/>
                  </a:lnTo>
                  <a:lnTo>
                    <a:pt x="6406" y="389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2" name="Google Shape;3622;p26"/>
            <p:cNvSpPr/>
            <p:nvPr/>
          </p:nvSpPr>
          <p:spPr>
            <a:xfrm>
              <a:off x="9268282" y="-1802791"/>
              <a:ext cx="30095" cy="41517"/>
            </a:xfrm>
            <a:custGeom>
              <a:rect b="b" l="l" r="r" t="t"/>
              <a:pathLst>
                <a:path extrusionOk="0" h="41517" w="30095">
                  <a:moveTo>
                    <a:pt x="12415" y="41517"/>
                  </a:moveTo>
                  <a:lnTo>
                    <a:pt x="8840" y="27413"/>
                  </a:lnTo>
                  <a:lnTo>
                    <a:pt x="0" y="18872"/>
                  </a:lnTo>
                  <a:lnTo>
                    <a:pt x="10677" y="12763"/>
                  </a:lnTo>
                  <a:lnTo>
                    <a:pt x="17680" y="0"/>
                  </a:lnTo>
                  <a:lnTo>
                    <a:pt x="21305" y="14104"/>
                  </a:lnTo>
                  <a:lnTo>
                    <a:pt x="30095" y="22646"/>
                  </a:lnTo>
                  <a:lnTo>
                    <a:pt x="19468" y="28754"/>
                  </a:lnTo>
                  <a:lnTo>
                    <a:pt x="12415" y="415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3" name="Google Shape;3623;p26"/>
            <p:cNvSpPr/>
            <p:nvPr/>
          </p:nvSpPr>
          <p:spPr>
            <a:xfrm>
              <a:off x="9327230" y="-1802245"/>
              <a:ext cx="30095" cy="41566"/>
            </a:xfrm>
            <a:custGeom>
              <a:rect b="b" l="l" r="r" t="t"/>
              <a:pathLst>
                <a:path extrusionOk="0" h="41566" w="30095">
                  <a:moveTo>
                    <a:pt x="17680" y="41567"/>
                  </a:moveTo>
                  <a:lnTo>
                    <a:pt x="10678" y="28804"/>
                  </a:lnTo>
                  <a:lnTo>
                    <a:pt x="0" y="22695"/>
                  </a:lnTo>
                  <a:lnTo>
                    <a:pt x="8840" y="14104"/>
                  </a:lnTo>
                  <a:lnTo>
                    <a:pt x="12465" y="0"/>
                  </a:lnTo>
                  <a:lnTo>
                    <a:pt x="19468" y="12763"/>
                  </a:lnTo>
                  <a:lnTo>
                    <a:pt x="30095" y="18872"/>
                  </a:lnTo>
                  <a:lnTo>
                    <a:pt x="21305" y="27463"/>
                  </a:lnTo>
                  <a:lnTo>
                    <a:pt x="17680" y="4156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4" name="Google Shape;3624;p26"/>
            <p:cNvSpPr/>
            <p:nvPr/>
          </p:nvSpPr>
          <p:spPr>
            <a:xfrm>
              <a:off x="9385434" y="-1815008"/>
              <a:ext cx="28208" cy="38885"/>
            </a:xfrm>
            <a:custGeom>
              <a:rect b="b" l="l" r="r" t="t"/>
              <a:pathLst>
                <a:path extrusionOk="0" h="38885" w="28208">
                  <a:moveTo>
                    <a:pt x="21802" y="38885"/>
                  </a:moveTo>
                  <a:lnTo>
                    <a:pt x="11820" y="28307"/>
                  </a:lnTo>
                  <a:lnTo>
                    <a:pt x="0" y="25030"/>
                  </a:lnTo>
                  <a:lnTo>
                    <a:pt x="6407" y="14551"/>
                  </a:lnTo>
                  <a:lnTo>
                    <a:pt x="6407" y="0"/>
                  </a:lnTo>
                  <a:lnTo>
                    <a:pt x="16339" y="10578"/>
                  </a:lnTo>
                  <a:lnTo>
                    <a:pt x="28209" y="13856"/>
                  </a:lnTo>
                  <a:lnTo>
                    <a:pt x="21802" y="24334"/>
                  </a:lnTo>
                  <a:lnTo>
                    <a:pt x="21802" y="3888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5" name="Google Shape;3625;p26"/>
            <p:cNvSpPr/>
            <p:nvPr/>
          </p:nvSpPr>
          <p:spPr>
            <a:xfrm>
              <a:off x="9439169" y="-1840435"/>
              <a:ext cx="24582" cy="33869"/>
            </a:xfrm>
            <a:custGeom>
              <a:rect b="b" l="l" r="r" t="t"/>
              <a:pathLst>
                <a:path extrusionOk="0" h="33869" w="24582">
                  <a:moveTo>
                    <a:pt x="24582" y="33869"/>
                  </a:moveTo>
                  <a:lnTo>
                    <a:pt x="12316" y="26073"/>
                  </a:lnTo>
                  <a:lnTo>
                    <a:pt x="50" y="25874"/>
                  </a:lnTo>
                  <a:lnTo>
                    <a:pt x="3625" y="14104"/>
                  </a:lnTo>
                  <a:lnTo>
                    <a:pt x="0" y="0"/>
                  </a:lnTo>
                  <a:lnTo>
                    <a:pt x="12266" y="7797"/>
                  </a:lnTo>
                  <a:lnTo>
                    <a:pt x="24582" y="8045"/>
                  </a:lnTo>
                  <a:lnTo>
                    <a:pt x="21007" y="19765"/>
                  </a:lnTo>
                  <a:lnTo>
                    <a:pt x="24582" y="3386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6" name="Google Shape;3626;p26"/>
            <p:cNvSpPr/>
            <p:nvPr/>
          </p:nvSpPr>
          <p:spPr>
            <a:xfrm>
              <a:off x="9478699" y="-1876738"/>
              <a:ext cx="32230" cy="26668"/>
            </a:xfrm>
            <a:custGeom>
              <a:rect b="b" l="l" r="r" t="t"/>
              <a:pathLst>
                <a:path extrusionOk="0" h="26668" w="32230">
                  <a:moveTo>
                    <a:pt x="32231" y="26668"/>
                  </a:moveTo>
                  <a:lnTo>
                    <a:pt x="18424" y="22149"/>
                  </a:lnTo>
                  <a:lnTo>
                    <a:pt x="6456" y="24980"/>
                  </a:lnTo>
                  <a:lnTo>
                    <a:pt x="7003" y="12713"/>
                  </a:lnTo>
                  <a:lnTo>
                    <a:pt x="0" y="0"/>
                  </a:lnTo>
                  <a:lnTo>
                    <a:pt x="13856" y="4470"/>
                  </a:lnTo>
                  <a:lnTo>
                    <a:pt x="25774" y="1639"/>
                  </a:lnTo>
                  <a:lnTo>
                    <a:pt x="25229" y="13905"/>
                  </a:lnTo>
                  <a:lnTo>
                    <a:pt x="32231" y="2666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7" name="Google Shape;3627;p26"/>
            <p:cNvSpPr/>
            <p:nvPr/>
          </p:nvSpPr>
          <p:spPr>
            <a:xfrm>
              <a:off x="9507951" y="-1926598"/>
              <a:ext cx="37891" cy="27413"/>
            </a:xfrm>
            <a:custGeom>
              <a:rect b="b" l="l" r="r" t="t"/>
              <a:pathLst>
                <a:path extrusionOk="0" h="27413" w="37891">
                  <a:moveTo>
                    <a:pt x="37891" y="22596"/>
                  </a:moveTo>
                  <a:lnTo>
                    <a:pt x="23341" y="21702"/>
                  </a:lnTo>
                  <a:lnTo>
                    <a:pt x="12465" y="27413"/>
                  </a:lnTo>
                  <a:lnTo>
                    <a:pt x="9982" y="15395"/>
                  </a:lnTo>
                  <a:lnTo>
                    <a:pt x="0" y="4817"/>
                  </a:lnTo>
                  <a:lnTo>
                    <a:pt x="14551" y="5711"/>
                  </a:lnTo>
                  <a:lnTo>
                    <a:pt x="25377" y="0"/>
                  </a:lnTo>
                  <a:lnTo>
                    <a:pt x="27909" y="12018"/>
                  </a:lnTo>
                  <a:lnTo>
                    <a:pt x="37891" y="2259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8" name="Google Shape;3628;p26"/>
            <p:cNvSpPr/>
            <p:nvPr/>
          </p:nvSpPr>
          <p:spPr>
            <a:xfrm>
              <a:off x="9525084" y="-1983660"/>
              <a:ext cx="41120" cy="29747"/>
            </a:xfrm>
            <a:custGeom>
              <a:rect b="b" l="l" r="r" t="t"/>
              <a:pathLst>
                <a:path extrusionOk="0" h="29747" w="41120">
                  <a:moveTo>
                    <a:pt x="41120" y="18772"/>
                  </a:moveTo>
                  <a:lnTo>
                    <a:pt x="26817" y="21504"/>
                  </a:lnTo>
                  <a:lnTo>
                    <a:pt x="17730" y="29747"/>
                  </a:lnTo>
                  <a:lnTo>
                    <a:pt x="12266" y="18772"/>
                  </a:lnTo>
                  <a:lnTo>
                    <a:pt x="0" y="10975"/>
                  </a:lnTo>
                  <a:lnTo>
                    <a:pt x="14302" y="8244"/>
                  </a:lnTo>
                  <a:lnTo>
                    <a:pt x="23391" y="0"/>
                  </a:lnTo>
                  <a:lnTo>
                    <a:pt x="28854" y="10975"/>
                  </a:lnTo>
                  <a:lnTo>
                    <a:pt x="41120" y="1877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29" name="Google Shape;3629;p26"/>
            <p:cNvSpPr/>
            <p:nvPr/>
          </p:nvSpPr>
          <p:spPr>
            <a:xfrm>
              <a:off x="9529007" y="-2042708"/>
              <a:ext cx="41765" cy="30244"/>
            </a:xfrm>
            <a:custGeom>
              <a:rect b="b" l="l" r="r" t="t"/>
              <a:pathLst>
                <a:path extrusionOk="0" h="30244" w="41765">
                  <a:moveTo>
                    <a:pt x="41765" y="13806"/>
                  </a:moveTo>
                  <a:lnTo>
                    <a:pt x="28605" y="20014"/>
                  </a:lnTo>
                  <a:lnTo>
                    <a:pt x="21851" y="30244"/>
                  </a:lnTo>
                  <a:lnTo>
                    <a:pt x="13856" y="20957"/>
                  </a:lnTo>
                  <a:lnTo>
                    <a:pt x="0" y="16438"/>
                  </a:lnTo>
                  <a:lnTo>
                    <a:pt x="13160" y="10230"/>
                  </a:lnTo>
                  <a:lnTo>
                    <a:pt x="19964" y="0"/>
                  </a:lnTo>
                  <a:lnTo>
                    <a:pt x="27959" y="9287"/>
                  </a:lnTo>
                  <a:lnTo>
                    <a:pt x="41765" y="138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0" name="Google Shape;3630;p26"/>
            <p:cNvSpPr/>
            <p:nvPr/>
          </p:nvSpPr>
          <p:spPr>
            <a:xfrm>
              <a:off x="9519521" y="-2100018"/>
              <a:ext cx="39779" cy="28853"/>
            </a:xfrm>
            <a:custGeom>
              <a:rect b="b" l="l" r="r" t="t"/>
              <a:pathLst>
                <a:path extrusionOk="0" h="28853" w="39779">
                  <a:moveTo>
                    <a:pt x="39779" y="7946"/>
                  </a:moveTo>
                  <a:lnTo>
                    <a:pt x="28605" y="17233"/>
                  </a:lnTo>
                  <a:lnTo>
                    <a:pt x="24584" y="28854"/>
                  </a:lnTo>
                  <a:lnTo>
                    <a:pt x="14502" y="21802"/>
                  </a:lnTo>
                  <a:lnTo>
                    <a:pt x="0" y="20908"/>
                  </a:lnTo>
                  <a:lnTo>
                    <a:pt x="11224" y="11621"/>
                  </a:lnTo>
                  <a:lnTo>
                    <a:pt x="15197" y="0"/>
                  </a:lnTo>
                  <a:lnTo>
                    <a:pt x="25278" y="7052"/>
                  </a:lnTo>
                  <a:lnTo>
                    <a:pt x="39779" y="794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1" name="Google Shape;3631;p26"/>
            <p:cNvSpPr/>
            <p:nvPr/>
          </p:nvSpPr>
          <p:spPr>
            <a:xfrm>
              <a:off x="9497173" y="-2151964"/>
              <a:ext cx="35310" cy="25575"/>
            </a:xfrm>
            <a:custGeom>
              <a:rect b="b" l="l" r="r" t="t"/>
              <a:pathLst>
                <a:path extrusionOk="0" h="25575" w="35310">
                  <a:moveTo>
                    <a:pt x="35310" y="1589"/>
                  </a:moveTo>
                  <a:lnTo>
                    <a:pt x="26768" y="13359"/>
                  </a:lnTo>
                  <a:lnTo>
                    <a:pt x="25775" y="25576"/>
                  </a:lnTo>
                  <a:lnTo>
                    <a:pt x="14303" y="21255"/>
                  </a:lnTo>
                  <a:lnTo>
                    <a:pt x="0" y="23987"/>
                  </a:lnTo>
                  <a:lnTo>
                    <a:pt x="8542" y="12217"/>
                  </a:lnTo>
                  <a:lnTo>
                    <a:pt x="9536" y="0"/>
                  </a:lnTo>
                  <a:lnTo>
                    <a:pt x="21007" y="4271"/>
                  </a:lnTo>
                  <a:lnTo>
                    <a:pt x="35310" y="15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2" name="Google Shape;3632;p26"/>
            <p:cNvSpPr/>
            <p:nvPr/>
          </p:nvSpPr>
          <p:spPr>
            <a:xfrm>
              <a:off x="9463354" y="-2200235"/>
              <a:ext cx="28653" cy="30542"/>
            </a:xfrm>
            <a:custGeom>
              <a:rect b="b" l="l" r="r" t="t"/>
              <a:pathLst>
                <a:path extrusionOk="0" h="30542" w="28653">
                  <a:moveTo>
                    <a:pt x="28654" y="0"/>
                  </a:moveTo>
                  <a:lnTo>
                    <a:pt x="23291" y="13558"/>
                  </a:lnTo>
                  <a:lnTo>
                    <a:pt x="25377" y="25675"/>
                  </a:lnTo>
                  <a:lnTo>
                    <a:pt x="13160" y="24334"/>
                  </a:lnTo>
                  <a:lnTo>
                    <a:pt x="0" y="30542"/>
                  </a:lnTo>
                  <a:lnTo>
                    <a:pt x="5363" y="16984"/>
                  </a:lnTo>
                  <a:lnTo>
                    <a:pt x="3277" y="4917"/>
                  </a:lnTo>
                  <a:lnTo>
                    <a:pt x="15494" y="6208"/>
                  </a:lnTo>
                  <a:lnTo>
                    <a:pt x="28654"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3" name="Google Shape;3633;p26"/>
            <p:cNvSpPr/>
            <p:nvPr/>
          </p:nvSpPr>
          <p:spPr>
            <a:xfrm>
              <a:off x="9417020" y="-2238425"/>
              <a:ext cx="26568" cy="36700"/>
            </a:xfrm>
            <a:custGeom>
              <a:rect b="b" l="l" r="r" t="t"/>
              <a:pathLst>
                <a:path extrusionOk="0" h="36700" w="26568">
                  <a:moveTo>
                    <a:pt x="23391" y="0"/>
                  </a:moveTo>
                  <a:lnTo>
                    <a:pt x="21554" y="14452"/>
                  </a:lnTo>
                  <a:lnTo>
                    <a:pt x="26568" y="25675"/>
                  </a:lnTo>
                  <a:lnTo>
                    <a:pt x="14451" y="27413"/>
                  </a:lnTo>
                  <a:lnTo>
                    <a:pt x="3228" y="36700"/>
                  </a:lnTo>
                  <a:lnTo>
                    <a:pt x="5066" y="22249"/>
                  </a:lnTo>
                  <a:lnTo>
                    <a:pt x="0" y="11075"/>
                  </a:lnTo>
                  <a:lnTo>
                    <a:pt x="12167" y="9287"/>
                  </a:lnTo>
                  <a:lnTo>
                    <a:pt x="23391"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4" name="Google Shape;3634;p26"/>
            <p:cNvSpPr/>
            <p:nvPr/>
          </p:nvSpPr>
          <p:spPr>
            <a:xfrm>
              <a:off x="9361050" y="-2262561"/>
              <a:ext cx="29349" cy="40524"/>
            </a:xfrm>
            <a:custGeom>
              <a:rect b="b" l="l" r="r" t="t"/>
              <a:pathLst>
                <a:path extrusionOk="0" h="40524" w="29349">
                  <a:moveTo>
                    <a:pt x="19865" y="0"/>
                  </a:moveTo>
                  <a:lnTo>
                    <a:pt x="21702" y="14452"/>
                  </a:lnTo>
                  <a:lnTo>
                    <a:pt x="29350" y="24036"/>
                  </a:lnTo>
                  <a:lnTo>
                    <a:pt x="18027" y="28754"/>
                  </a:lnTo>
                  <a:lnTo>
                    <a:pt x="9485" y="40524"/>
                  </a:lnTo>
                  <a:lnTo>
                    <a:pt x="7648" y="26122"/>
                  </a:lnTo>
                  <a:lnTo>
                    <a:pt x="0" y="16488"/>
                  </a:lnTo>
                  <a:lnTo>
                    <a:pt x="11323" y="11770"/>
                  </a:lnTo>
                  <a:lnTo>
                    <a:pt x="19865"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5" name="Google Shape;3635;p26"/>
            <p:cNvSpPr/>
            <p:nvPr/>
          </p:nvSpPr>
          <p:spPr>
            <a:xfrm>
              <a:off x="9101066" y="-2252746"/>
              <a:ext cx="482415" cy="496470"/>
            </a:xfrm>
            <a:custGeom>
              <a:rect b="b" l="l" r="r" t="t"/>
              <a:pathLst>
                <a:path extrusionOk="0" h="496470" w="482415">
                  <a:moveTo>
                    <a:pt x="482415" y="230978"/>
                  </a:moveTo>
                  <a:cubicBezTo>
                    <a:pt x="482415" y="258788"/>
                    <a:pt x="478145" y="285705"/>
                    <a:pt x="470149" y="310933"/>
                  </a:cubicBezTo>
                  <a:cubicBezTo>
                    <a:pt x="444474" y="392428"/>
                    <a:pt x="380509" y="456989"/>
                    <a:pt x="299213" y="483409"/>
                  </a:cubicBezTo>
                  <a:cubicBezTo>
                    <a:pt x="273290" y="491852"/>
                    <a:pt x="245628" y="496470"/>
                    <a:pt x="216923" y="496470"/>
                  </a:cubicBezTo>
                  <a:cubicBezTo>
                    <a:pt x="188218" y="496470"/>
                    <a:pt x="162195" y="492199"/>
                    <a:pt x="136967" y="484204"/>
                  </a:cubicBezTo>
                  <a:cubicBezTo>
                    <a:pt x="81048" y="466524"/>
                    <a:pt x="33124" y="430817"/>
                    <a:pt x="0" y="383936"/>
                  </a:cubicBezTo>
                  <a:cubicBezTo>
                    <a:pt x="27463" y="392478"/>
                    <a:pt x="55671" y="398338"/>
                    <a:pt x="84376" y="400027"/>
                  </a:cubicBezTo>
                  <a:cubicBezTo>
                    <a:pt x="132944" y="402857"/>
                    <a:pt x="183202" y="393024"/>
                    <a:pt x="223825" y="366207"/>
                  </a:cubicBezTo>
                  <a:cubicBezTo>
                    <a:pt x="249551" y="349223"/>
                    <a:pt x="270707" y="326030"/>
                    <a:pt x="288535" y="300852"/>
                  </a:cubicBezTo>
                  <a:cubicBezTo>
                    <a:pt x="319128" y="257696"/>
                    <a:pt x="339637" y="207686"/>
                    <a:pt x="349669" y="155789"/>
                  </a:cubicBezTo>
                  <a:cubicBezTo>
                    <a:pt x="358758" y="108809"/>
                    <a:pt x="359303" y="60091"/>
                    <a:pt x="351060" y="12912"/>
                  </a:cubicBezTo>
                  <a:cubicBezTo>
                    <a:pt x="350563" y="10181"/>
                    <a:pt x="349321" y="5612"/>
                    <a:pt x="347683" y="0"/>
                  </a:cubicBezTo>
                  <a:cubicBezTo>
                    <a:pt x="404844" y="32330"/>
                    <a:pt x="448744" y="85270"/>
                    <a:pt x="469305" y="148737"/>
                  </a:cubicBezTo>
                  <a:cubicBezTo>
                    <a:pt x="477847" y="174661"/>
                    <a:pt x="482366" y="202223"/>
                    <a:pt x="482366" y="230928"/>
                  </a:cubicBezTo>
                  <a:close/>
                </a:path>
              </a:pathLst>
            </a:custGeom>
            <a:solidFill>
              <a:srgbClr val="D0945F">
                <a:alpha val="156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6" name="Google Shape;3636;p26"/>
            <p:cNvSpPr/>
            <p:nvPr/>
          </p:nvSpPr>
          <p:spPr>
            <a:xfrm>
              <a:off x="9252936" y="-2220845"/>
              <a:ext cx="45441" cy="168850"/>
            </a:xfrm>
            <a:custGeom>
              <a:rect b="b" l="l" r="r" t="t"/>
              <a:pathLst>
                <a:path extrusionOk="0" h="168850" w="45441">
                  <a:moveTo>
                    <a:pt x="45441" y="168850"/>
                  </a:moveTo>
                  <a:lnTo>
                    <a:pt x="33671" y="167808"/>
                  </a:lnTo>
                  <a:cubicBezTo>
                    <a:pt x="28904" y="94358"/>
                    <a:pt x="11820" y="35260"/>
                    <a:pt x="0" y="4619"/>
                  </a:cubicBezTo>
                  <a:cubicBezTo>
                    <a:pt x="5662" y="2831"/>
                    <a:pt x="11472" y="1291"/>
                    <a:pt x="17332" y="0"/>
                  </a:cubicBezTo>
                  <a:cubicBezTo>
                    <a:pt x="30095" y="38289"/>
                    <a:pt x="45540" y="99026"/>
                    <a:pt x="45441" y="16885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7" name="Google Shape;3637;p26"/>
            <p:cNvSpPr/>
            <p:nvPr/>
          </p:nvSpPr>
          <p:spPr>
            <a:xfrm>
              <a:off x="9252043" y="-1987285"/>
              <a:ext cx="46384" cy="176299"/>
            </a:xfrm>
            <a:custGeom>
              <a:rect b="b" l="l" r="r" t="t"/>
              <a:pathLst>
                <a:path extrusionOk="0" h="176299" w="46384">
                  <a:moveTo>
                    <a:pt x="46334" y="0"/>
                  </a:moveTo>
                  <a:cubicBezTo>
                    <a:pt x="46334" y="0"/>
                    <a:pt x="43305" y="109505"/>
                    <a:pt x="24732" y="176300"/>
                  </a:cubicBezTo>
                  <a:cubicBezTo>
                    <a:pt x="16289" y="174760"/>
                    <a:pt x="8045" y="172675"/>
                    <a:pt x="0" y="170142"/>
                  </a:cubicBezTo>
                  <a:cubicBezTo>
                    <a:pt x="22894" y="108611"/>
                    <a:pt x="32329" y="52592"/>
                    <a:pt x="35011" y="0"/>
                  </a:cubicBezTo>
                  <a:lnTo>
                    <a:pt x="46384"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8" name="Google Shape;3638;p26"/>
            <p:cNvSpPr/>
            <p:nvPr/>
          </p:nvSpPr>
          <p:spPr>
            <a:xfrm>
              <a:off x="9345209" y="-2081345"/>
              <a:ext cx="173717" cy="38587"/>
            </a:xfrm>
            <a:custGeom>
              <a:rect b="b" l="l" r="r" t="t"/>
              <a:pathLst>
                <a:path extrusionOk="0" h="38587" w="173717">
                  <a:moveTo>
                    <a:pt x="173717" y="18276"/>
                  </a:moveTo>
                  <a:cubicBezTo>
                    <a:pt x="108361" y="35806"/>
                    <a:pt x="0" y="38587"/>
                    <a:pt x="0" y="38587"/>
                  </a:cubicBezTo>
                  <a:lnTo>
                    <a:pt x="0" y="27860"/>
                  </a:lnTo>
                  <a:cubicBezTo>
                    <a:pt x="72258" y="24136"/>
                    <a:pt x="137762" y="8740"/>
                    <a:pt x="168652" y="0"/>
                  </a:cubicBezTo>
                  <a:cubicBezTo>
                    <a:pt x="170638" y="5959"/>
                    <a:pt x="172327" y="12068"/>
                    <a:pt x="173717" y="1827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39" name="Google Shape;3639;p26"/>
            <p:cNvSpPr/>
            <p:nvPr/>
          </p:nvSpPr>
          <p:spPr>
            <a:xfrm>
              <a:off x="9111698" y="-2081692"/>
              <a:ext cx="186678" cy="38985"/>
            </a:xfrm>
            <a:custGeom>
              <a:rect b="b" l="l" r="r" t="t"/>
              <a:pathLst>
                <a:path extrusionOk="0" h="38985" w="186678">
                  <a:moveTo>
                    <a:pt x="186679" y="29698"/>
                  </a:moveTo>
                  <a:lnTo>
                    <a:pt x="186679" y="38985"/>
                  </a:lnTo>
                  <a:cubicBezTo>
                    <a:pt x="186679" y="38985"/>
                    <a:pt x="70271" y="39432"/>
                    <a:pt x="0" y="16339"/>
                  </a:cubicBezTo>
                  <a:cubicBezTo>
                    <a:pt x="1340" y="10777"/>
                    <a:pt x="2880" y="5363"/>
                    <a:pt x="4618" y="0"/>
                  </a:cubicBezTo>
                  <a:cubicBezTo>
                    <a:pt x="65255" y="17034"/>
                    <a:pt x="122416" y="26817"/>
                    <a:pt x="174859" y="28655"/>
                  </a:cubicBezTo>
                  <a:cubicBezTo>
                    <a:pt x="174710" y="26122"/>
                    <a:pt x="174511" y="23589"/>
                    <a:pt x="174313" y="21057"/>
                  </a:cubicBezTo>
                  <a:lnTo>
                    <a:pt x="186679" y="296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640" name="Google Shape;3640;p26"/>
          <p:cNvGrpSpPr/>
          <p:nvPr/>
        </p:nvGrpSpPr>
        <p:grpSpPr>
          <a:xfrm>
            <a:off x="6990870" y="3677177"/>
            <a:ext cx="1640635" cy="906711"/>
            <a:chOff x="8930212" y="-1107452"/>
            <a:chExt cx="1161676" cy="641965"/>
          </a:xfrm>
        </p:grpSpPr>
        <p:sp>
          <p:nvSpPr>
            <p:cNvPr id="3641" name="Google Shape;3641;p26"/>
            <p:cNvSpPr/>
            <p:nvPr/>
          </p:nvSpPr>
          <p:spPr>
            <a:xfrm>
              <a:off x="8940513" y="-663398"/>
              <a:ext cx="733506" cy="142033"/>
            </a:xfrm>
            <a:custGeom>
              <a:rect b="b" l="l" r="r" t="t"/>
              <a:pathLst>
                <a:path extrusionOk="0" h="142033" w="733506">
                  <a:moveTo>
                    <a:pt x="733507" y="71017"/>
                  </a:moveTo>
                  <a:cubicBezTo>
                    <a:pt x="733507" y="110238"/>
                    <a:pt x="569306" y="142033"/>
                    <a:pt x="366754" y="142033"/>
                  </a:cubicBezTo>
                  <a:cubicBezTo>
                    <a:pt x="164201" y="142033"/>
                    <a:pt x="0" y="110238"/>
                    <a:pt x="0" y="71017"/>
                  </a:cubicBezTo>
                  <a:cubicBezTo>
                    <a:pt x="0" y="31795"/>
                    <a:pt x="164201" y="0"/>
                    <a:pt x="366754" y="0"/>
                  </a:cubicBezTo>
                  <a:cubicBezTo>
                    <a:pt x="569306" y="0"/>
                    <a:pt x="733507" y="31795"/>
                    <a:pt x="733507" y="71017"/>
                  </a:cubicBezTo>
                  <a:close/>
                </a:path>
              </a:pathLst>
            </a:custGeom>
            <a:solidFill>
              <a:srgbClr val="E8BA7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2" name="Google Shape;3642;p26"/>
            <p:cNvSpPr/>
            <p:nvPr/>
          </p:nvSpPr>
          <p:spPr>
            <a:xfrm>
              <a:off x="9203165" y="-791103"/>
              <a:ext cx="13279" cy="142169"/>
            </a:xfrm>
            <a:custGeom>
              <a:rect b="b" l="l" r="r" t="t"/>
              <a:pathLst>
                <a:path extrusionOk="0" h="142169" w="13279">
                  <a:moveTo>
                    <a:pt x="12624" y="5736"/>
                  </a:moveTo>
                  <a:cubicBezTo>
                    <a:pt x="12425" y="-1912"/>
                    <a:pt x="954" y="-1912"/>
                    <a:pt x="705" y="5736"/>
                  </a:cubicBezTo>
                  <a:cubicBezTo>
                    <a:pt x="-536" y="49140"/>
                    <a:pt x="209" y="92694"/>
                    <a:pt x="358" y="136099"/>
                  </a:cubicBezTo>
                  <a:cubicBezTo>
                    <a:pt x="358" y="144193"/>
                    <a:pt x="12873" y="144193"/>
                    <a:pt x="12922" y="136099"/>
                  </a:cubicBezTo>
                  <a:cubicBezTo>
                    <a:pt x="13071" y="92694"/>
                    <a:pt x="13816" y="49140"/>
                    <a:pt x="12574" y="5736"/>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3" name="Google Shape;3643;p26"/>
            <p:cNvSpPr/>
            <p:nvPr/>
          </p:nvSpPr>
          <p:spPr>
            <a:xfrm>
              <a:off x="9314707" y="-1041610"/>
              <a:ext cx="25046" cy="421276"/>
            </a:xfrm>
            <a:custGeom>
              <a:rect b="b" l="l" r="r" t="t"/>
              <a:pathLst>
                <a:path extrusionOk="0" h="421276" w="25046">
                  <a:moveTo>
                    <a:pt x="16547" y="255597"/>
                  </a:moveTo>
                  <a:cubicBezTo>
                    <a:pt x="14461" y="202261"/>
                    <a:pt x="13319" y="148924"/>
                    <a:pt x="12822" y="95587"/>
                  </a:cubicBezTo>
                  <a:cubicBezTo>
                    <a:pt x="12573" y="65690"/>
                    <a:pt x="12573" y="35744"/>
                    <a:pt x="12723" y="5848"/>
                  </a:cubicBezTo>
                  <a:cubicBezTo>
                    <a:pt x="12723" y="-1949"/>
                    <a:pt x="754" y="-1949"/>
                    <a:pt x="605" y="5848"/>
                  </a:cubicBezTo>
                  <a:cubicBezTo>
                    <a:pt x="-1282" y="112521"/>
                    <a:pt x="1350" y="219344"/>
                    <a:pt x="7012" y="325869"/>
                  </a:cubicBezTo>
                  <a:cubicBezTo>
                    <a:pt x="8600" y="355716"/>
                    <a:pt x="9991" y="385662"/>
                    <a:pt x="12822" y="415409"/>
                  </a:cubicBezTo>
                  <a:cubicBezTo>
                    <a:pt x="13566" y="423107"/>
                    <a:pt x="25387" y="423355"/>
                    <a:pt x="25039" y="415409"/>
                  </a:cubicBezTo>
                  <a:cubicBezTo>
                    <a:pt x="22605" y="362122"/>
                    <a:pt x="18632" y="308934"/>
                    <a:pt x="16547" y="255597"/>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4" name="Google Shape;3644;p26"/>
            <p:cNvSpPr/>
            <p:nvPr/>
          </p:nvSpPr>
          <p:spPr>
            <a:xfrm>
              <a:off x="9428712" y="-716573"/>
              <a:ext cx="14281" cy="85896"/>
            </a:xfrm>
            <a:custGeom>
              <a:rect b="b" l="l" r="r" t="t"/>
              <a:pathLst>
                <a:path extrusionOk="0" h="85896" w="14281">
                  <a:moveTo>
                    <a:pt x="12691" y="42995"/>
                  </a:moveTo>
                  <a:cubicBezTo>
                    <a:pt x="12393" y="30580"/>
                    <a:pt x="12642" y="18164"/>
                    <a:pt x="12741" y="5699"/>
                  </a:cubicBezTo>
                  <a:cubicBezTo>
                    <a:pt x="12840" y="-1999"/>
                    <a:pt x="1468" y="-1800"/>
                    <a:pt x="872" y="5699"/>
                  </a:cubicBezTo>
                  <a:cubicBezTo>
                    <a:pt x="-71" y="18313"/>
                    <a:pt x="-121" y="31027"/>
                    <a:pt x="127" y="43690"/>
                  </a:cubicBezTo>
                  <a:cubicBezTo>
                    <a:pt x="425" y="56404"/>
                    <a:pt x="823" y="69167"/>
                    <a:pt x="2858" y="81731"/>
                  </a:cubicBezTo>
                  <a:cubicBezTo>
                    <a:pt x="3901" y="88287"/>
                    <a:pt x="14380" y="86598"/>
                    <a:pt x="14281" y="80192"/>
                  </a:cubicBezTo>
                  <a:cubicBezTo>
                    <a:pt x="14082" y="67776"/>
                    <a:pt x="12940" y="55411"/>
                    <a:pt x="12642" y="42945"/>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5" name="Google Shape;3645;p26"/>
            <p:cNvSpPr/>
            <p:nvPr/>
          </p:nvSpPr>
          <p:spPr>
            <a:xfrm>
              <a:off x="9186284" y="-1057623"/>
              <a:ext cx="228941" cy="210164"/>
            </a:xfrm>
            <a:custGeom>
              <a:rect b="b" l="l" r="r" t="t"/>
              <a:pathLst>
                <a:path extrusionOk="0" h="210164" w="228941">
                  <a:moveTo>
                    <a:pt x="206104" y="162850"/>
                  </a:moveTo>
                  <a:cubicBezTo>
                    <a:pt x="189317" y="183261"/>
                    <a:pt x="165529" y="197117"/>
                    <a:pt x="140103" y="204467"/>
                  </a:cubicBezTo>
                  <a:cubicBezTo>
                    <a:pt x="95258" y="217528"/>
                    <a:pt x="42766" y="209632"/>
                    <a:pt x="15253" y="165085"/>
                  </a:cubicBezTo>
                  <a:cubicBezTo>
                    <a:pt x="9740" y="156195"/>
                    <a:pt x="5817" y="147207"/>
                    <a:pt x="3383" y="138367"/>
                  </a:cubicBezTo>
                  <a:cubicBezTo>
                    <a:pt x="-23980" y="40533"/>
                    <a:pt x="121330" y="-48114"/>
                    <a:pt x="198306" y="29756"/>
                  </a:cubicBezTo>
                  <a:cubicBezTo>
                    <a:pt x="200342" y="31792"/>
                    <a:pt x="202329" y="33928"/>
                    <a:pt x="204266" y="36212"/>
                  </a:cubicBezTo>
                  <a:cubicBezTo>
                    <a:pt x="236794" y="74750"/>
                    <a:pt x="236894" y="125455"/>
                    <a:pt x="206153" y="1628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6" name="Google Shape;3646;p26"/>
            <p:cNvSpPr/>
            <p:nvPr/>
          </p:nvSpPr>
          <p:spPr>
            <a:xfrm>
              <a:off x="9189667" y="-1027866"/>
              <a:ext cx="225607" cy="180408"/>
            </a:xfrm>
            <a:custGeom>
              <a:rect b="b" l="l" r="r" t="t"/>
              <a:pathLst>
                <a:path extrusionOk="0" h="180408" w="225607">
                  <a:moveTo>
                    <a:pt x="202720" y="133094"/>
                  </a:moveTo>
                  <a:cubicBezTo>
                    <a:pt x="185934" y="153505"/>
                    <a:pt x="162146" y="167361"/>
                    <a:pt x="136719" y="174711"/>
                  </a:cubicBezTo>
                  <a:cubicBezTo>
                    <a:pt x="91875" y="187772"/>
                    <a:pt x="39382" y="179875"/>
                    <a:pt x="11869" y="135329"/>
                  </a:cubicBezTo>
                  <a:cubicBezTo>
                    <a:pt x="6357" y="126439"/>
                    <a:pt x="2433" y="117450"/>
                    <a:pt x="0" y="108611"/>
                  </a:cubicBezTo>
                  <a:cubicBezTo>
                    <a:pt x="40375" y="115712"/>
                    <a:pt x="86412" y="114669"/>
                    <a:pt x="123162" y="96543"/>
                  </a:cubicBezTo>
                  <a:cubicBezTo>
                    <a:pt x="160209" y="78267"/>
                    <a:pt x="184196" y="39978"/>
                    <a:pt x="194973" y="0"/>
                  </a:cubicBezTo>
                  <a:cubicBezTo>
                    <a:pt x="197008" y="2036"/>
                    <a:pt x="198996" y="4172"/>
                    <a:pt x="200932" y="6456"/>
                  </a:cubicBezTo>
                  <a:cubicBezTo>
                    <a:pt x="233461" y="44994"/>
                    <a:pt x="233560" y="95698"/>
                    <a:pt x="202820" y="133044"/>
                  </a:cubicBezTo>
                  <a:close/>
                </a:path>
              </a:pathLst>
            </a:custGeom>
            <a:solidFill>
              <a:srgbClr val="892E6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7" name="Google Shape;3647;p26"/>
            <p:cNvSpPr/>
            <p:nvPr/>
          </p:nvSpPr>
          <p:spPr>
            <a:xfrm>
              <a:off x="9235783" y="-1042899"/>
              <a:ext cx="101281" cy="82993"/>
            </a:xfrm>
            <a:custGeom>
              <a:rect b="b" l="l" r="r" t="t"/>
              <a:pathLst>
                <a:path extrusionOk="0" h="82993" w="101281">
                  <a:moveTo>
                    <a:pt x="25050" y="13294"/>
                  </a:moveTo>
                  <a:cubicBezTo>
                    <a:pt x="43276" y="183"/>
                    <a:pt x="84396" y="-9501"/>
                    <a:pt x="97804" y="15678"/>
                  </a:cubicBezTo>
                  <a:cubicBezTo>
                    <a:pt x="117619" y="52825"/>
                    <a:pt x="47596" y="90568"/>
                    <a:pt x="17899" y="81678"/>
                  </a:cubicBezTo>
                  <a:cubicBezTo>
                    <a:pt x="-4598" y="74974"/>
                    <a:pt x="-2711" y="51881"/>
                    <a:pt x="6328" y="34648"/>
                  </a:cubicBezTo>
                  <a:cubicBezTo>
                    <a:pt x="10846" y="26057"/>
                    <a:pt x="17352" y="18856"/>
                    <a:pt x="25050" y="1329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8" name="Google Shape;3648;p26"/>
            <p:cNvSpPr/>
            <p:nvPr/>
          </p:nvSpPr>
          <p:spPr>
            <a:xfrm>
              <a:off x="9362233" y="-1107452"/>
              <a:ext cx="210972" cy="227138"/>
            </a:xfrm>
            <a:custGeom>
              <a:rect b="b" l="l" r="r" t="t"/>
              <a:pathLst>
                <a:path extrusionOk="0" h="227138" w="210972">
                  <a:moveTo>
                    <a:pt x="210873" y="93839"/>
                  </a:moveTo>
                  <a:cubicBezTo>
                    <a:pt x="210973" y="95775"/>
                    <a:pt x="210973" y="97712"/>
                    <a:pt x="210973" y="99649"/>
                  </a:cubicBezTo>
                  <a:lnTo>
                    <a:pt x="210973" y="99649"/>
                  </a:lnTo>
                  <a:cubicBezTo>
                    <a:pt x="210774" y="124083"/>
                    <a:pt x="202679" y="148069"/>
                    <a:pt x="189767" y="168927"/>
                  </a:cubicBezTo>
                  <a:cubicBezTo>
                    <a:pt x="165184" y="208607"/>
                    <a:pt x="120886" y="237957"/>
                    <a:pt x="70678" y="223307"/>
                  </a:cubicBezTo>
                  <a:cubicBezTo>
                    <a:pt x="24840" y="209898"/>
                    <a:pt x="3137" y="173645"/>
                    <a:pt x="307" y="134114"/>
                  </a:cubicBezTo>
                  <a:cubicBezTo>
                    <a:pt x="-4411" y="66872"/>
                    <a:pt x="45598" y="-9756"/>
                    <a:pt x="124710" y="1020"/>
                  </a:cubicBezTo>
                  <a:cubicBezTo>
                    <a:pt x="174719" y="7874"/>
                    <a:pt x="208688" y="45418"/>
                    <a:pt x="210873" y="937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49" name="Google Shape;3649;p26"/>
            <p:cNvSpPr/>
            <p:nvPr/>
          </p:nvSpPr>
          <p:spPr>
            <a:xfrm>
              <a:off x="9362541" y="-1007753"/>
              <a:ext cx="210665" cy="127489"/>
            </a:xfrm>
            <a:custGeom>
              <a:rect b="b" l="l" r="r" t="t"/>
              <a:pathLst>
                <a:path extrusionOk="0" h="127489" w="210665">
                  <a:moveTo>
                    <a:pt x="210665" y="0"/>
                  </a:moveTo>
                  <a:cubicBezTo>
                    <a:pt x="210467" y="24434"/>
                    <a:pt x="202372" y="48420"/>
                    <a:pt x="189460" y="69278"/>
                  </a:cubicBezTo>
                  <a:cubicBezTo>
                    <a:pt x="164877" y="108958"/>
                    <a:pt x="120579" y="138308"/>
                    <a:pt x="70371" y="123658"/>
                  </a:cubicBezTo>
                  <a:cubicBezTo>
                    <a:pt x="24533" y="110250"/>
                    <a:pt x="2830" y="73996"/>
                    <a:pt x="0" y="34465"/>
                  </a:cubicBezTo>
                  <a:cubicBezTo>
                    <a:pt x="9386" y="47526"/>
                    <a:pt x="21652" y="58502"/>
                    <a:pt x="35955" y="65852"/>
                  </a:cubicBezTo>
                  <a:cubicBezTo>
                    <a:pt x="77720" y="87256"/>
                    <a:pt x="131256" y="78962"/>
                    <a:pt x="168503" y="50457"/>
                  </a:cubicBezTo>
                  <a:cubicBezTo>
                    <a:pt x="186133" y="36948"/>
                    <a:pt x="200236" y="19517"/>
                    <a:pt x="210665" y="0"/>
                  </a:cubicBezTo>
                  <a:close/>
                </a:path>
              </a:pathLst>
            </a:custGeom>
            <a:solidFill>
              <a:srgbClr val="C455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0" name="Google Shape;3650;p26"/>
            <p:cNvSpPr/>
            <p:nvPr/>
          </p:nvSpPr>
          <p:spPr>
            <a:xfrm>
              <a:off x="9445473" y="-1069452"/>
              <a:ext cx="108078" cy="75403"/>
            </a:xfrm>
            <a:custGeom>
              <a:rect b="b" l="l" r="r" t="t"/>
              <a:pathLst>
                <a:path extrusionOk="0" h="75403" w="108078">
                  <a:moveTo>
                    <a:pt x="56370" y="664"/>
                  </a:moveTo>
                  <a:cubicBezTo>
                    <a:pt x="78569" y="3892"/>
                    <a:pt x="114871" y="25595"/>
                    <a:pt x="106975" y="53008"/>
                  </a:cubicBezTo>
                  <a:cubicBezTo>
                    <a:pt x="95354" y="93482"/>
                    <a:pt x="18825" y="71879"/>
                    <a:pt x="3678" y="44814"/>
                  </a:cubicBezTo>
                  <a:cubicBezTo>
                    <a:pt x="-7794" y="24353"/>
                    <a:pt x="9588" y="9057"/>
                    <a:pt x="28062" y="2998"/>
                  </a:cubicBezTo>
                  <a:cubicBezTo>
                    <a:pt x="37299" y="-31"/>
                    <a:pt x="46933" y="-677"/>
                    <a:pt x="56370" y="66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1" name="Google Shape;3651;p26"/>
            <p:cNvSpPr/>
            <p:nvPr/>
          </p:nvSpPr>
          <p:spPr>
            <a:xfrm>
              <a:off x="9540152" y="-1038395"/>
              <a:ext cx="226171" cy="212831"/>
            </a:xfrm>
            <a:custGeom>
              <a:rect b="b" l="l" r="r" t="t"/>
              <a:pathLst>
                <a:path extrusionOk="0" h="212831" w="226171">
                  <a:moveTo>
                    <a:pt x="206276" y="173767"/>
                  </a:moveTo>
                  <a:cubicBezTo>
                    <a:pt x="187950" y="198995"/>
                    <a:pt x="158749" y="213596"/>
                    <a:pt x="125476" y="212801"/>
                  </a:cubicBezTo>
                  <a:cubicBezTo>
                    <a:pt x="99105" y="212205"/>
                    <a:pt x="73528" y="202074"/>
                    <a:pt x="51976" y="186629"/>
                  </a:cubicBezTo>
                  <a:cubicBezTo>
                    <a:pt x="14033" y="159415"/>
                    <a:pt x="-12237" y="113279"/>
                    <a:pt x="5840" y="64113"/>
                  </a:cubicBezTo>
                  <a:cubicBezTo>
                    <a:pt x="16864" y="34068"/>
                    <a:pt x="37425" y="15544"/>
                    <a:pt x="61759" y="6555"/>
                  </a:cubicBezTo>
                  <a:lnTo>
                    <a:pt x="61759" y="6555"/>
                  </a:lnTo>
                  <a:cubicBezTo>
                    <a:pt x="135358" y="-20659"/>
                    <a:pt x="243174" y="39829"/>
                    <a:pt x="223905" y="133143"/>
                  </a:cubicBezTo>
                  <a:cubicBezTo>
                    <a:pt x="220727" y="148588"/>
                    <a:pt x="214668" y="162295"/>
                    <a:pt x="206325" y="1737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2" name="Google Shape;3652;p26"/>
            <p:cNvSpPr/>
            <p:nvPr/>
          </p:nvSpPr>
          <p:spPr>
            <a:xfrm>
              <a:off x="9540152" y="-1031839"/>
              <a:ext cx="206325" cy="206276"/>
            </a:xfrm>
            <a:custGeom>
              <a:rect b="b" l="l" r="r" t="t"/>
              <a:pathLst>
                <a:path extrusionOk="0" h="206276" w="206325">
                  <a:moveTo>
                    <a:pt x="206276" y="167212"/>
                  </a:moveTo>
                  <a:cubicBezTo>
                    <a:pt x="187950" y="192440"/>
                    <a:pt x="158749" y="207041"/>
                    <a:pt x="125476" y="206246"/>
                  </a:cubicBezTo>
                  <a:cubicBezTo>
                    <a:pt x="99105" y="205650"/>
                    <a:pt x="73528" y="195519"/>
                    <a:pt x="51976" y="180074"/>
                  </a:cubicBezTo>
                  <a:cubicBezTo>
                    <a:pt x="14033" y="152859"/>
                    <a:pt x="-12237" y="106724"/>
                    <a:pt x="5840" y="57558"/>
                  </a:cubicBezTo>
                  <a:cubicBezTo>
                    <a:pt x="16864" y="27513"/>
                    <a:pt x="37425" y="8989"/>
                    <a:pt x="61759" y="0"/>
                  </a:cubicBezTo>
                  <a:cubicBezTo>
                    <a:pt x="46960" y="21802"/>
                    <a:pt x="39163" y="47328"/>
                    <a:pt x="45420" y="72556"/>
                  </a:cubicBezTo>
                  <a:cubicBezTo>
                    <a:pt x="49939" y="90782"/>
                    <a:pt x="61312" y="106575"/>
                    <a:pt x="74174" y="120331"/>
                  </a:cubicBezTo>
                  <a:cubicBezTo>
                    <a:pt x="87384" y="134435"/>
                    <a:pt x="102482" y="146900"/>
                    <a:pt x="119664" y="155740"/>
                  </a:cubicBezTo>
                  <a:cubicBezTo>
                    <a:pt x="146135" y="169248"/>
                    <a:pt x="177173" y="172923"/>
                    <a:pt x="206325" y="167162"/>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3" name="Google Shape;3653;p26"/>
            <p:cNvSpPr/>
            <p:nvPr/>
          </p:nvSpPr>
          <p:spPr>
            <a:xfrm>
              <a:off x="9673719" y="-1002443"/>
              <a:ext cx="78428" cy="104475"/>
            </a:xfrm>
            <a:custGeom>
              <a:rect b="b" l="l" r="r" t="t"/>
              <a:pathLst>
                <a:path extrusionOk="0" h="104475" w="78428">
                  <a:moveTo>
                    <a:pt x="69927" y="30496"/>
                  </a:moveTo>
                  <a:cubicBezTo>
                    <a:pt x="80703" y="50162"/>
                    <a:pt x="85272" y="92176"/>
                    <a:pt x="58654" y="102456"/>
                  </a:cubicBezTo>
                  <a:cubicBezTo>
                    <a:pt x="19371" y="117603"/>
                    <a:pt x="-9532" y="43507"/>
                    <a:pt x="2933" y="15101"/>
                  </a:cubicBezTo>
                  <a:cubicBezTo>
                    <a:pt x="12368" y="-6403"/>
                    <a:pt x="35064" y="-1735"/>
                    <a:pt x="51006" y="9340"/>
                  </a:cubicBezTo>
                  <a:cubicBezTo>
                    <a:pt x="59002" y="14852"/>
                    <a:pt x="65357"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4" name="Google Shape;3654;p26"/>
            <p:cNvSpPr/>
            <p:nvPr/>
          </p:nvSpPr>
          <p:spPr>
            <a:xfrm>
              <a:off x="9440325" y="-998793"/>
              <a:ext cx="226131" cy="212810"/>
            </a:xfrm>
            <a:custGeom>
              <a:rect b="b" l="l" r="r" t="t"/>
              <a:pathLst>
                <a:path extrusionOk="0" h="212810" w="226131">
                  <a:moveTo>
                    <a:pt x="125481" y="212780"/>
                  </a:moveTo>
                  <a:cubicBezTo>
                    <a:pt x="99110" y="212184"/>
                    <a:pt x="73535" y="202053"/>
                    <a:pt x="51981" y="186609"/>
                  </a:cubicBezTo>
                  <a:cubicBezTo>
                    <a:pt x="13990" y="159394"/>
                    <a:pt x="-12231" y="113208"/>
                    <a:pt x="5845" y="64093"/>
                  </a:cubicBezTo>
                  <a:cubicBezTo>
                    <a:pt x="7435" y="59772"/>
                    <a:pt x="9223" y="55749"/>
                    <a:pt x="11159" y="51925"/>
                  </a:cubicBezTo>
                  <a:lnTo>
                    <a:pt x="11159" y="51925"/>
                  </a:lnTo>
                  <a:cubicBezTo>
                    <a:pt x="64198" y="-52216"/>
                    <a:pt x="248593" y="13388"/>
                    <a:pt x="223862" y="133123"/>
                  </a:cubicBezTo>
                  <a:cubicBezTo>
                    <a:pt x="222471" y="139728"/>
                    <a:pt x="220633" y="145985"/>
                    <a:pt x="218200" y="151895"/>
                  </a:cubicBezTo>
                  <a:cubicBezTo>
                    <a:pt x="202855" y="190333"/>
                    <a:pt x="167396" y="213774"/>
                    <a:pt x="125432" y="212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5" name="Google Shape;3655;p26"/>
            <p:cNvSpPr/>
            <p:nvPr/>
          </p:nvSpPr>
          <p:spPr>
            <a:xfrm>
              <a:off x="9440325" y="-946868"/>
              <a:ext cx="218249" cy="160885"/>
            </a:xfrm>
            <a:custGeom>
              <a:rect b="b" l="l" r="r" t="t"/>
              <a:pathLst>
                <a:path extrusionOk="0" h="160885" w="218249">
                  <a:moveTo>
                    <a:pt x="125481" y="160855"/>
                  </a:moveTo>
                  <a:cubicBezTo>
                    <a:pt x="99110" y="160259"/>
                    <a:pt x="73535" y="150128"/>
                    <a:pt x="51981" y="134683"/>
                  </a:cubicBezTo>
                  <a:cubicBezTo>
                    <a:pt x="13990" y="107468"/>
                    <a:pt x="-12231" y="61283"/>
                    <a:pt x="5845" y="12167"/>
                  </a:cubicBezTo>
                  <a:cubicBezTo>
                    <a:pt x="7435" y="7847"/>
                    <a:pt x="9223" y="3824"/>
                    <a:pt x="11159" y="0"/>
                  </a:cubicBezTo>
                  <a:cubicBezTo>
                    <a:pt x="13394" y="9237"/>
                    <a:pt x="15182" y="19169"/>
                    <a:pt x="17616" y="24831"/>
                  </a:cubicBezTo>
                  <a:cubicBezTo>
                    <a:pt x="25909" y="44000"/>
                    <a:pt x="40708" y="59793"/>
                    <a:pt x="57097" y="72705"/>
                  </a:cubicBezTo>
                  <a:cubicBezTo>
                    <a:pt x="87341" y="96443"/>
                    <a:pt x="124886" y="111839"/>
                    <a:pt x="163324" y="111739"/>
                  </a:cubicBezTo>
                  <a:cubicBezTo>
                    <a:pt x="182145" y="111739"/>
                    <a:pt x="201067" y="107667"/>
                    <a:pt x="218249" y="99969"/>
                  </a:cubicBezTo>
                  <a:cubicBezTo>
                    <a:pt x="202905" y="138408"/>
                    <a:pt x="167445" y="161848"/>
                    <a:pt x="125481" y="16085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6" name="Google Shape;3656;p26"/>
            <p:cNvSpPr/>
            <p:nvPr/>
          </p:nvSpPr>
          <p:spPr>
            <a:xfrm>
              <a:off x="9489322" y="-984726"/>
              <a:ext cx="109379" cy="71771"/>
            </a:xfrm>
            <a:custGeom>
              <a:rect b="b" l="l" r="r" t="t"/>
              <a:pathLst>
                <a:path extrusionOk="0" h="71771" w="109379">
                  <a:moveTo>
                    <a:pt x="63721" y="71132"/>
                  </a:moveTo>
                  <a:cubicBezTo>
                    <a:pt x="41522" y="74558"/>
                    <a:pt x="501" y="64427"/>
                    <a:pt x="5" y="35921"/>
                  </a:cubicBezTo>
                  <a:cubicBezTo>
                    <a:pt x="-740" y="-6192"/>
                    <a:pt x="78768" y="-7930"/>
                    <a:pt x="101166" y="13474"/>
                  </a:cubicBezTo>
                  <a:cubicBezTo>
                    <a:pt x="118150" y="29664"/>
                    <a:pt x="105983" y="49429"/>
                    <a:pt x="90091" y="60603"/>
                  </a:cubicBezTo>
                  <a:cubicBezTo>
                    <a:pt x="82145" y="66215"/>
                    <a:pt x="73107" y="69692"/>
                    <a:pt x="63721" y="71132"/>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7" name="Google Shape;3657;p26"/>
            <p:cNvSpPr/>
            <p:nvPr/>
          </p:nvSpPr>
          <p:spPr>
            <a:xfrm>
              <a:off x="9498462" y="-693136"/>
              <a:ext cx="226141" cy="212819"/>
            </a:xfrm>
            <a:custGeom>
              <a:rect b="b" l="l" r="r" t="t"/>
              <a:pathLst>
                <a:path extrusionOk="0" h="212819" w="226141">
                  <a:moveTo>
                    <a:pt x="125498" y="212792"/>
                  </a:moveTo>
                  <a:cubicBezTo>
                    <a:pt x="124307" y="212792"/>
                    <a:pt x="123164" y="212742"/>
                    <a:pt x="121973" y="212643"/>
                  </a:cubicBezTo>
                  <a:cubicBezTo>
                    <a:pt x="96794" y="211253"/>
                    <a:pt x="72559" y="201370"/>
                    <a:pt x="51998" y="186620"/>
                  </a:cubicBezTo>
                  <a:cubicBezTo>
                    <a:pt x="14057" y="159406"/>
                    <a:pt x="-12214" y="113220"/>
                    <a:pt x="5814" y="64104"/>
                  </a:cubicBezTo>
                  <a:cubicBezTo>
                    <a:pt x="27168" y="5950"/>
                    <a:pt x="84229" y="-9048"/>
                    <a:pt x="134935" y="4808"/>
                  </a:cubicBezTo>
                  <a:cubicBezTo>
                    <a:pt x="189761" y="19806"/>
                    <a:pt x="237188" y="68624"/>
                    <a:pt x="223879" y="133134"/>
                  </a:cubicBezTo>
                  <a:cubicBezTo>
                    <a:pt x="213698" y="182548"/>
                    <a:pt x="173919" y="213885"/>
                    <a:pt x="125498" y="21279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8" name="Google Shape;3658;p26"/>
            <p:cNvSpPr/>
            <p:nvPr/>
          </p:nvSpPr>
          <p:spPr>
            <a:xfrm>
              <a:off x="9498462" y="-693136"/>
              <a:ext cx="134934" cy="212643"/>
            </a:xfrm>
            <a:custGeom>
              <a:rect b="b" l="l" r="r" t="t"/>
              <a:pathLst>
                <a:path extrusionOk="0" h="212643" w="134934">
                  <a:moveTo>
                    <a:pt x="121973" y="212643"/>
                  </a:moveTo>
                  <a:cubicBezTo>
                    <a:pt x="96794" y="211253"/>
                    <a:pt x="72559" y="201370"/>
                    <a:pt x="51998" y="186620"/>
                  </a:cubicBezTo>
                  <a:cubicBezTo>
                    <a:pt x="14057" y="159406"/>
                    <a:pt x="-12214" y="113220"/>
                    <a:pt x="5814" y="64104"/>
                  </a:cubicBezTo>
                  <a:cubicBezTo>
                    <a:pt x="27168" y="5950"/>
                    <a:pt x="84229" y="-9048"/>
                    <a:pt x="134935" y="4808"/>
                  </a:cubicBezTo>
                  <a:cubicBezTo>
                    <a:pt x="116361" y="11115"/>
                    <a:pt x="99476" y="22885"/>
                    <a:pt x="87657" y="38578"/>
                  </a:cubicBezTo>
                  <a:cubicBezTo>
                    <a:pt x="62179" y="72398"/>
                    <a:pt x="59895" y="120769"/>
                    <a:pt x="77873" y="159157"/>
                  </a:cubicBezTo>
                  <a:cubicBezTo>
                    <a:pt x="87806" y="180363"/>
                    <a:pt x="103300" y="198490"/>
                    <a:pt x="121973" y="212643"/>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59" name="Google Shape;3659;p26"/>
            <p:cNvSpPr/>
            <p:nvPr/>
          </p:nvSpPr>
          <p:spPr>
            <a:xfrm>
              <a:off x="9628802" y="-606092"/>
              <a:ext cx="77104" cy="107020"/>
            </a:xfrm>
            <a:custGeom>
              <a:rect b="b" l="l" r="r" t="t"/>
              <a:pathLst>
                <a:path extrusionOk="0" h="107020" w="77104">
                  <a:moveTo>
                    <a:pt x="75660" y="58407"/>
                  </a:moveTo>
                  <a:cubicBezTo>
                    <a:pt x="70893" y="80358"/>
                    <a:pt x="46807" y="115071"/>
                    <a:pt x="19989" y="105338"/>
                  </a:cubicBezTo>
                  <a:cubicBezTo>
                    <a:pt x="-19591" y="90985"/>
                    <a:pt x="7177" y="16095"/>
                    <a:pt x="35186" y="2835"/>
                  </a:cubicBezTo>
                  <a:cubicBezTo>
                    <a:pt x="56392" y="-7196"/>
                    <a:pt x="70446" y="11179"/>
                    <a:pt x="75264" y="30001"/>
                  </a:cubicBezTo>
                  <a:cubicBezTo>
                    <a:pt x="77647" y="39387"/>
                    <a:pt x="77647" y="49120"/>
                    <a:pt x="75660"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0" name="Google Shape;3660;p26"/>
            <p:cNvSpPr/>
            <p:nvPr/>
          </p:nvSpPr>
          <p:spPr>
            <a:xfrm>
              <a:off x="9464069" y="-826239"/>
              <a:ext cx="226170" cy="212829"/>
            </a:xfrm>
            <a:custGeom>
              <a:rect b="b" l="l" r="r" t="t"/>
              <a:pathLst>
                <a:path extrusionOk="0" h="212829" w="226170">
                  <a:moveTo>
                    <a:pt x="178118" y="199442"/>
                  </a:moveTo>
                  <a:cubicBezTo>
                    <a:pt x="162871" y="208480"/>
                    <a:pt x="144843" y="213248"/>
                    <a:pt x="125476" y="212801"/>
                  </a:cubicBezTo>
                  <a:cubicBezTo>
                    <a:pt x="99105" y="212205"/>
                    <a:pt x="73480" y="202074"/>
                    <a:pt x="51976" y="186629"/>
                  </a:cubicBezTo>
                  <a:cubicBezTo>
                    <a:pt x="14034" y="159414"/>
                    <a:pt x="-12237" y="113229"/>
                    <a:pt x="5840" y="64113"/>
                  </a:cubicBezTo>
                  <a:cubicBezTo>
                    <a:pt x="18056" y="30840"/>
                    <a:pt x="41994" y="11670"/>
                    <a:pt x="69705" y="3973"/>
                  </a:cubicBezTo>
                  <a:cubicBezTo>
                    <a:pt x="142857" y="-16289"/>
                    <a:pt x="242479" y="43106"/>
                    <a:pt x="223906" y="133143"/>
                  </a:cubicBezTo>
                  <a:cubicBezTo>
                    <a:pt x="217748" y="162791"/>
                    <a:pt x="201011" y="185934"/>
                    <a:pt x="178118" y="199492"/>
                  </a:cubicBezTo>
                  <a:close/>
                </a:path>
              </a:pathLst>
            </a:custGeom>
            <a:solidFill>
              <a:srgbClr val="B0427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1" name="Google Shape;3661;p26"/>
            <p:cNvSpPr/>
            <p:nvPr/>
          </p:nvSpPr>
          <p:spPr>
            <a:xfrm>
              <a:off x="9464069" y="-822266"/>
              <a:ext cx="178117" cy="208857"/>
            </a:xfrm>
            <a:custGeom>
              <a:rect b="b" l="l" r="r" t="t"/>
              <a:pathLst>
                <a:path extrusionOk="0" h="208857" w="178117">
                  <a:moveTo>
                    <a:pt x="178118" y="195469"/>
                  </a:moveTo>
                  <a:cubicBezTo>
                    <a:pt x="162871" y="204508"/>
                    <a:pt x="144843" y="209275"/>
                    <a:pt x="125476" y="208828"/>
                  </a:cubicBezTo>
                  <a:cubicBezTo>
                    <a:pt x="99105" y="208232"/>
                    <a:pt x="73480" y="198101"/>
                    <a:pt x="51976" y="182657"/>
                  </a:cubicBezTo>
                  <a:cubicBezTo>
                    <a:pt x="14034" y="155442"/>
                    <a:pt x="-12237" y="109256"/>
                    <a:pt x="5840" y="60141"/>
                  </a:cubicBezTo>
                  <a:cubicBezTo>
                    <a:pt x="18056" y="26867"/>
                    <a:pt x="41994" y="7698"/>
                    <a:pt x="69705" y="0"/>
                  </a:cubicBezTo>
                  <a:cubicBezTo>
                    <a:pt x="66576" y="5612"/>
                    <a:pt x="63000" y="10777"/>
                    <a:pt x="60318" y="14998"/>
                  </a:cubicBezTo>
                  <a:cubicBezTo>
                    <a:pt x="49294" y="32528"/>
                    <a:pt x="41349" y="52145"/>
                    <a:pt x="42590" y="73251"/>
                  </a:cubicBezTo>
                  <a:cubicBezTo>
                    <a:pt x="43732" y="93265"/>
                    <a:pt x="53018" y="112087"/>
                    <a:pt x="64888" y="128277"/>
                  </a:cubicBezTo>
                  <a:cubicBezTo>
                    <a:pt x="91606" y="164580"/>
                    <a:pt x="133669" y="189460"/>
                    <a:pt x="178118" y="195519"/>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2" name="Google Shape;3662;p26"/>
            <p:cNvSpPr/>
            <p:nvPr/>
          </p:nvSpPr>
          <p:spPr>
            <a:xfrm>
              <a:off x="9585497" y="-772510"/>
              <a:ext cx="77104" cy="107020"/>
            </a:xfrm>
            <a:custGeom>
              <a:rect b="b" l="l" r="r" t="t"/>
              <a:pathLst>
                <a:path extrusionOk="0" h="107020" w="77104">
                  <a:moveTo>
                    <a:pt x="75660" y="58407"/>
                  </a:moveTo>
                  <a:cubicBezTo>
                    <a:pt x="70893" y="80358"/>
                    <a:pt x="46806" y="115071"/>
                    <a:pt x="19989" y="105337"/>
                  </a:cubicBezTo>
                  <a:cubicBezTo>
                    <a:pt x="-19591" y="90985"/>
                    <a:pt x="7176" y="16095"/>
                    <a:pt x="35186" y="2835"/>
                  </a:cubicBezTo>
                  <a:cubicBezTo>
                    <a:pt x="56392" y="-7196"/>
                    <a:pt x="70446" y="11179"/>
                    <a:pt x="75264" y="30000"/>
                  </a:cubicBezTo>
                  <a:cubicBezTo>
                    <a:pt x="77647" y="39386"/>
                    <a:pt x="77647" y="49120"/>
                    <a:pt x="75660"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3" name="Google Shape;3663;p26"/>
            <p:cNvSpPr/>
            <p:nvPr/>
          </p:nvSpPr>
          <p:spPr>
            <a:xfrm>
              <a:off x="9241561" y="-994342"/>
              <a:ext cx="226145" cy="212827"/>
            </a:xfrm>
            <a:custGeom>
              <a:rect b="b" l="l" r="r" t="t"/>
              <a:pathLst>
                <a:path extrusionOk="0" h="212827" w="226145">
                  <a:moveTo>
                    <a:pt x="125499" y="212749"/>
                  </a:moveTo>
                  <a:cubicBezTo>
                    <a:pt x="99128" y="212154"/>
                    <a:pt x="73503" y="202022"/>
                    <a:pt x="51999" y="186578"/>
                  </a:cubicBezTo>
                  <a:cubicBezTo>
                    <a:pt x="14058" y="159363"/>
                    <a:pt x="-12214" y="113227"/>
                    <a:pt x="5814" y="64062"/>
                  </a:cubicBezTo>
                  <a:cubicBezTo>
                    <a:pt x="20712" y="23488"/>
                    <a:pt x="53042" y="3871"/>
                    <a:pt x="88451" y="544"/>
                  </a:cubicBezTo>
                  <a:cubicBezTo>
                    <a:pt x="158623" y="-6210"/>
                    <a:pt x="240913" y="50603"/>
                    <a:pt x="223879" y="133141"/>
                  </a:cubicBezTo>
                  <a:cubicBezTo>
                    <a:pt x="221496" y="144713"/>
                    <a:pt x="217473" y="155291"/>
                    <a:pt x="212059" y="164677"/>
                  </a:cubicBezTo>
                  <a:cubicBezTo>
                    <a:pt x="194578" y="195467"/>
                    <a:pt x="162546" y="213643"/>
                    <a:pt x="125499" y="2127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4" name="Google Shape;3664;p26"/>
            <p:cNvSpPr/>
            <p:nvPr/>
          </p:nvSpPr>
          <p:spPr>
            <a:xfrm>
              <a:off x="9241561" y="-993798"/>
              <a:ext cx="212108" cy="212283"/>
            </a:xfrm>
            <a:custGeom>
              <a:rect b="b" l="l" r="r" t="t"/>
              <a:pathLst>
                <a:path extrusionOk="0" h="212283" w="212108">
                  <a:moveTo>
                    <a:pt x="125499" y="212205"/>
                  </a:moveTo>
                  <a:cubicBezTo>
                    <a:pt x="99128" y="211610"/>
                    <a:pt x="73503" y="201478"/>
                    <a:pt x="51999" y="186033"/>
                  </a:cubicBezTo>
                  <a:cubicBezTo>
                    <a:pt x="14058" y="158819"/>
                    <a:pt x="-12214" y="112683"/>
                    <a:pt x="5814" y="63518"/>
                  </a:cubicBezTo>
                  <a:cubicBezTo>
                    <a:pt x="20712" y="22944"/>
                    <a:pt x="53042" y="3327"/>
                    <a:pt x="88451" y="0"/>
                  </a:cubicBezTo>
                  <a:cubicBezTo>
                    <a:pt x="80405" y="5165"/>
                    <a:pt x="73205" y="11621"/>
                    <a:pt x="67245" y="19070"/>
                  </a:cubicBezTo>
                  <a:cubicBezTo>
                    <a:pt x="45990" y="45639"/>
                    <a:pt x="41223" y="84326"/>
                    <a:pt x="55277" y="115265"/>
                  </a:cubicBezTo>
                  <a:cubicBezTo>
                    <a:pt x="68537" y="144367"/>
                    <a:pt x="96694" y="165076"/>
                    <a:pt x="127436" y="173866"/>
                  </a:cubicBezTo>
                  <a:cubicBezTo>
                    <a:pt x="140745" y="177641"/>
                    <a:pt x="154750" y="179429"/>
                    <a:pt x="168555" y="178336"/>
                  </a:cubicBezTo>
                  <a:cubicBezTo>
                    <a:pt x="183901" y="177094"/>
                    <a:pt x="198899" y="172079"/>
                    <a:pt x="212109" y="164133"/>
                  </a:cubicBezTo>
                  <a:cubicBezTo>
                    <a:pt x="194628" y="194923"/>
                    <a:pt x="162596" y="213099"/>
                    <a:pt x="125548" y="21225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5" name="Google Shape;3665;p26"/>
            <p:cNvSpPr/>
            <p:nvPr/>
          </p:nvSpPr>
          <p:spPr>
            <a:xfrm>
              <a:off x="9366609" y="-955959"/>
              <a:ext cx="78428" cy="104475"/>
            </a:xfrm>
            <a:custGeom>
              <a:rect b="b" l="l" r="r" t="t"/>
              <a:pathLst>
                <a:path extrusionOk="0" h="104475" w="78428">
                  <a:moveTo>
                    <a:pt x="69927" y="30496"/>
                  </a:moveTo>
                  <a:cubicBezTo>
                    <a:pt x="80703" y="50162"/>
                    <a:pt x="85273" y="92176"/>
                    <a:pt x="58654" y="102456"/>
                  </a:cubicBezTo>
                  <a:cubicBezTo>
                    <a:pt x="19371" y="117603"/>
                    <a:pt x="-9532" y="43507"/>
                    <a:pt x="2933" y="15101"/>
                  </a:cubicBezTo>
                  <a:cubicBezTo>
                    <a:pt x="12370" y="-6403"/>
                    <a:pt x="35064" y="-1735"/>
                    <a:pt x="51006" y="9340"/>
                  </a:cubicBezTo>
                  <a:cubicBezTo>
                    <a:pt x="59002" y="14852"/>
                    <a:pt x="65358"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6" name="Google Shape;3666;p26"/>
            <p:cNvSpPr/>
            <p:nvPr/>
          </p:nvSpPr>
          <p:spPr>
            <a:xfrm>
              <a:off x="9135036" y="-806571"/>
              <a:ext cx="226146" cy="212827"/>
            </a:xfrm>
            <a:custGeom>
              <a:rect b="b" l="l" r="r" t="t"/>
              <a:pathLst>
                <a:path extrusionOk="0" h="212827" w="226146">
                  <a:moveTo>
                    <a:pt x="125499" y="212749"/>
                  </a:moveTo>
                  <a:cubicBezTo>
                    <a:pt x="99128" y="212154"/>
                    <a:pt x="73503" y="202022"/>
                    <a:pt x="51999" y="186578"/>
                  </a:cubicBezTo>
                  <a:cubicBezTo>
                    <a:pt x="14057" y="159363"/>
                    <a:pt x="-12214" y="113227"/>
                    <a:pt x="5814" y="64062"/>
                  </a:cubicBezTo>
                  <a:cubicBezTo>
                    <a:pt x="20712" y="23488"/>
                    <a:pt x="53042" y="3871"/>
                    <a:pt x="88451" y="544"/>
                  </a:cubicBezTo>
                  <a:cubicBezTo>
                    <a:pt x="158623" y="-6210"/>
                    <a:pt x="240913" y="50603"/>
                    <a:pt x="223879" y="133141"/>
                  </a:cubicBezTo>
                  <a:cubicBezTo>
                    <a:pt x="221496" y="144713"/>
                    <a:pt x="217473" y="155291"/>
                    <a:pt x="212059" y="164677"/>
                  </a:cubicBezTo>
                  <a:cubicBezTo>
                    <a:pt x="194578" y="195467"/>
                    <a:pt x="162546" y="213643"/>
                    <a:pt x="125499" y="212799"/>
                  </a:cubicBezTo>
                  <a:close/>
                </a:path>
              </a:pathLst>
            </a:custGeom>
            <a:solidFill>
              <a:srgbClr val="A1367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7" name="Google Shape;3667;p26"/>
            <p:cNvSpPr/>
            <p:nvPr/>
          </p:nvSpPr>
          <p:spPr>
            <a:xfrm>
              <a:off x="9135036" y="-806027"/>
              <a:ext cx="212108" cy="212283"/>
            </a:xfrm>
            <a:custGeom>
              <a:rect b="b" l="l" r="r" t="t"/>
              <a:pathLst>
                <a:path extrusionOk="0" h="212283" w="212108">
                  <a:moveTo>
                    <a:pt x="125499" y="212205"/>
                  </a:moveTo>
                  <a:cubicBezTo>
                    <a:pt x="99128" y="211610"/>
                    <a:pt x="73503" y="201478"/>
                    <a:pt x="51999" y="186033"/>
                  </a:cubicBezTo>
                  <a:cubicBezTo>
                    <a:pt x="14057" y="158819"/>
                    <a:pt x="-12214" y="112683"/>
                    <a:pt x="5814" y="63518"/>
                  </a:cubicBezTo>
                  <a:cubicBezTo>
                    <a:pt x="20712" y="22944"/>
                    <a:pt x="53042" y="3327"/>
                    <a:pt x="88451" y="0"/>
                  </a:cubicBezTo>
                  <a:cubicBezTo>
                    <a:pt x="80405" y="5165"/>
                    <a:pt x="73205" y="11621"/>
                    <a:pt x="67245" y="19070"/>
                  </a:cubicBezTo>
                  <a:cubicBezTo>
                    <a:pt x="45990" y="45639"/>
                    <a:pt x="41223" y="84326"/>
                    <a:pt x="55277" y="115265"/>
                  </a:cubicBezTo>
                  <a:cubicBezTo>
                    <a:pt x="68537" y="144367"/>
                    <a:pt x="96695" y="165076"/>
                    <a:pt x="127436" y="173866"/>
                  </a:cubicBezTo>
                  <a:cubicBezTo>
                    <a:pt x="140745" y="177641"/>
                    <a:pt x="154750" y="179429"/>
                    <a:pt x="168555" y="178336"/>
                  </a:cubicBezTo>
                  <a:cubicBezTo>
                    <a:pt x="183901" y="177094"/>
                    <a:pt x="198899" y="172079"/>
                    <a:pt x="212109" y="164133"/>
                  </a:cubicBezTo>
                  <a:cubicBezTo>
                    <a:pt x="194628" y="194923"/>
                    <a:pt x="162596" y="213099"/>
                    <a:pt x="125548" y="212255"/>
                  </a:cubicBezTo>
                  <a:close/>
                </a:path>
              </a:pathLst>
            </a:custGeom>
            <a:solidFill>
              <a:srgbClr val="8F2D6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8" name="Google Shape;3668;p26"/>
            <p:cNvSpPr/>
            <p:nvPr/>
          </p:nvSpPr>
          <p:spPr>
            <a:xfrm>
              <a:off x="9260085" y="-768237"/>
              <a:ext cx="78428" cy="104475"/>
            </a:xfrm>
            <a:custGeom>
              <a:rect b="b" l="l" r="r" t="t"/>
              <a:pathLst>
                <a:path extrusionOk="0" h="104475" w="78428">
                  <a:moveTo>
                    <a:pt x="69927" y="30496"/>
                  </a:moveTo>
                  <a:cubicBezTo>
                    <a:pt x="80703" y="50162"/>
                    <a:pt x="85273" y="92176"/>
                    <a:pt x="58654" y="102456"/>
                  </a:cubicBezTo>
                  <a:cubicBezTo>
                    <a:pt x="19371" y="117603"/>
                    <a:pt x="-9532" y="43507"/>
                    <a:pt x="2933" y="15101"/>
                  </a:cubicBezTo>
                  <a:cubicBezTo>
                    <a:pt x="12369" y="-6403"/>
                    <a:pt x="35064" y="-1735"/>
                    <a:pt x="51006" y="9340"/>
                  </a:cubicBezTo>
                  <a:cubicBezTo>
                    <a:pt x="59002" y="14852"/>
                    <a:pt x="65359"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69" name="Google Shape;3669;p26"/>
            <p:cNvSpPr/>
            <p:nvPr/>
          </p:nvSpPr>
          <p:spPr>
            <a:xfrm>
              <a:off x="9105752" y="-944690"/>
              <a:ext cx="241808" cy="208825"/>
            </a:xfrm>
            <a:custGeom>
              <a:rect b="b" l="l" r="r" t="t"/>
              <a:pathLst>
                <a:path extrusionOk="0" h="208825" w="241808">
                  <a:moveTo>
                    <a:pt x="134570" y="208786"/>
                  </a:moveTo>
                  <a:cubicBezTo>
                    <a:pt x="106313" y="208091"/>
                    <a:pt x="78949" y="198059"/>
                    <a:pt x="55906" y="182862"/>
                  </a:cubicBezTo>
                  <a:cubicBezTo>
                    <a:pt x="36438" y="170000"/>
                    <a:pt x="19802" y="152867"/>
                    <a:pt x="9869" y="133250"/>
                  </a:cubicBezTo>
                  <a:cubicBezTo>
                    <a:pt x="-957" y="111995"/>
                    <a:pt x="-3838" y="87660"/>
                    <a:pt x="6095" y="62581"/>
                  </a:cubicBezTo>
                  <a:cubicBezTo>
                    <a:pt x="41852" y="-27456"/>
                    <a:pt x="173307" y="-11514"/>
                    <a:pt x="222819" y="54635"/>
                  </a:cubicBezTo>
                  <a:cubicBezTo>
                    <a:pt x="238512" y="75642"/>
                    <a:pt x="245961" y="101665"/>
                    <a:pt x="239457" y="131015"/>
                  </a:cubicBezTo>
                  <a:cubicBezTo>
                    <a:pt x="228729" y="179436"/>
                    <a:pt x="186268" y="210077"/>
                    <a:pt x="134520" y="20878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0" name="Google Shape;3670;p26"/>
            <p:cNvSpPr/>
            <p:nvPr/>
          </p:nvSpPr>
          <p:spPr>
            <a:xfrm>
              <a:off x="9115621" y="-890104"/>
              <a:ext cx="231939" cy="154200"/>
            </a:xfrm>
            <a:custGeom>
              <a:rect b="b" l="l" r="r" t="t"/>
              <a:pathLst>
                <a:path extrusionOk="0" h="154200" w="231939">
                  <a:moveTo>
                    <a:pt x="124701" y="154200"/>
                  </a:moveTo>
                  <a:cubicBezTo>
                    <a:pt x="96444" y="153505"/>
                    <a:pt x="69080" y="143473"/>
                    <a:pt x="46037" y="128277"/>
                  </a:cubicBezTo>
                  <a:cubicBezTo>
                    <a:pt x="26569" y="115414"/>
                    <a:pt x="9932" y="98281"/>
                    <a:pt x="0" y="78664"/>
                  </a:cubicBezTo>
                  <a:cubicBezTo>
                    <a:pt x="23788" y="95450"/>
                    <a:pt x="50109" y="108760"/>
                    <a:pt x="79459" y="109753"/>
                  </a:cubicBezTo>
                  <a:cubicBezTo>
                    <a:pt x="102303" y="110597"/>
                    <a:pt x="124900" y="103595"/>
                    <a:pt x="144318" y="92669"/>
                  </a:cubicBezTo>
                  <a:cubicBezTo>
                    <a:pt x="169397" y="78515"/>
                    <a:pt x="189261" y="57260"/>
                    <a:pt x="201826" y="32926"/>
                  </a:cubicBezTo>
                  <a:cubicBezTo>
                    <a:pt x="207091" y="22795"/>
                    <a:pt x="209723" y="11273"/>
                    <a:pt x="212950" y="0"/>
                  </a:cubicBezTo>
                  <a:cubicBezTo>
                    <a:pt x="228643" y="21007"/>
                    <a:pt x="236092" y="47030"/>
                    <a:pt x="229588" y="76380"/>
                  </a:cubicBezTo>
                  <a:cubicBezTo>
                    <a:pt x="218860" y="124800"/>
                    <a:pt x="176399" y="155442"/>
                    <a:pt x="124651" y="154151"/>
                  </a:cubicBezTo>
                  <a:close/>
                </a:path>
              </a:pathLst>
            </a:custGeom>
            <a:solidFill>
              <a:srgbClr val="C455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1" name="Google Shape;3671;p26"/>
            <p:cNvSpPr/>
            <p:nvPr/>
          </p:nvSpPr>
          <p:spPr>
            <a:xfrm>
              <a:off x="9137775" y="-928464"/>
              <a:ext cx="112950" cy="74987"/>
            </a:xfrm>
            <a:custGeom>
              <a:rect b="b" l="l" r="r" t="t"/>
              <a:pathLst>
                <a:path extrusionOk="0" h="74987" w="112950">
                  <a:moveTo>
                    <a:pt x="77716" y="68654"/>
                  </a:moveTo>
                  <a:cubicBezTo>
                    <a:pt x="56064" y="78040"/>
                    <a:pt x="10971" y="79977"/>
                    <a:pt x="1585" y="53308"/>
                  </a:cubicBezTo>
                  <a:cubicBezTo>
                    <a:pt x="-12271" y="13926"/>
                    <a:pt x="68479" y="-9912"/>
                    <a:pt x="98078" y="3994"/>
                  </a:cubicBezTo>
                  <a:cubicBezTo>
                    <a:pt x="120476" y="14522"/>
                    <a:pt x="114168" y="36423"/>
                    <a:pt x="101405" y="51421"/>
                  </a:cubicBezTo>
                  <a:cubicBezTo>
                    <a:pt x="95048" y="58920"/>
                    <a:pt x="86854" y="64681"/>
                    <a:pt x="77716" y="6865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2" name="Google Shape;3672;p26"/>
            <p:cNvSpPr/>
            <p:nvPr/>
          </p:nvSpPr>
          <p:spPr>
            <a:xfrm>
              <a:off x="9310351" y="-688891"/>
              <a:ext cx="237370" cy="223404"/>
            </a:xfrm>
            <a:custGeom>
              <a:rect b="b" l="l" r="r" t="t"/>
              <a:pathLst>
                <a:path extrusionOk="0" h="223404" w="237370">
                  <a:moveTo>
                    <a:pt x="144411" y="222949"/>
                  </a:moveTo>
                  <a:cubicBezTo>
                    <a:pt x="140290" y="223296"/>
                    <a:pt x="136068" y="223445"/>
                    <a:pt x="131748" y="223396"/>
                  </a:cubicBezTo>
                  <a:cubicBezTo>
                    <a:pt x="104036" y="222750"/>
                    <a:pt x="77170" y="212122"/>
                    <a:pt x="54573" y="195883"/>
                  </a:cubicBezTo>
                  <a:cubicBezTo>
                    <a:pt x="14744" y="167278"/>
                    <a:pt x="-12818" y="118857"/>
                    <a:pt x="6103" y="67308"/>
                  </a:cubicBezTo>
                  <a:cubicBezTo>
                    <a:pt x="28501" y="6423"/>
                    <a:pt x="88046" y="-9419"/>
                    <a:pt x="141184" y="4933"/>
                  </a:cubicBezTo>
                  <a:cubicBezTo>
                    <a:pt x="198941" y="20527"/>
                    <a:pt x="248999" y="71828"/>
                    <a:pt x="234996" y="139765"/>
                  </a:cubicBezTo>
                  <a:cubicBezTo>
                    <a:pt x="225161" y="187291"/>
                    <a:pt x="189355" y="218876"/>
                    <a:pt x="144313" y="22294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3" name="Google Shape;3673;p26"/>
            <p:cNvSpPr/>
            <p:nvPr/>
          </p:nvSpPr>
          <p:spPr>
            <a:xfrm>
              <a:off x="9310351" y="-688891"/>
              <a:ext cx="144411" cy="223404"/>
            </a:xfrm>
            <a:custGeom>
              <a:rect b="b" l="l" r="r" t="t"/>
              <a:pathLst>
                <a:path extrusionOk="0" h="223404" w="144411">
                  <a:moveTo>
                    <a:pt x="144411" y="222949"/>
                  </a:moveTo>
                  <a:cubicBezTo>
                    <a:pt x="140290" y="223296"/>
                    <a:pt x="136068" y="223445"/>
                    <a:pt x="131748" y="223396"/>
                  </a:cubicBezTo>
                  <a:cubicBezTo>
                    <a:pt x="104036" y="222750"/>
                    <a:pt x="77170" y="212122"/>
                    <a:pt x="54573" y="195883"/>
                  </a:cubicBezTo>
                  <a:cubicBezTo>
                    <a:pt x="14744" y="167278"/>
                    <a:pt x="-12818" y="118857"/>
                    <a:pt x="6103" y="67308"/>
                  </a:cubicBezTo>
                  <a:cubicBezTo>
                    <a:pt x="28501" y="6423"/>
                    <a:pt x="88046" y="-9419"/>
                    <a:pt x="141184" y="4933"/>
                  </a:cubicBezTo>
                  <a:cubicBezTo>
                    <a:pt x="112727" y="39051"/>
                    <a:pt x="73097" y="66812"/>
                    <a:pt x="65399" y="113494"/>
                  </a:cubicBezTo>
                  <a:cubicBezTo>
                    <a:pt x="58794" y="153372"/>
                    <a:pt x="86307" y="192605"/>
                    <a:pt x="121468" y="212520"/>
                  </a:cubicBezTo>
                  <a:cubicBezTo>
                    <a:pt x="128768" y="216642"/>
                    <a:pt x="136416" y="220118"/>
                    <a:pt x="144313" y="222949"/>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4" name="Google Shape;3674;p26"/>
            <p:cNvSpPr/>
            <p:nvPr/>
          </p:nvSpPr>
          <p:spPr>
            <a:xfrm>
              <a:off x="9413357" y="-606085"/>
              <a:ext cx="80951" cy="112301"/>
            </a:xfrm>
            <a:custGeom>
              <a:rect b="b" l="l" r="r" t="t"/>
              <a:pathLst>
                <a:path extrusionOk="0" h="112301" w="80951">
                  <a:moveTo>
                    <a:pt x="79397" y="61280"/>
                  </a:moveTo>
                  <a:cubicBezTo>
                    <a:pt x="74431" y="84323"/>
                    <a:pt x="49103" y="120726"/>
                    <a:pt x="20994" y="110545"/>
                  </a:cubicBezTo>
                  <a:cubicBezTo>
                    <a:pt x="-20573" y="95497"/>
                    <a:pt x="7536" y="16883"/>
                    <a:pt x="36936" y="2977"/>
                  </a:cubicBezTo>
                  <a:cubicBezTo>
                    <a:pt x="59184" y="-7551"/>
                    <a:pt x="73983" y="11718"/>
                    <a:pt x="78999" y="31483"/>
                  </a:cubicBezTo>
                  <a:cubicBezTo>
                    <a:pt x="81532" y="41366"/>
                    <a:pt x="81532" y="51547"/>
                    <a:pt x="79397" y="61280"/>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5" name="Google Shape;3675;p26"/>
            <p:cNvSpPr/>
            <p:nvPr/>
          </p:nvSpPr>
          <p:spPr>
            <a:xfrm>
              <a:off x="9293180" y="-866387"/>
              <a:ext cx="236630" cy="231810"/>
            </a:xfrm>
            <a:custGeom>
              <a:rect b="b" l="l" r="r" t="t"/>
              <a:pathLst>
                <a:path extrusionOk="0" h="231810" w="236630">
                  <a:moveTo>
                    <a:pt x="109835" y="229360"/>
                  </a:moveTo>
                  <a:cubicBezTo>
                    <a:pt x="82372" y="223549"/>
                    <a:pt x="57640" y="207956"/>
                    <a:pt x="38223" y="187644"/>
                  </a:cubicBezTo>
                  <a:cubicBezTo>
                    <a:pt x="3956" y="151788"/>
                    <a:pt x="-14469" y="98451"/>
                    <a:pt x="13988" y="50676"/>
                  </a:cubicBezTo>
                  <a:cubicBezTo>
                    <a:pt x="19699" y="41042"/>
                    <a:pt x="26303" y="32897"/>
                    <a:pt x="33505" y="26193"/>
                  </a:cubicBezTo>
                  <a:cubicBezTo>
                    <a:pt x="110034" y="-45122"/>
                    <a:pt x="257778" y="40545"/>
                    <a:pt x="234089" y="146871"/>
                  </a:cubicBezTo>
                  <a:cubicBezTo>
                    <a:pt x="232698" y="152980"/>
                    <a:pt x="230762" y="159188"/>
                    <a:pt x="228229" y="165445"/>
                  </a:cubicBezTo>
                  <a:cubicBezTo>
                    <a:pt x="207917" y="215057"/>
                    <a:pt x="160193" y="239988"/>
                    <a:pt x="109884" y="2294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6" name="Google Shape;3676;p26"/>
            <p:cNvSpPr/>
            <p:nvPr/>
          </p:nvSpPr>
          <p:spPr>
            <a:xfrm>
              <a:off x="9293180" y="-840194"/>
              <a:ext cx="234088" cy="205666"/>
            </a:xfrm>
            <a:custGeom>
              <a:rect b="b" l="l" r="r" t="t"/>
              <a:pathLst>
                <a:path extrusionOk="0" h="205666" w="234088">
                  <a:moveTo>
                    <a:pt x="109835" y="203167"/>
                  </a:moveTo>
                  <a:cubicBezTo>
                    <a:pt x="82372" y="197357"/>
                    <a:pt x="57640" y="181763"/>
                    <a:pt x="38223" y="161451"/>
                  </a:cubicBezTo>
                  <a:cubicBezTo>
                    <a:pt x="3956" y="125595"/>
                    <a:pt x="-14469" y="72258"/>
                    <a:pt x="13988" y="24483"/>
                  </a:cubicBezTo>
                  <a:cubicBezTo>
                    <a:pt x="19699" y="14849"/>
                    <a:pt x="26303" y="6704"/>
                    <a:pt x="33505" y="0"/>
                  </a:cubicBezTo>
                  <a:cubicBezTo>
                    <a:pt x="37427" y="16786"/>
                    <a:pt x="40159" y="34167"/>
                    <a:pt x="47906" y="49364"/>
                  </a:cubicBezTo>
                  <a:cubicBezTo>
                    <a:pt x="62210" y="77373"/>
                    <a:pt x="84855" y="101360"/>
                    <a:pt x="113113" y="115563"/>
                  </a:cubicBezTo>
                  <a:cubicBezTo>
                    <a:pt x="150310" y="134286"/>
                    <a:pt x="195203" y="135279"/>
                    <a:pt x="234089" y="120728"/>
                  </a:cubicBezTo>
                  <a:cubicBezTo>
                    <a:pt x="232698" y="126837"/>
                    <a:pt x="230762" y="133044"/>
                    <a:pt x="228229" y="139302"/>
                  </a:cubicBezTo>
                  <a:cubicBezTo>
                    <a:pt x="207917" y="188914"/>
                    <a:pt x="160193" y="213844"/>
                    <a:pt x="109884" y="203266"/>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7" name="Google Shape;3677;p26"/>
            <p:cNvSpPr/>
            <p:nvPr/>
          </p:nvSpPr>
          <p:spPr>
            <a:xfrm>
              <a:off x="9353781" y="-849571"/>
              <a:ext cx="82836" cy="71554"/>
            </a:xfrm>
            <a:custGeom>
              <a:rect b="b" l="l" r="r" t="t"/>
              <a:pathLst>
                <a:path extrusionOk="0" h="71554" w="82836">
                  <a:moveTo>
                    <a:pt x="78881" y="55016"/>
                  </a:moveTo>
                  <a:cubicBezTo>
                    <a:pt x="72475" y="65693"/>
                    <a:pt x="59762" y="71653"/>
                    <a:pt x="47347" y="71553"/>
                  </a:cubicBezTo>
                  <a:cubicBezTo>
                    <a:pt x="34931" y="71454"/>
                    <a:pt x="22962" y="65892"/>
                    <a:pt x="13527" y="57797"/>
                  </a:cubicBezTo>
                  <a:cubicBezTo>
                    <a:pt x="7964" y="53029"/>
                    <a:pt x="3048" y="47169"/>
                    <a:pt x="1012" y="40117"/>
                  </a:cubicBezTo>
                  <a:cubicBezTo>
                    <a:pt x="-2464" y="28248"/>
                    <a:pt x="3346" y="14839"/>
                    <a:pt x="13378" y="7539"/>
                  </a:cubicBezTo>
                  <a:cubicBezTo>
                    <a:pt x="23360" y="239"/>
                    <a:pt x="36719" y="-1400"/>
                    <a:pt x="48836" y="1083"/>
                  </a:cubicBezTo>
                  <a:cubicBezTo>
                    <a:pt x="70390" y="5553"/>
                    <a:pt x="91844" y="33463"/>
                    <a:pt x="78931" y="5496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8" name="Google Shape;3678;p26"/>
            <p:cNvSpPr/>
            <p:nvPr/>
          </p:nvSpPr>
          <p:spPr>
            <a:xfrm>
              <a:off x="9015933" y="-818043"/>
              <a:ext cx="225120" cy="214648"/>
            </a:xfrm>
            <a:custGeom>
              <a:rect b="b" l="l" r="r" t="t"/>
              <a:pathLst>
                <a:path extrusionOk="0" h="214648" w="225120">
                  <a:moveTo>
                    <a:pt x="117914" y="214289"/>
                  </a:moveTo>
                  <a:cubicBezTo>
                    <a:pt x="91593" y="212005"/>
                    <a:pt x="66762" y="200284"/>
                    <a:pt x="46252" y="183499"/>
                  </a:cubicBezTo>
                  <a:cubicBezTo>
                    <a:pt x="17398" y="159860"/>
                    <a:pt x="-3212" y="124699"/>
                    <a:pt x="414" y="87155"/>
                  </a:cubicBezTo>
                  <a:lnTo>
                    <a:pt x="414" y="87155"/>
                  </a:lnTo>
                  <a:cubicBezTo>
                    <a:pt x="1308" y="77619"/>
                    <a:pt x="3791" y="67935"/>
                    <a:pt x="8062" y="58251"/>
                  </a:cubicBezTo>
                  <a:cubicBezTo>
                    <a:pt x="58320" y="-55574"/>
                    <a:pt x="241125" y="13407"/>
                    <a:pt x="223992" y="128126"/>
                  </a:cubicBezTo>
                  <a:cubicBezTo>
                    <a:pt x="223346" y="132347"/>
                    <a:pt x="222453" y="136668"/>
                    <a:pt x="221260" y="141038"/>
                  </a:cubicBezTo>
                  <a:cubicBezTo>
                    <a:pt x="207901" y="189756"/>
                    <a:pt x="166185" y="218461"/>
                    <a:pt x="117964" y="214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79" name="Google Shape;3679;p26"/>
            <p:cNvSpPr/>
            <p:nvPr/>
          </p:nvSpPr>
          <p:spPr>
            <a:xfrm>
              <a:off x="9015933" y="-730888"/>
              <a:ext cx="223941" cy="127543"/>
            </a:xfrm>
            <a:custGeom>
              <a:rect b="b" l="l" r="r" t="t"/>
              <a:pathLst>
                <a:path extrusionOk="0" h="127543" w="223941">
                  <a:moveTo>
                    <a:pt x="117914" y="127135"/>
                  </a:moveTo>
                  <a:cubicBezTo>
                    <a:pt x="91593" y="124850"/>
                    <a:pt x="66762" y="113130"/>
                    <a:pt x="46252" y="96344"/>
                  </a:cubicBezTo>
                  <a:cubicBezTo>
                    <a:pt x="17398" y="72705"/>
                    <a:pt x="-3212" y="37544"/>
                    <a:pt x="414" y="0"/>
                  </a:cubicBezTo>
                  <a:cubicBezTo>
                    <a:pt x="20577" y="41468"/>
                    <a:pt x="60306" y="74046"/>
                    <a:pt x="106293" y="81297"/>
                  </a:cubicBezTo>
                  <a:cubicBezTo>
                    <a:pt x="148903" y="88001"/>
                    <a:pt x="193847" y="71414"/>
                    <a:pt x="223942" y="41021"/>
                  </a:cubicBezTo>
                  <a:cubicBezTo>
                    <a:pt x="223296" y="45242"/>
                    <a:pt x="222403" y="49563"/>
                    <a:pt x="221211" y="53933"/>
                  </a:cubicBezTo>
                  <a:cubicBezTo>
                    <a:pt x="207852" y="102651"/>
                    <a:pt x="166135" y="131356"/>
                    <a:pt x="117914" y="12713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0" name="Google Shape;3680;p26"/>
            <p:cNvSpPr/>
            <p:nvPr/>
          </p:nvSpPr>
          <p:spPr>
            <a:xfrm>
              <a:off x="9037429" y="-787842"/>
              <a:ext cx="100528" cy="63413"/>
            </a:xfrm>
            <a:custGeom>
              <a:rect b="b" l="l" r="r" t="t"/>
              <a:pathLst>
                <a:path extrusionOk="0" h="63413" w="100528">
                  <a:moveTo>
                    <a:pt x="39208" y="488"/>
                  </a:moveTo>
                  <a:cubicBezTo>
                    <a:pt x="59420" y="-2342"/>
                    <a:pt x="97908" y="6994"/>
                    <a:pt x="100391" y="32173"/>
                  </a:cubicBezTo>
                  <a:cubicBezTo>
                    <a:pt x="104116" y="69369"/>
                    <a:pt x="31013" y="70214"/>
                    <a:pt x="8864" y="51094"/>
                  </a:cubicBezTo>
                  <a:cubicBezTo>
                    <a:pt x="-7922" y="36592"/>
                    <a:pt x="1862" y="19310"/>
                    <a:pt x="15668" y="9527"/>
                  </a:cubicBezTo>
                  <a:cubicBezTo>
                    <a:pt x="22571" y="4660"/>
                    <a:pt x="30666" y="1680"/>
                    <a:pt x="39208" y="488"/>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1" name="Google Shape;3681;p26"/>
            <p:cNvSpPr/>
            <p:nvPr/>
          </p:nvSpPr>
          <p:spPr>
            <a:xfrm>
              <a:off x="9128454" y="-691656"/>
              <a:ext cx="226173" cy="212851"/>
            </a:xfrm>
            <a:custGeom>
              <a:rect b="b" l="l" r="r" t="t"/>
              <a:pathLst>
                <a:path extrusionOk="0" h="212851" w="226173">
                  <a:moveTo>
                    <a:pt x="125475" y="212851"/>
                  </a:moveTo>
                  <a:cubicBezTo>
                    <a:pt x="123539" y="212851"/>
                    <a:pt x="121602" y="212702"/>
                    <a:pt x="119665" y="212553"/>
                  </a:cubicBezTo>
                  <a:lnTo>
                    <a:pt x="119665" y="212553"/>
                  </a:lnTo>
                  <a:cubicBezTo>
                    <a:pt x="95331" y="210666"/>
                    <a:pt x="71940" y="200933"/>
                    <a:pt x="51976" y="186630"/>
                  </a:cubicBezTo>
                  <a:cubicBezTo>
                    <a:pt x="14034" y="159415"/>
                    <a:pt x="-12237" y="113230"/>
                    <a:pt x="5840" y="64114"/>
                  </a:cubicBezTo>
                  <a:cubicBezTo>
                    <a:pt x="22328" y="19269"/>
                    <a:pt x="59971" y="100"/>
                    <a:pt x="99602" y="0"/>
                  </a:cubicBezTo>
                  <a:cubicBezTo>
                    <a:pt x="167043" y="-149"/>
                    <a:pt x="240046" y="54976"/>
                    <a:pt x="223905" y="133144"/>
                  </a:cubicBezTo>
                  <a:cubicBezTo>
                    <a:pt x="213675" y="182558"/>
                    <a:pt x="173896" y="213944"/>
                    <a:pt x="125475" y="2128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2" name="Google Shape;3682;p26"/>
            <p:cNvSpPr/>
            <p:nvPr/>
          </p:nvSpPr>
          <p:spPr>
            <a:xfrm>
              <a:off x="9128454" y="-691655"/>
              <a:ext cx="119665" cy="212553"/>
            </a:xfrm>
            <a:custGeom>
              <a:rect b="b" l="l" r="r" t="t"/>
              <a:pathLst>
                <a:path extrusionOk="0" h="212553" w="119665">
                  <a:moveTo>
                    <a:pt x="119665" y="212503"/>
                  </a:moveTo>
                  <a:cubicBezTo>
                    <a:pt x="95331" y="210666"/>
                    <a:pt x="71940" y="200932"/>
                    <a:pt x="51976" y="186630"/>
                  </a:cubicBezTo>
                  <a:cubicBezTo>
                    <a:pt x="14034" y="159415"/>
                    <a:pt x="-12237" y="113229"/>
                    <a:pt x="5840" y="64114"/>
                  </a:cubicBezTo>
                  <a:cubicBezTo>
                    <a:pt x="22328" y="19269"/>
                    <a:pt x="59971" y="99"/>
                    <a:pt x="99602" y="0"/>
                  </a:cubicBezTo>
                  <a:cubicBezTo>
                    <a:pt x="85945" y="8443"/>
                    <a:pt x="74125" y="19964"/>
                    <a:pt x="65832" y="33770"/>
                  </a:cubicBezTo>
                  <a:cubicBezTo>
                    <a:pt x="41646" y="73947"/>
                    <a:pt x="46265" y="127929"/>
                    <a:pt x="72138" y="167063"/>
                  </a:cubicBezTo>
                  <a:cubicBezTo>
                    <a:pt x="84405" y="185587"/>
                    <a:pt x="100843" y="200833"/>
                    <a:pt x="119615" y="212553"/>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3" name="Google Shape;3683;p26"/>
            <p:cNvSpPr/>
            <p:nvPr/>
          </p:nvSpPr>
          <p:spPr>
            <a:xfrm>
              <a:off x="9238211" y="-604553"/>
              <a:ext cx="77104" cy="107020"/>
            </a:xfrm>
            <a:custGeom>
              <a:rect b="b" l="l" r="r" t="t"/>
              <a:pathLst>
                <a:path extrusionOk="0" h="107020" w="77104">
                  <a:moveTo>
                    <a:pt x="75661" y="58407"/>
                  </a:moveTo>
                  <a:cubicBezTo>
                    <a:pt x="70893" y="80358"/>
                    <a:pt x="46807" y="115071"/>
                    <a:pt x="19990" y="105338"/>
                  </a:cubicBezTo>
                  <a:cubicBezTo>
                    <a:pt x="-19591" y="90985"/>
                    <a:pt x="7177" y="16095"/>
                    <a:pt x="35186" y="2835"/>
                  </a:cubicBezTo>
                  <a:cubicBezTo>
                    <a:pt x="56392" y="-7196"/>
                    <a:pt x="70446" y="11179"/>
                    <a:pt x="75264" y="30001"/>
                  </a:cubicBezTo>
                  <a:cubicBezTo>
                    <a:pt x="77647" y="39387"/>
                    <a:pt x="77647" y="49120"/>
                    <a:pt x="75661"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4" name="Google Shape;3684;p26"/>
            <p:cNvSpPr/>
            <p:nvPr/>
          </p:nvSpPr>
          <p:spPr>
            <a:xfrm>
              <a:off x="8930212" y="-681620"/>
              <a:ext cx="228135" cy="208739"/>
            </a:xfrm>
            <a:custGeom>
              <a:rect b="b" l="l" r="r" t="t"/>
              <a:pathLst>
                <a:path extrusionOk="0" h="208739" w="228135">
                  <a:moveTo>
                    <a:pt x="143395" y="207732"/>
                  </a:moveTo>
                  <a:cubicBezTo>
                    <a:pt x="117223" y="211258"/>
                    <a:pt x="90406" y="205299"/>
                    <a:pt x="66668" y="193430"/>
                  </a:cubicBezTo>
                  <a:cubicBezTo>
                    <a:pt x="42880" y="181511"/>
                    <a:pt x="21873" y="162937"/>
                    <a:pt x="10103" y="139596"/>
                  </a:cubicBezTo>
                  <a:cubicBezTo>
                    <a:pt x="1163" y="122066"/>
                    <a:pt x="-2512" y="101804"/>
                    <a:pt x="1809" y="79654"/>
                  </a:cubicBezTo>
                  <a:cubicBezTo>
                    <a:pt x="22369" y="-24884"/>
                    <a:pt x="167332" y="-19968"/>
                    <a:pt x="213816" y="56313"/>
                  </a:cubicBezTo>
                  <a:cubicBezTo>
                    <a:pt x="223599" y="72354"/>
                    <a:pt x="229012" y="91573"/>
                    <a:pt x="228019" y="113573"/>
                  </a:cubicBezTo>
                  <a:cubicBezTo>
                    <a:pt x="225685" y="163980"/>
                    <a:pt x="191319" y="201227"/>
                    <a:pt x="143345" y="2076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5" name="Google Shape;3685;p26"/>
            <p:cNvSpPr/>
            <p:nvPr/>
          </p:nvSpPr>
          <p:spPr>
            <a:xfrm>
              <a:off x="8940315" y="-625257"/>
              <a:ext cx="218082" cy="152376"/>
            </a:xfrm>
            <a:custGeom>
              <a:rect b="b" l="l" r="r" t="t"/>
              <a:pathLst>
                <a:path extrusionOk="0" h="152376" w="218082">
                  <a:moveTo>
                    <a:pt x="133292" y="151370"/>
                  </a:moveTo>
                  <a:cubicBezTo>
                    <a:pt x="107120" y="154896"/>
                    <a:pt x="80303" y="148936"/>
                    <a:pt x="56565" y="137067"/>
                  </a:cubicBezTo>
                  <a:cubicBezTo>
                    <a:pt x="32777" y="125148"/>
                    <a:pt x="11770" y="106575"/>
                    <a:pt x="0" y="83233"/>
                  </a:cubicBezTo>
                  <a:cubicBezTo>
                    <a:pt x="8492" y="87802"/>
                    <a:pt x="17233" y="91825"/>
                    <a:pt x="25923" y="95450"/>
                  </a:cubicBezTo>
                  <a:cubicBezTo>
                    <a:pt x="50655" y="105730"/>
                    <a:pt x="77522" y="114322"/>
                    <a:pt x="103942" y="109604"/>
                  </a:cubicBezTo>
                  <a:cubicBezTo>
                    <a:pt x="130909" y="104836"/>
                    <a:pt x="153803" y="86610"/>
                    <a:pt x="171135" y="65455"/>
                  </a:cubicBezTo>
                  <a:cubicBezTo>
                    <a:pt x="186580" y="46533"/>
                    <a:pt x="198349" y="23937"/>
                    <a:pt x="203762" y="0"/>
                  </a:cubicBezTo>
                  <a:cubicBezTo>
                    <a:pt x="213546" y="16041"/>
                    <a:pt x="218959" y="35260"/>
                    <a:pt x="217966" y="57260"/>
                  </a:cubicBezTo>
                  <a:cubicBezTo>
                    <a:pt x="215632" y="107667"/>
                    <a:pt x="181266" y="144914"/>
                    <a:pt x="133292" y="151370"/>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6" name="Google Shape;3686;p26"/>
            <p:cNvSpPr/>
            <p:nvPr/>
          </p:nvSpPr>
          <p:spPr>
            <a:xfrm>
              <a:off x="8946551" y="-651565"/>
              <a:ext cx="94436" cy="72528"/>
            </a:xfrm>
            <a:custGeom>
              <a:rect b="b" l="l" r="r" t="t"/>
              <a:pathLst>
                <a:path extrusionOk="0" h="72528" w="94436">
                  <a:moveTo>
                    <a:pt x="21524" y="12800"/>
                  </a:moveTo>
                  <a:cubicBezTo>
                    <a:pt x="38111" y="931"/>
                    <a:pt x="76550" y="-8654"/>
                    <a:pt x="90455" y="12502"/>
                  </a:cubicBezTo>
                  <a:cubicBezTo>
                    <a:pt x="111015" y="43739"/>
                    <a:pt x="46653" y="78354"/>
                    <a:pt x="18147" y="71699"/>
                  </a:cubicBezTo>
                  <a:cubicBezTo>
                    <a:pt x="-3456" y="66633"/>
                    <a:pt x="-2810" y="46769"/>
                    <a:pt x="4888" y="31721"/>
                  </a:cubicBezTo>
                  <a:cubicBezTo>
                    <a:pt x="8762" y="24222"/>
                    <a:pt x="14522" y="17816"/>
                    <a:pt x="21524" y="12800"/>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7" name="Google Shape;3687;p26"/>
            <p:cNvSpPr/>
            <p:nvPr/>
          </p:nvSpPr>
          <p:spPr>
            <a:xfrm>
              <a:off x="9635727" y="-999219"/>
              <a:ext cx="456161" cy="486171"/>
            </a:xfrm>
            <a:custGeom>
              <a:rect b="b" l="l" r="r" t="t"/>
              <a:pathLst>
                <a:path extrusionOk="0" h="486171" w="456161">
                  <a:moveTo>
                    <a:pt x="124438" y="402959"/>
                  </a:moveTo>
                  <a:cubicBezTo>
                    <a:pt x="97124" y="393076"/>
                    <a:pt x="91810" y="356177"/>
                    <a:pt x="97720" y="327672"/>
                  </a:cubicBezTo>
                  <a:cubicBezTo>
                    <a:pt x="103629" y="299364"/>
                    <a:pt x="115897" y="272398"/>
                    <a:pt x="133476" y="249504"/>
                  </a:cubicBezTo>
                  <a:cubicBezTo>
                    <a:pt x="105616" y="272150"/>
                    <a:pt x="68816" y="294051"/>
                    <a:pt x="35990" y="279599"/>
                  </a:cubicBezTo>
                  <a:cubicBezTo>
                    <a:pt x="12003" y="268971"/>
                    <a:pt x="-759" y="240962"/>
                    <a:pt x="35" y="214790"/>
                  </a:cubicBezTo>
                  <a:cubicBezTo>
                    <a:pt x="829" y="188569"/>
                    <a:pt x="12798" y="163986"/>
                    <a:pt x="26802" y="141787"/>
                  </a:cubicBezTo>
                  <a:cubicBezTo>
                    <a:pt x="45873" y="111444"/>
                    <a:pt x="76812" y="71217"/>
                    <a:pt x="112370" y="41420"/>
                  </a:cubicBezTo>
                  <a:cubicBezTo>
                    <a:pt x="132086" y="24883"/>
                    <a:pt x="153241" y="11574"/>
                    <a:pt x="174646" y="5018"/>
                  </a:cubicBezTo>
                  <a:cubicBezTo>
                    <a:pt x="180457" y="3181"/>
                    <a:pt x="186367" y="1840"/>
                    <a:pt x="192226" y="1144"/>
                  </a:cubicBezTo>
                  <a:cubicBezTo>
                    <a:pt x="192674" y="1045"/>
                    <a:pt x="193070" y="996"/>
                    <a:pt x="193468" y="946"/>
                  </a:cubicBezTo>
                  <a:cubicBezTo>
                    <a:pt x="218448" y="-1835"/>
                    <a:pt x="244769" y="1691"/>
                    <a:pt x="270593" y="9239"/>
                  </a:cubicBezTo>
                  <a:cubicBezTo>
                    <a:pt x="315239" y="22301"/>
                    <a:pt x="358544" y="47380"/>
                    <a:pt x="391570" y="72459"/>
                  </a:cubicBezTo>
                  <a:cubicBezTo>
                    <a:pt x="413818" y="89394"/>
                    <a:pt x="435421" y="108663"/>
                    <a:pt x="447488" y="133841"/>
                  </a:cubicBezTo>
                  <a:cubicBezTo>
                    <a:pt x="459557" y="158970"/>
                    <a:pt x="460102" y="191449"/>
                    <a:pt x="442275" y="213002"/>
                  </a:cubicBezTo>
                  <a:cubicBezTo>
                    <a:pt x="424445" y="234506"/>
                    <a:pt x="386305" y="237982"/>
                    <a:pt x="369420" y="215734"/>
                  </a:cubicBezTo>
                  <a:cubicBezTo>
                    <a:pt x="395096" y="252781"/>
                    <a:pt x="422062" y="295193"/>
                    <a:pt x="414115" y="339640"/>
                  </a:cubicBezTo>
                  <a:cubicBezTo>
                    <a:pt x="411632" y="353545"/>
                    <a:pt x="405673" y="366855"/>
                    <a:pt x="396933" y="377979"/>
                  </a:cubicBezTo>
                  <a:cubicBezTo>
                    <a:pt x="384467" y="393722"/>
                    <a:pt x="365050" y="405243"/>
                    <a:pt x="345036" y="403356"/>
                  </a:cubicBezTo>
                  <a:cubicBezTo>
                    <a:pt x="328598" y="401767"/>
                    <a:pt x="313253" y="389004"/>
                    <a:pt x="309676" y="373460"/>
                  </a:cubicBezTo>
                  <a:cubicBezTo>
                    <a:pt x="310273" y="392083"/>
                    <a:pt x="308484" y="410806"/>
                    <a:pt x="304314" y="428982"/>
                  </a:cubicBezTo>
                  <a:cubicBezTo>
                    <a:pt x="300838" y="444178"/>
                    <a:pt x="295474" y="459425"/>
                    <a:pt x="284945" y="470897"/>
                  </a:cubicBezTo>
                  <a:cubicBezTo>
                    <a:pt x="274417" y="482368"/>
                    <a:pt x="257780" y="489321"/>
                    <a:pt x="242931" y="484752"/>
                  </a:cubicBezTo>
                  <a:cubicBezTo>
                    <a:pt x="225947" y="479538"/>
                    <a:pt x="216263" y="461908"/>
                    <a:pt x="210352" y="445221"/>
                  </a:cubicBezTo>
                  <a:cubicBezTo>
                    <a:pt x="201464" y="420390"/>
                    <a:pt x="196994" y="394020"/>
                    <a:pt x="197193" y="367749"/>
                  </a:cubicBezTo>
                  <a:cubicBezTo>
                    <a:pt x="178072" y="389103"/>
                    <a:pt x="151404" y="412643"/>
                    <a:pt x="124389" y="4029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8" name="Google Shape;3688;p26"/>
            <p:cNvSpPr/>
            <p:nvPr/>
          </p:nvSpPr>
          <p:spPr>
            <a:xfrm>
              <a:off x="9709230" y="-999164"/>
              <a:ext cx="259581" cy="395061"/>
            </a:xfrm>
            <a:custGeom>
              <a:rect b="b" l="l" r="r" t="t"/>
              <a:pathLst>
                <a:path extrusionOk="0" h="395061" w="259581">
                  <a:moveTo>
                    <a:pt x="176201" y="389451"/>
                  </a:moveTo>
                  <a:cubicBezTo>
                    <a:pt x="170589" y="384038"/>
                    <a:pt x="167857" y="376340"/>
                    <a:pt x="165622" y="368891"/>
                  </a:cubicBezTo>
                  <a:cubicBezTo>
                    <a:pt x="159564" y="348877"/>
                    <a:pt x="155392" y="328218"/>
                    <a:pt x="153058" y="307459"/>
                  </a:cubicBezTo>
                  <a:cubicBezTo>
                    <a:pt x="143970" y="322407"/>
                    <a:pt x="120381" y="320471"/>
                    <a:pt x="107816" y="308254"/>
                  </a:cubicBezTo>
                  <a:cubicBezTo>
                    <a:pt x="106774" y="307260"/>
                    <a:pt x="105829" y="306168"/>
                    <a:pt x="104985" y="305026"/>
                  </a:cubicBezTo>
                  <a:cubicBezTo>
                    <a:pt x="103396" y="302940"/>
                    <a:pt x="102055" y="300755"/>
                    <a:pt x="100863" y="298470"/>
                  </a:cubicBezTo>
                  <a:cubicBezTo>
                    <a:pt x="93613" y="284267"/>
                    <a:pt x="94060" y="266637"/>
                    <a:pt x="96344" y="250497"/>
                  </a:cubicBezTo>
                  <a:cubicBezTo>
                    <a:pt x="99026" y="231774"/>
                    <a:pt x="103744" y="212654"/>
                    <a:pt x="99671" y="194131"/>
                  </a:cubicBezTo>
                  <a:cubicBezTo>
                    <a:pt x="85121" y="201977"/>
                    <a:pt x="70222" y="210022"/>
                    <a:pt x="53833" y="212307"/>
                  </a:cubicBezTo>
                  <a:cubicBezTo>
                    <a:pt x="38736" y="214393"/>
                    <a:pt x="22050" y="210767"/>
                    <a:pt x="11720" y="199891"/>
                  </a:cubicBezTo>
                  <a:cubicBezTo>
                    <a:pt x="10827" y="198948"/>
                    <a:pt x="9981" y="197905"/>
                    <a:pt x="9187" y="196862"/>
                  </a:cubicBezTo>
                  <a:cubicBezTo>
                    <a:pt x="7498" y="194627"/>
                    <a:pt x="6109" y="192194"/>
                    <a:pt x="4917" y="189711"/>
                  </a:cubicBezTo>
                  <a:cubicBezTo>
                    <a:pt x="1043" y="181070"/>
                    <a:pt x="1" y="171087"/>
                    <a:pt x="1" y="161503"/>
                  </a:cubicBezTo>
                  <a:cubicBezTo>
                    <a:pt x="-99" y="122965"/>
                    <a:pt x="12862" y="86166"/>
                    <a:pt x="31883" y="53041"/>
                  </a:cubicBezTo>
                  <a:cubicBezTo>
                    <a:pt x="33869" y="49565"/>
                    <a:pt x="36104" y="45642"/>
                    <a:pt x="38537" y="41420"/>
                  </a:cubicBezTo>
                  <a:cubicBezTo>
                    <a:pt x="58254" y="24883"/>
                    <a:pt x="79410" y="11573"/>
                    <a:pt x="100813" y="5018"/>
                  </a:cubicBezTo>
                  <a:cubicBezTo>
                    <a:pt x="106625" y="3180"/>
                    <a:pt x="112534" y="1840"/>
                    <a:pt x="118394" y="1144"/>
                  </a:cubicBezTo>
                  <a:cubicBezTo>
                    <a:pt x="118841" y="1045"/>
                    <a:pt x="119238" y="995"/>
                    <a:pt x="119635" y="946"/>
                  </a:cubicBezTo>
                  <a:cubicBezTo>
                    <a:pt x="144615" y="-1835"/>
                    <a:pt x="170936" y="1691"/>
                    <a:pt x="196760" y="9239"/>
                  </a:cubicBezTo>
                  <a:cubicBezTo>
                    <a:pt x="215483" y="30594"/>
                    <a:pt x="231275" y="55872"/>
                    <a:pt x="241456" y="77226"/>
                  </a:cubicBezTo>
                  <a:cubicBezTo>
                    <a:pt x="245925" y="86563"/>
                    <a:pt x="249353" y="95105"/>
                    <a:pt x="251438" y="102206"/>
                  </a:cubicBezTo>
                  <a:cubicBezTo>
                    <a:pt x="251438" y="102206"/>
                    <a:pt x="251438" y="102355"/>
                    <a:pt x="251488" y="102405"/>
                  </a:cubicBezTo>
                  <a:cubicBezTo>
                    <a:pt x="256703" y="120283"/>
                    <a:pt x="259434" y="140198"/>
                    <a:pt x="251488" y="157033"/>
                  </a:cubicBezTo>
                  <a:cubicBezTo>
                    <a:pt x="243492" y="173868"/>
                    <a:pt x="221492" y="184943"/>
                    <a:pt x="205402" y="175607"/>
                  </a:cubicBezTo>
                  <a:cubicBezTo>
                    <a:pt x="220847" y="195422"/>
                    <a:pt x="236639" y="215883"/>
                    <a:pt x="247266" y="238429"/>
                  </a:cubicBezTo>
                  <a:cubicBezTo>
                    <a:pt x="251190" y="246723"/>
                    <a:pt x="254369" y="255264"/>
                    <a:pt x="256603" y="264204"/>
                  </a:cubicBezTo>
                  <a:cubicBezTo>
                    <a:pt x="257199" y="266637"/>
                    <a:pt x="257745" y="269120"/>
                    <a:pt x="258193" y="271603"/>
                  </a:cubicBezTo>
                  <a:cubicBezTo>
                    <a:pt x="260179" y="282231"/>
                    <a:pt x="260527" y="293653"/>
                    <a:pt x="255907" y="303387"/>
                  </a:cubicBezTo>
                  <a:cubicBezTo>
                    <a:pt x="251239" y="313170"/>
                    <a:pt x="240563" y="320669"/>
                    <a:pt x="229934" y="318683"/>
                  </a:cubicBezTo>
                  <a:cubicBezTo>
                    <a:pt x="217419" y="316448"/>
                    <a:pt x="210417" y="303387"/>
                    <a:pt x="205252" y="291816"/>
                  </a:cubicBezTo>
                  <a:cubicBezTo>
                    <a:pt x="212901" y="320222"/>
                    <a:pt x="212751" y="350665"/>
                    <a:pt x="205004" y="378972"/>
                  </a:cubicBezTo>
                  <a:cubicBezTo>
                    <a:pt x="203862" y="383293"/>
                    <a:pt x="202273" y="387911"/>
                    <a:pt x="199194" y="391090"/>
                  </a:cubicBezTo>
                  <a:cubicBezTo>
                    <a:pt x="199094" y="391239"/>
                    <a:pt x="198945" y="391338"/>
                    <a:pt x="198796" y="391487"/>
                  </a:cubicBezTo>
                  <a:cubicBezTo>
                    <a:pt x="198350" y="391884"/>
                    <a:pt x="197903" y="392282"/>
                    <a:pt x="197407" y="392629"/>
                  </a:cubicBezTo>
                  <a:cubicBezTo>
                    <a:pt x="191100" y="397198"/>
                    <a:pt x="181762" y="394864"/>
                    <a:pt x="176151" y="38950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9" name="Google Shape;3689;p26"/>
            <p:cNvSpPr/>
            <p:nvPr/>
          </p:nvSpPr>
          <p:spPr>
            <a:xfrm>
              <a:off x="9676817" y="-998069"/>
              <a:ext cx="374360" cy="392990"/>
            </a:xfrm>
            <a:custGeom>
              <a:rect b="b" l="l" r="r" t="t"/>
              <a:pathLst>
                <a:path extrusionOk="0" h="392990" w="374360">
                  <a:moveTo>
                    <a:pt x="92604" y="365065"/>
                  </a:moveTo>
                  <a:cubicBezTo>
                    <a:pt x="89177" y="362433"/>
                    <a:pt x="110978" y="329755"/>
                    <a:pt x="119968" y="317240"/>
                  </a:cubicBezTo>
                  <a:cubicBezTo>
                    <a:pt x="124635" y="310734"/>
                    <a:pt x="129056" y="304130"/>
                    <a:pt x="133227" y="297375"/>
                  </a:cubicBezTo>
                  <a:cubicBezTo>
                    <a:pt x="156816" y="259781"/>
                    <a:pt x="173851" y="218413"/>
                    <a:pt x="184180" y="175108"/>
                  </a:cubicBezTo>
                  <a:cubicBezTo>
                    <a:pt x="174446" y="132150"/>
                    <a:pt x="165408" y="94656"/>
                    <a:pt x="159796" y="76231"/>
                  </a:cubicBezTo>
                  <a:cubicBezTo>
                    <a:pt x="156171" y="64560"/>
                    <a:pt x="152347" y="52989"/>
                    <a:pt x="148175" y="41517"/>
                  </a:cubicBezTo>
                  <a:cubicBezTo>
                    <a:pt x="145891" y="51847"/>
                    <a:pt x="143060" y="62127"/>
                    <a:pt x="139683" y="72159"/>
                  </a:cubicBezTo>
                  <a:cubicBezTo>
                    <a:pt x="126374" y="112385"/>
                    <a:pt x="79890" y="164431"/>
                    <a:pt x="44183" y="198797"/>
                  </a:cubicBezTo>
                  <a:cubicBezTo>
                    <a:pt x="20345" y="221641"/>
                    <a:pt x="1326" y="236689"/>
                    <a:pt x="134" y="235149"/>
                  </a:cubicBezTo>
                  <a:cubicBezTo>
                    <a:pt x="-1953" y="232467"/>
                    <a:pt x="20793" y="206147"/>
                    <a:pt x="37380" y="188616"/>
                  </a:cubicBezTo>
                  <a:cubicBezTo>
                    <a:pt x="41849" y="183898"/>
                    <a:pt x="45872" y="179776"/>
                    <a:pt x="48802" y="176945"/>
                  </a:cubicBezTo>
                  <a:cubicBezTo>
                    <a:pt x="97371" y="130412"/>
                    <a:pt x="126920" y="78019"/>
                    <a:pt x="135909" y="11472"/>
                  </a:cubicBezTo>
                  <a:cubicBezTo>
                    <a:pt x="135909" y="11124"/>
                    <a:pt x="136058" y="10876"/>
                    <a:pt x="136108" y="10528"/>
                  </a:cubicBezTo>
                  <a:cubicBezTo>
                    <a:pt x="135164" y="8293"/>
                    <a:pt x="134270" y="6059"/>
                    <a:pt x="133227" y="3874"/>
                  </a:cubicBezTo>
                  <a:cubicBezTo>
                    <a:pt x="139038" y="2036"/>
                    <a:pt x="144948" y="695"/>
                    <a:pt x="150807" y="0"/>
                  </a:cubicBezTo>
                  <a:cubicBezTo>
                    <a:pt x="152397" y="3725"/>
                    <a:pt x="153986" y="7549"/>
                    <a:pt x="155525" y="11372"/>
                  </a:cubicBezTo>
                  <a:cubicBezTo>
                    <a:pt x="173006" y="16537"/>
                    <a:pt x="190587" y="26023"/>
                    <a:pt x="207373" y="33075"/>
                  </a:cubicBezTo>
                  <a:cubicBezTo>
                    <a:pt x="225897" y="40872"/>
                    <a:pt x="249883" y="57310"/>
                    <a:pt x="273870" y="76082"/>
                  </a:cubicBezTo>
                  <a:cubicBezTo>
                    <a:pt x="328498" y="118791"/>
                    <a:pt x="383076" y="173519"/>
                    <a:pt x="373194" y="165672"/>
                  </a:cubicBezTo>
                  <a:cubicBezTo>
                    <a:pt x="351789" y="148688"/>
                    <a:pt x="319063" y="124602"/>
                    <a:pt x="283802" y="101062"/>
                  </a:cubicBezTo>
                  <a:cubicBezTo>
                    <a:pt x="242582" y="73549"/>
                    <a:pt x="197887" y="46732"/>
                    <a:pt x="163670" y="32926"/>
                  </a:cubicBezTo>
                  <a:cubicBezTo>
                    <a:pt x="180306" y="78714"/>
                    <a:pt x="192325" y="126241"/>
                    <a:pt x="201661" y="174015"/>
                  </a:cubicBezTo>
                  <a:cubicBezTo>
                    <a:pt x="202704" y="179478"/>
                    <a:pt x="203698" y="184991"/>
                    <a:pt x="204691" y="190453"/>
                  </a:cubicBezTo>
                  <a:cubicBezTo>
                    <a:pt x="217107" y="194873"/>
                    <a:pt x="229124" y="200336"/>
                    <a:pt x="240696" y="206643"/>
                  </a:cubicBezTo>
                  <a:cubicBezTo>
                    <a:pt x="252714" y="213248"/>
                    <a:pt x="266222" y="224422"/>
                    <a:pt x="279580" y="237285"/>
                  </a:cubicBezTo>
                  <a:cubicBezTo>
                    <a:pt x="315635" y="272147"/>
                    <a:pt x="350002" y="319425"/>
                    <a:pt x="347220" y="321610"/>
                  </a:cubicBezTo>
                  <a:cubicBezTo>
                    <a:pt x="344043" y="324094"/>
                    <a:pt x="320404" y="297326"/>
                    <a:pt x="311464" y="286798"/>
                  </a:cubicBezTo>
                  <a:cubicBezTo>
                    <a:pt x="304362" y="278405"/>
                    <a:pt x="296864" y="270508"/>
                    <a:pt x="288868" y="263059"/>
                  </a:cubicBezTo>
                  <a:cubicBezTo>
                    <a:pt x="265229" y="241059"/>
                    <a:pt x="238014" y="223528"/>
                    <a:pt x="208217" y="210666"/>
                  </a:cubicBezTo>
                  <a:cubicBezTo>
                    <a:pt x="211494" y="230382"/>
                    <a:pt x="214524" y="250197"/>
                    <a:pt x="217156" y="270012"/>
                  </a:cubicBezTo>
                  <a:cubicBezTo>
                    <a:pt x="221327" y="300951"/>
                    <a:pt x="227734" y="357516"/>
                    <a:pt x="231409" y="389945"/>
                  </a:cubicBezTo>
                  <a:cubicBezTo>
                    <a:pt x="231508" y="390889"/>
                    <a:pt x="231607" y="391832"/>
                    <a:pt x="231707" y="392726"/>
                  </a:cubicBezTo>
                  <a:cubicBezTo>
                    <a:pt x="231806" y="393471"/>
                    <a:pt x="231558" y="392627"/>
                    <a:pt x="231012" y="390343"/>
                  </a:cubicBezTo>
                  <a:cubicBezTo>
                    <a:pt x="227287" y="374451"/>
                    <a:pt x="209508" y="289430"/>
                    <a:pt x="191878" y="210120"/>
                  </a:cubicBezTo>
                  <a:cubicBezTo>
                    <a:pt x="191034" y="213695"/>
                    <a:pt x="190091" y="217221"/>
                    <a:pt x="188849" y="220797"/>
                  </a:cubicBezTo>
                  <a:cubicBezTo>
                    <a:pt x="180555" y="245131"/>
                    <a:pt x="160045" y="278504"/>
                    <a:pt x="140031" y="307060"/>
                  </a:cubicBezTo>
                  <a:cubicBezTo>
                    <a:pt x="116938" y="340085"/>
                    <a:pt x="94442" y="366555"/>
                    <a:pt x="92355" y="364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690" name="Google Shape;3690;p26"/>
          <p:cNvGrpSpPr/>
          <p:nvPr/>
        </p:nvGrpSpPr>
        <p:grpSpPr>
          <a:xfrm>
            <a:off x="4944404" y="4190238"/>
            <a:ext cx="1640337" cy="400351"/>
            <a:chOff x="10011571" y="265789"/>
            <a:chExt cx="1270102" cy="309989"/>
          </a:xfrm>
        </p:grpSpPr>
        <p:sp>
          <p:nvSpPr>
            <p:cNvPr id="3691" name="Google Shape;3691;p26"/>
            <p:cNvSpPr/>
            <p:nvPr/>
          </p:nvSpPr>
          <p:spPr>
            <a:xfrm>
              <a:off x="10011571" y="265789"/>
              <a:ext cx="1270053" cy="309989"/>
            </a:xfrm>
            <a:custGeom>
              <a:rect b="b" l="l" r="r" t="t"/>
              <a:pathLst>
                <a:path extrusionOk="0" h="309989" w="1270053">
                  <a:moveTo>
                    <a:pt x="1270053" y="99"/>
                  </a:moveTo>
                  <a:lnTo>
                    <a:pt x="1270053" y="44795"/>
                  </a:lnTo>
                  <a:cubicBezTo>
                    <a:pt x="1268564" y="45937"/>
                    <a:pt x="1267174" y="46930"/>
                    <a:pt x="1265882" y="47775"/>
                  </a:cubicBezTo>
                  <a:cubicBezTo>
                    <a:pt x="1257837" y="52840"/>
                    <a:pt x="1249842" y="57955"/>
                    <a:pt x="1241796" y="63021"/>
                  </a:cubicBezTo>
                  <a:lnTo>
                    <a:pt x="1270053" y="59594"/>
                  </a:lnTo>
                  <a:lnTo>
                    <a:pt x="1270053" y="66199"/>
                  </a:lnTo>
                  <a:cubicBezTo>
                    <a:pt x="1262158" y="70172"/>
                    <a:pt x="1254112" y="73947"/>
                    <a:pt x="1246018" y="77572"/>
                  </a:cubicBezTo>
                  <a:cubicBezTo>
                    <a:pt x="1254062" y="78863"/>
                    <a:pt x="1262009" y="80154"/>
                    <a:pt x="1270053" y="81495"/>
                  </a:cubicBezTo>
                  <a:lnTo>
                    <a:pt x="1270053" y="96692"/>
                  </a:lnTo>
                  <a:cubicBezTo>
                    <a:pt x="1261065" y="100416"/>
                    <a:pt x="1251877" y="103843"/>
                    <a:pt x="1242542" y="106823"/>
                  </a:cubicBezTo>
                  <a:cubicBezTo>
                    <a:pt x="1251728" y="107568"/>
                    <a:pt x="1260866" y="108263"/>
                    <a:pt x="1270053" y="108958"/>
                  </a:cubicBezTo>
                  <a:lnTo>
                    <a:pt x="1270053" y="119983"/>
                  </a:lnTo>
                  <a:cubicBezTo>
                    <a:pt x="1264641" y="122417"/>
                    <a:pt x="1259227" y="124850"/>
                    <a:pt x="1253863" y="127284"/>
                  </a:cubicBezTo>
                  <a:cubicBezTo>
                    <a:pt x="1259277" y="127184"/>
                    <a:pt x="1264691" y="127284"/>
                    <a:pt x="1270053" y="127631"/>
                  </a:cubicBezTo>
                  <a:lnTo>
                    <a:pt x="1270053" y="138011"/>
                  </a:lnTo>
                  <a:cubicBezTo>
                    <a:pt x="1256595" y="144913"/>
                    <a:pt x="1243336" y="152164"/>
                    <a:pt x="1230373" y="159812"/>
                  </a:cubicBezTo>
                  <a:cubicBezTo>
                    <a:pt x="1243981" y="161004"/>
                    <a:pt x="1257390" y="163934"/>
                    <a:pt x="1270053" y="168553"/>
                  </a:cubicBezTo>
                  <a:lnTo>
                    <a:pt x="1270053" y="178932"/>
                  </a:lnTo>
                  <a:cubicBezTo>
                    <a:pt x="1264193" y="180968"/>
                    <a:pt x="1258185" y="182756"/>
                    <a:pt x="1252076" y="184295"/>
                  </a:cubicBezTo>
                  <a:cubicBezTo>
                    <a:pt x="1258035" y="185289"/>
                    <a:pt x="1264094" y="186282"/>
                    <a:pt x="1270053" y="187275"/>
                  </a:cubicBezTo>
                  <a:lnTo>
                    <a:pt x="1270053" y="203813"/>
                  </a:lnTo>
                  <a:cubicBezTo>
                    <a:pt x="1259625" y="208381"/>
                    <a:pt x="1248650" y="211957"/>
                    <a:pt x="1237327" y="214341"/>
                  </a:cubicBezTo>
                  <a:cubicBezTo>
                    <a:pt x="1248302" y="215930"/>
                    <a:pt x="1259178" y="217768"/>
                    <a:pt x="1270053" y="219903"/>
                  </a:cubicBezTo>
                  <a:lnTo>
                    <a:pt x="1270053" y="233659"/>
                  </a:lnTo>
                  <a:cubicBezTo>
                    <a:pt x="1258035" y="237781"/>
                    <a:pt x="1245918" y="241903"/>
                    <a:pt x="1233900" y="246025"/>
                  </a:cubicBezTo>
                  <a:cubicBezTo>
                    <a:pt x="1245968" y="245578"/>
                    <a:pt x="1258085" y="246025"/>
                    <a:pt x="1270053" y="247416"/>
                  </a:cubicBezTo>
                  <a:lnTo>
                    <a:pt x="1270053" y="261470"/>
                  </a:lnTo>
                  <a:cubicBezTo>
                    <a:pt x="1260369" y="263506"/>
                    <a:pt x="1250686" y="265145"/>
                    <a:pt x="1240902" y="266535"/>
                  </a:cubicBezTo>
                  <a:cubicBezTo>
                    <a:pt x="1250586" y="266188"/>
                    <a:pt x="1260369" y="265840"/>
                    <a:pt x="1270053" y="265691"/>
                  </a:cubicBezTo>
                  <a:lnTo>
                    <a:pt x="1270053" y="309990"/>
                  </a:lnTo>
                  <a:lnTo>
                    <a:pt x="173369" y="309990"/>
                  </a:lnTo>
                  <a:cubicBezTo>
                    <a:pt x="77671" y="309990"/>
                    <a:pt x="0" y="240612"/>
                    <a:pt x="0" y="154995"/>
                  </a:cubicBezTo>
                  <a:cubicBezTo>
                    <a:pt x="0" y="112186"/>
                    <a:pt x="19417" y="73500"/>
                    <a:pt x="50754" y="45391"/>
                  </a:cubicBezTo>
                  <a:cubicBezTo>
                    <a:pt x="82140" y="17332"/>
                    <a:pt x="125496" y="0"/>
                    <a:pt x="173320" y="0"/>
                  </a:cubicBezTo>
                  <a:lnTo>
                    <a:pt x="1270003" y="0"/>
                  </a:lnTo>
                  <a:close/>
                </a:path>
              </a:pathLst>
            </a:custGeom>
            <a:solidFill>
              <a:srgbClr val="4F669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2" name="Google Shape;3692;p26"/>
            <p:cNvSpPr/>
            <p:nvPr/>
          </p:nvSpPr>
          <p:spPr>
            <a:xfrm>
              <a:off x="10048370" y="298863"/>
              <a:ext cx="1233303" cy="243840"/>
            </a:xfrm>
            <a:custGeom>
              <a:rect b="b" l="l" r="r" t="t"/>
              <a:pathLst>
                <a:path extrusionOk="0" h="243840" w="1233303">
                  <a:moveTo>
                    <a:pt x="1229083" y="14700"/>
                  </a:moveTo>
                  <a:cubicBezTo>
                    <a:pt x="1221038" y="19765"/>
                    <a:pt x="1213043" y="24881"/>
                    <a:pt x="1204997" y="29946"/>
                  </a:cubicBezTo>
                  <a:lnTo>
                    <a:pt x="1233254" y="26519"/>
                  </a:lnTo>
                  <a:lnTo>
                    <a:pt x="1233254" y="33124"/>
                  </a:lnTo>
                  <a:cubicBezTo>
                    <a:pt x="1225359" y="37097"/>
                    <a:pt x="1217313" y="40872"/>
                    <a:pt x="1209219" y="44497"/>
                  </a:cubicBezTo>
                  <a:cubicBezTo>
                    <a:pt x="1217263" y="45788"/>
                    <a:pt x="1225210" y="47079"/>
                    <a:pt x="1233254" y="48420"/>
                  </a:cubicBezTo>
                  <a:lnTo>
                    <a:pt x="1233254" y="63617"/>
                  </a:lnTo>
                  <a:cubicBezTo>
                    <a:pt x="1224266" y="67342"/>
                    <a:pt x="1215078" y="70768"/>
                    <a:pt x="1205742" y="73748"/>
                  </a:cubicBezTo>
                  <a:cubicBezTo>
                    <a:pt x="1214929" y="74493"/>
                    <a:pt x="1224067" y="75188"/>
                    <a:pt x="1233254" y="75883"/>
                  </a:cubicBezTo>
                  <a:lnTo>
                    <a:pt x="1233254" y="86908"/>
                  </a:lnTo>
                  <a:cubicBezTo>
                    <a:pt x="1227842" y="89342"/>
                    <a:pt x="1222428" y="91775"/>
                    <a:pt x="1217064" y="94209"/>
                  </a:cubicBezTo>
                  <a:cubicBezTo>
                    <a:pt x="1222478" y="94109"/>
                    <a:pt x="1227892" y="94209"/>
                    <a:pt x="1233254" y="94556"/>
                  </a:cubicBezTo>
                  <a:lnTo>
                    <a:pt x="1233254" y="104936"/>
                  </a:lnTo>
                  <a:cubicBezTo>
                    <a:pt x="1219796" y="111839"/>
                    <a:pt x="1206537" y="119089"/>
                    <a:pt x="1193574" y="126737"/>
                  </a:cubicBezTo>
                  <a:cubicBezTo>
                    <a:pt x="1207182" y="127929"/>
                    <a:pt x="1220591" y="130859"/>
                    <a:pt x="1233254" y="135478"/>
                  </a:cubicBezTo>
                  <a:lnTo>
                    <a:pt x="1233254" y="145857"/>
                  </a:lnTo>
                  <a:cubicBezTo>
                    <a:pt x="1227394" y="147893"/>
                    <a:pt x="1221386" y="149681"/>
                    <a:pt x="1215277" y="151220"/>
                  </a:cubicBezTo>
                  <a:cubicBezTo>
                    <a:pt x="1221236" y="152214"/>
                    <a:pt x="1227295" y="153207"/>
                    <a:pt x="1233254" y="154200"/>
                  </a:cubicBezTo>
                  <a:lnTo>
                    <a:pt x="1233254" y="170738"/>
                  </a:lnTo>
                  <a:cubicBezTo>
                    <a:pt x="1222826" y="175307"/>
                    <a:pt x="1211851" y="178882"/>
                    <a:pt x="1200528" y="181266"/>
                  </a:cubicBezTo>
                  <a:cubicBezTo>
                    <a:pt x="1211503" y="182855"/>
                    <a:pt x="1222378" y="184693"/>
                    <a:pt x="1233254" y="186828"/>
                  </a:cubicBezTo>
                  <a:lnTo>
                    <a:pt x="1233254" y="200584"/>
                  </a:lnTo>
                  <a:cubicBezTo>
                    <a:pt x="1221236" y="204706"/>
                    <a:pt x="1209119" y="208828"/>
                    <a:pt x="1197101" y="212950"/>
                  </a:cubicBezTo>
                  <a:cubicBezTo>
                    <a:pt x="1209169" y="212503"/>
                    <a:pt x="1221286" y="212950"/>
                    <a:pt x="1233254" y="214341"/>
                  </a:cubicBezTo>
                  <a:lnTo>
                    <a:pt x="1233254" y="228395"/>
                  </a:lnTo>
                  <a:cubicBezTo>
                    <a:pt x="1223570" y="230431"/>
                    <a:pt x="1213887" y="232070"/>
                    <a:pt x="1204103" y="233461"/>
                  </a:cubicBezTo>
                  <a:cubicBezTo>
                    <a:pt x="1213787" y="233113"/>
                    <a:pt x="1223570" y="232765"/>
                    <a:pt x="1233254" y="232616"/>
                  </a:cubicBezTo>
                  <a:lnTo>
                    <a:pt x="1233254" y="243840"/>
                  </a:lnTo>
                  <a:lnTo>
                    <a:pt x="136322" y="243840"/>
                  </a:lnTo>
                  <a:cubicBezTo>
                    <a:pt x="61035" y="243840"/>
                    <a:pt x="0" y="189261"/>
                    <a:pt x="0" y="121920"/>
                  </a:cubicBezTo>
                  <a:cubicBezTo>
                    <a:pt x="0" y="88299"/>
                    <a:pt x="15296" y="57806"/>
                    <a:pt x="39928" y="35707"/>
                  </a:cubicBezTo>
                  <a:cubicBezTo>
                    <a:pt x="64610" y="13657"/>
                    <a:pt x="98678" y="0"/>
                    <a:pt x="136372" y="0"/>
                  </a:cubicBezTo>
                  <a:lnTo>
                    <a:pt x="1233304" y="0"/>
                  </a:lnTo>
                  <a:lnTo>
                    <a:pt x="1233304" y="11621"/>
                  </a:lnTo>
                  <a:cubicBezTo>
                    <a:pt x="1231815" y="12763"/>
                    <a:pt x="1230424" y="13756"/>
                    <a:pt x="1229133" y="1460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3" name="Google Shape;3693;p26"/>
            <p:cNvSpPr/>
            <p:nvPr/>
          </p:nvSpPr>
          <p:spPr>
            <a:xfrm>
              <a:off x="10027395" y="298913"/>
              <a:ext cx="152859" cy="243840"/>
            </a:xfrm>
            <a:custGeom>
              <a:rect b="b" l="l" r="r" t="t"/>
              <a:pathLst>
                <a:path extrusionOk="0" h="243840" w="152859">
                  <a:moveTo>
                    <a:pt x="152810" y="50"/>
                  </a:moveTo>
                  <a:lnTo>
                    <a:pt x="152810" y="243840"/>
                  </a:lnTo>
                  <a:lnTo>
                    <a:pt x="136322" y="243840"/>
                  </a:lnTo>
                  <a:cubicBezTo>
                    <a:pt x="61035" y="243840"/>
                    <a:pt x="0" y="189262"/>
                    <a:pt x="0" y="121920"/>
                  </a:cubicBezTo>
                  <a:cubicBezTo>
                    <a:pt x="0" y="88299"/>
                    <a:pt x="15296" y="57807"/>
                    <a:pt x="39928" y="35707"/>
                  </a:cubicBezTo>
                  <a:cubicBezTo>
                    <a:pt x="64610" y="13657"/>
                    <a:pt x="98678" y="0"/>
                    <a:pt x="136372" y="0"/>
                  </a:cubicBezTo>
                  <a:lnTo>
                    <a:pt x="152860" y="0"/>
                  </a:lnTo>
                  <a:close/>
                </a:path>
              </a:pathLst>
            </a:custGeom>
            <a:solidFill>
              <a:srgbClr val="2D375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4" name="Google Shape;3694;p26"/>
            <p:cNvSpPr/>
            <p:nvPr/>
          </p:nvSpPr>
          <p:spPr>
            <a:xfrm>
              <a:off x="10264350" y="330620"/>
              <a:ext cx="954054" cy="13774"/>
            </a:xfrm>
            <a:custGeom>
              <a:rect b="b" l="l" r="r" t="t"/>
              <a:pathLst>
                <a:path extrusionOk="0" h="13774" w="954054">
                  <a:moveTo>
                    <a:pt x="0" y="2660"/>
                  </a:moveTo>
                  <a:cubicBezTo>
                    <a:pt x="0" y="2660"/>
                    <a:pt x="704702" y="-6280"/>
                    <a:pt x="954054" y="8619"/>
                  </a:cubicBezTo>
                  <a:cubicBezTo>
                    <a:pt x="954054" y="8619"/>
                    <a:pt x="296084" y="23518"/>
                    <a:pt x="0" y="2660"/>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5" name="Google Shape;3695;p26"/>
            <p:cNvSpPr/>
            <p:nvPr/>
          </p:nvSpPr>
          <p:spPr>
            <a:xfrm>
              <a:off x="10264350" y="495894"/>
              <a:ext cx="954054" cy="13774"/>
            </a:xfrm>
            <a:custGeom>
              <a:rect b="b" l="l" r="r" t="t"/>
              <a:pathLst>
                <a:path extrusionOk="0" h="13774" w="954054">
                  <a:moveTo>
                    <a:pt x="0" y="2660"/>
                  </a:moveTo>
                  <a:cubicBezTo>
                    <a:pt x="0" y="2660"/>
                    <a:pt x="704702" y="-6280"/>
                    <a:pt x="954054" y="8619"/>
                  </a:cubicBezTo>
                  <a:cubicBezTo>
                    <a:pt x="954054" y="8619"/>
                    <a:pt x="296084" y="23518"/>
                    <a:pt x="0" y="2660"/>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6" name="Google Shape;3696;p26"/>
            <p:cNvSpPr/>
            <p:nvPr/>
          </p:nvSpPr>
          <p:spPr>
            <a:xfrm>
              <a:off x="10626236" y="431527"/>
              <a:ext cx="571410" cy="14148"/>
            </a:xfrm>
            <a:custGeom>
              <a:rect b="b" l="l" r="r" t="t"/>
              <a:pathLst>
                <a:path extrusionOk="0" h="14148" w="571410">
                  <a:moveTo>
                    <a:pt x="0" y="8078"/>
                  </a:moveTo>
                  <a:cubicBezTo>
                    <a:pt x="0" y="8078"/>
                    <a:pt x="337651" y="-10098"/>
                    <a:pt x="571410" y="8078"/>
                  </a:cubicBezTo>
                  <a:cubicBezTo>
                    <a:pt x="571410" y="8078"/>
                    <a:pt x="117748" y="21735"/>
                    <a:pt x="0" y="8078"/>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7" name="Google Shape;3697;p26"/>
            <p:cNvSpPr/>
            <p:nvPr/>
          </p:nvSpPr>
          <p:spPr>
            <a:xfrm>
              <a:off x="10036457" y="298913"/>
              <a:ext cx="795683" cy="243840"/>
            </a:xfrm>
            <a:custGeom>
              <a:rect b="b" l="l" r="r" t="t"/>
              <a:pathLst>
                <a:path extrusionOk="0" h="243840" w="795683">
                  <a:moveTo>
                    <a:pt x="795684" y="243840"/>
                  </a:moveTo>
                  <a:lnTo>
                    <a:pt x="136322" y="243840"/>
                  </a:lnTo>
                  <a:cubicBezTo>
                    <a:pt x="61035" y="243840"/>
                    <a:pt x="0" y="189262"/>
                    <a:pt x="0" y="121920"/>
                  </a:cubicBezTo>
                  <a:cubicBezTo>
                    <a:pt x="0" y="88299"/>
                    <a:pt x="15296" y="57807"/>
                    <a:pt x="39928" y="35707"/>
                  </a:cubicBezTo>
                  <a:cubicBezTo>
                    <a:pt x="64610" y="13657"/>
                    <a:pt x="98678" y="0"/>
                    <a:pt x="136372" y="0"/>
                  </a:cubicBezTo>
                  <a:lnTo>
                    <a:pt x="321412" y="0"/>
                  </a:lnTo>
                  <a:cubicBezTo>
                    <a:pt x="329706" y="8145"/>
                    <a:pt x="338248" y="15991"/>
                    <a:pt x="346988" y="23689"/>
                  </a:cubicBezTo>
                  <a:cubicBezTo>
                    <a:pt x="423766" y="90881"/>
                    <a:pt x="516881" y="141735"/>
                    <a:pt x="614368" y="182110"/>
                  </a:cubicBezTo>
                  <a:cubicBezTo>
                    <a:pt x="673019" y="206395"/>
                    <a:pt x="733706" y="227104"/>
                    <a:pt x="795684" y="243840"/>
                  </a:cubicBezTo>
                  <a:close/>
                </a:path>
              </a:pathLst>
            </a:custGeom>
            <a:solidFill>
              <a:srgbClr val="2D375D">
                <a:alpha val="86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698" name="Google Shape;3698;p26"/>
          <p:cNvGrpSpPr/>
          <p:nvPr/>
        </p:nvGrpSpPr>
        <p:grpSpPr>
          <a:xfrm>
            <a:off x="6186354" y="2944112"/>
            <a:ext cx="924432" cy="1667622"/>
            <a:chOff x="8410273" y="-1396844"/>
            <a:chExt cx="618887" cy="1116437"/>
          </a:xfrm>
        </p:grpSpPr>
        <p:sp>
          <p:nvSpPr>
            <p:cNvPr id="3699" name="Google Shape;3699;p26"/>
            <p:cNvSpPr/>
            <p:nvPr/>
          </p:nvSpPr>
          <p:spPr>
            <a:xfrm>
              <a:off x="8590397" y="-1004426"/>
              <a:ext cx="258440" cy="633238"/>
            </a:xfrm>
            <a:custGeom>
              <a:rect b="b" l="l" r="r" t="t"/>
              <a:pathLst>
                <a:path extrusionOk="0" h="633238" w="258440">
                  <a:moveTo>
                    <a:pt x="258441" y="633239"/>
                  </a:moveTo>
                  <a:lnTo>
                    <a:pt x="0" y="633239"/>
                  </a:lnTo>
                  <a:cubicBezTo>
                    <a:pt x="7499" y="614963"/>
                    <a:pt x="14452" y="594602"/>
                    <a:pt x="20908" y="572652"/>
                  </a:cubicBezTo>
                  <a:cubicBezTo>
                    <a:pt x="39183" y="510574"/>
                    <a:pt x="53337" y="436131"/>
                    <a:pt x="64313" y="361787"/>
                  </a:cubicBezTo>
                  <a:cubicBezTo>
                    <a:pt x="71513" y="312721"/>
                    <a:pt x="77324" y="263754"/>
                    <a:pt x="81942" y="218363"/>
                  </a:cubicBezTo>
                  <a:cubicBezTo>
                    <a:pt x="94407" y="96096"/>
                    <a:pt x="98331" y="0"/>
                    <a:pt x="98331" y="0"/>
                  </a:cubicBezTo>
                  <a:lnTo>
                    <a:pt x="160110" y="0"/>
                  </a:lnTo>
                  <a:cubicBezTo>
                    <a:pt x="160110" y="0"/>
                    <a:pt x="164033" y="96096"/>
                    <a:pt x="176499" y="218363"/>
                  </a:cubicBezTo>
                  <a:cubicBezTo>
                    <a:pt x="181117" y="263754"/>
                    <a:pt x="186928" y="312721"/>
                    <a:pt x="194129" y="361787"/>
                  </a:cubicBezTo>
                  <a:cubicBezTo>
                    <a:pt x="205054" y="436181"/>
                    <a:pt x="219257" y="510673"/>
                    <a:pt x="237533" y="572751"/>
                  </a:cubicBezTo>
                  <a:cubicBezTo>
                    <a:pt x="243989" y="594652"/>
                    <a:pt x="250942" y="614963"/>
                    <a:pt x="258441" y="633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0" name="Google Shape;3700;p26"/>
            <p:cNvSpPr/>
            <p:nvPr/>
          </p:nvSpPr>
          <p:spPr>
            <a:xfrm>
              <a:off x="8490725" y="-457052"/>
              <a:ext cx="457832" cy="176645"/>
            </a:xfrm>
            <a:custGeom>
              <a:rect b="b" l="l" r="r" t="t"/>
              <a:pathLst>
                <a:path extrusionOk="0" h="176645" w="457832">
                  <a:moveTo>
                    <a:pt x="457783" y="169943"/>
                  </a:moveTo>
                  <a:cubicBezTo>
                    <a:pt x="421530" y="172823"/>
                    <a:pt x="368889" y="175704"/>
                    <a:pt x="298071" y="176449"/>
                  </a:cubicBezTo>
                  <a:cubicBezTo>
                    <a:pt x="220996" y="177293"/>
                    <a:pt x="122367" y="175555"/>
                    <a:pt x="0" y="168602"/>
                  </a:cubicBezTo>
                  <a:cubicBezTo>
                    <a:pt x="4916" y="117798"/>
                    <a:pt x="52443" y="58253"/>
                    <a:pt x="120579" y="25278"/>
                  </a:cubicBezTo>
                  <a:cubicBezTo>
                    <a:pt x="152810" y="9634"/>
                    <a:pt x="189659" y="0"/>
                    <a:pt x="228842" y="0"/>
                  </a:cubicBezTo>
                  <a:cubicBezTo>
                    <a:pt x="244535" y="0"/>
                    <a:pt x="259881" y="1540"/>
                    <a:pt x="274680" y="4420"/>
                  </a:cubicBezTo>
                  <a:cubicBezTo>
                    <a:pt x="296879" y="8691"/>
                    <a:pt x="317886" y="15941"/>
                    <a:pt x="337254" y="25377"/>
                  </a:cubicBezTo>
                  <a:cubicBezTo>
                    <a:pt x="405887" y="58651"/>
                    <a:pt x="453612" y="118940"/>
                    <a:pt x="457833" y="16994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1" name="Google Shape;3701;p26"/>
            <p:cNvSpPr/>
            <p:nvPr/>
          </p:nvSpPr>
          <p:spPr>
            <a:xfrm>
              <a:off x="8616668" y="-795647"/>
              <a:ext cx="205997" cy="172277"/>
            </a:xfrm>
            <a:custGeom>
              <a:rect b="b" l="l" r="r" t="t"/>
              <a:pathLst>
                <a:path extrusionOk="0" h="172277" w="205997">
                  <a:moveTo>
                    <a:pt x="205898" y="86114"/>
                  </a:moveTo>
                  <a:cubicBezTo>
                    <a:pt x="205898" y="113080"/>
                    <a:pt x="191049" y="137216"/>
                    <a:pt x="167858" y="153008"/>
                  </a:cubicBezTo>
                  <a:cubicBezTo>
                    <a:pt x="156584" y="160706"/>
                    <a:pt x="143275" y="166467"/>
                    <a:pt x="128774" y="169546"/>
                  </a:cubicBezTo>
                  <a:cubicBezTo>
                    <a:pt x="120530" y="171334"/>
                    <a:pt x="111888" y="172277"/>
                    <a:pt x="102949" y="172277"/>
                  </a:cubicBezTo>
                  <a:cubicBezTo>
                    <a:pt x="78317" y="172277"/>
                    <a:pt x="55721" y="165076"/>
                    <a:pt x="38041" y="153008"/>
                  </a:cubicBezTo>
                  <a:cubicBezTo>
                    <a:pt x="14849" y="137216"/>
                    <a:pt x="0" y="113080"/>
                    <a:pt x="0" y="86114"/>
                  </a:cubicBezTo>
                  <a:cubicBezTo>
                    <a:pt x="0" y="52791"/>
                    <a:pt x="22596" y="23887"/>
                    <a:pt x="55721" y="9585"/>
                  </a:cubicBezTo>
                  <a:cubicBezTo>
                    <a:pt x="69874" y="3427"/>
                    <a:pt x="85965" y="0"/>
                    <a:pt x="102999" y="0"/>
                  </a:cubicBezTo>
                  <a:cubicBezTo>
                    <a:pt x="107965" y="0"/>
                    <a:pt x="112832" y="298"/>
                    <a:pt x="117600" y="844"/>
                  </a:cubicBezTo>
                  <a:cubicBezTo>
                    <a:pt x="129220" y="2235"/>
                    <a:pt x="140245" y="5215"/>
                    <a:pt x="150277" y="9585"/>
                  </a:cubicBezTo>
                  <a:cubicBezTo>
                    <a:pt x="183352" y="23937"/>
                    <a:pt x="205998" y="52840"/>
                    <a:pt x="205998" y="861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2" name="Google Shape;3702;p26"/>
            <p:cNvSpPr/>
            <p:nvPr/>
          </p:nvSpPr>
          <p:spPr>
            <a:xfrm>
              <a:off x="8638110" y="-781983"/>
              <a:ext cx="89219" cy="70700"/>
            </a:xfrm>
            <a:custGeom>
              <a:rect b="b" l="l" r="r" t="t"/>
              <a:pathLst>
                <a:path extrusionOk="0" h="70700" w="89219">
                  <a:moveTo>
                    <a:pt x="3389" y="40367"/>
                  </a:moveTo>
                  <a:cubicBezTo>
                    <a:pt x="1253" y="45234"/>
                    <a:pt x="-336" y="50449"/>
                    <a:pt x="61" y="55763"/>
                  </a:cubicBezTo>
                  <a:cubicBezTo>
                    <a:pt x="459" y="61076"/>
                    <a:pt x="3140" y="66390"/>
                    <a:pt x="7809" y="68923"/>
                  </a:cubicBezTo>
                  <a:cubicBezTo>
                    <a:pt x="11881" y="71108"/>
                    <a:pt x="16748" y="70909"/>
                    <a:pt x="21317" y="70264"/>
                  </a:cubicBezTo>
                  <a:cubicBezTo>
                    <a:pt x="42473" y="67135"/>
                    <a:pt x="61344" y="54869"/>
                    <a:pt x="76541" y="39821"/>
                  </a:cubicBezTo>
                  <a:cubicBezTo>
                    <a:pt x="82202" y="34209"/>
                    <a:pt x="87665" y="27753"/>
                    <a:pt x="88906" y="19907"/>
                  </a:cubicBezTo>
                  <a:cubicBezTo>
                    <a:pt x="92631" y="-3683"/>
                    <a:pt x="62138" y="-1498"/>
                    <a:pt x="48084" y="2525"/>
                  </a:cubicBezTo>
                  <a:cubicBezTo>
                    <a:pt x="28766" y="8037"/>
                    <a:pt x="11583" y="21893"/>
                    <a:pt x="3438" y="40367"/>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3" name="Google Shape;3703;p26"/>
            <p:cNvSpPr/>
            <p:nvPr/>
          </p:nvSpPr>
          <p:spPr>
            <a:xfrm>
              <a:off x="8537170" y="-397032"/>
              <a:ext cx="148531" cy="95969"/>
            </a:xfrm>
            <a:custGeom>
              <a:rect b="b" l="l" r="r" t="t"/>
              <a:pathLst>
                <a:path extrusionOk="0" h="95969" w="148531">
                  <a:moveTo>
                    <a:pt x="12256" y="38559"/>
                  </a:moveTo>
                  <a:cubicBezTo>
                    <a:pt x="7836" y="44419"/>
                    <a:pt x="3565" y="50527"/>
                    <a:pt x="1380" y="57530"/>
                  </a:cubicBezTo>
                  <a:cubicBezTo>
                    <a:pt x="-806" y="64532"/>
                    <a:pt x="-607" y="72627"/>
                    <a:pt x="3515" y="78686"/>
                  </a:cubicBezTo>
                  <a:cubicBezTo>
                    <a:pt x="8333" y="85787"/>
                    <a:pt x="17271" y="88668"/>
                    <a:pt x="25615" y="90605"/>
                  </a:cubicBezTo>
                  <a:cubicBezTo>
                    <a:pt x="57250" y="97855"/>
                    <a:pt x="90523" y="97756"/>
                    <a:pt x="122108" y="90307"/>
                  </a:cubicBezTo>
                  <a:cubicBezTo>
                    <a:pt x="134126" y="87476"/>
                    <a:pt x="148230" y="80722"/>
                    <a:pt x="148528" y="68356"/>
                  </a:cubicBezTo>
                  <a:cubicBezTo>
                    <a:pt x="148677" y="60956"/>
                    <a:pt x="143313" y="54352"/>
                    <a:pt x="136808" y="50875"/>
                  </a:cubicBezTo>
                  <a:cubicBezTo>
                    <a:pt x="130302" y="47399"/>
                    <a:pt x="122753" y="46406"/>
                    <a:pt x="115453" y="45512"/>
                  </a:cubicBezTo>
                  <a:cubicBezTo>
                    <a:pt x="106812" y="44419"/>
                    <a:pt x="98121" y="43327"/>
                    <a:pt x="89480" y="42284"/>
                  </a:cubicBezTo>
                  <a:cubicBezTo>
                    <a:pt x="83173" y="41489"/>
                    <a:pt x="76320" y="40446"/>
                    <a:pt x="72049" y="35778"/>
                  </a:cubicBezTo>
                  <a:cubicBezTo>
                    <a:pt x="62166" y="25150"/>
                    <a:pt x="74631" y="2355"/>
                    <a:pt x="56008" y="71"/>
                  </a:cubicBezTo>
                  <a:cubicBezTo>
                    <a:pt x="41755" y="-1667"/>
                    <a:pt x="19507" y="29024"/>
                    <a:pt x="12305" y="38559"/>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4" name="Google Shape;3704;p26"/>
            <p:cNvSpPr/>
            <p:nvPr/>
          </p:nvSpPr>
          <p:spPr>
            <a:xfrm>
              <a:off x="8730995" y="-1004476"/>
              <a:ext cx="217563" cy="723822"/>
            </a:xfrm>
            <a:custGeom>
              <a:rect b="b" l="l" r="r" t="t"/>
              <a:pathLst>
                <a:path extrusionOk="0" h="723822" w="217563">
                  <a:moveTo>
                    <a:pt x="34361" y="551843"/>
                  </a:moveTo>
                  <a:cubicBezTo>
                    <a:pt x="28402" y="551198"/>
                    <a:pt x="4663" y="388753"/>
                    <a:pt x="13006" y="378424"/>
                  </a:cubicBezTo>
                  <a:cubicBezTo>
                    <a:pt x="56957" y="324044"/>
                    <a:pt x="30637" y="206792"/>
                    <a:pt x="3223" y="209623"/>
                  </a:cubicBezTo>
                  <a:cubicBezTo>
                    <a:pt x="3223" y="209623"/>
                    <a:pt x="-1048" y="60786"/>
                    <a:pt x="243" y="10777"/>
                  </a:cubicBezTo>
                  <a:cubicBezTo>
                    <a:pt x="342" y="7251"/>
                    <a:pt x="342" y="3675"/>
                    <a:pt x="342" y="0"/>
                  </a:cubicBezTo>
                  <a:lnTo>
                    <a:pt x="19512" y="0"/>
                  </a:lnTo>
                  <a:cubicBezTo>
                    <a:pt x="19512" y="0"/>
                    <a:pt x="23435" y="96096"/>
                    <a:pt x="35901" y="218363"/>
                  </a:cubicBezTo>
                  <a:cubicBezTo>
                    <a:pt x="68976" y="232716"/>
                    <a:pt x="91621" y="261619"/>
                    <a:pt x="91621" y="294892"/>
                  </a:cubicBezTo>
                  <a:cubicBezTo>
                    <a:pt x="91621" y="321859"/>
                    <a:pt x="76772" y="345994"/>
                    <a:pt x="53580" y="361787"/>
                  </a:cubicBezTo>
                  <a:cubicBezTo>
                    <a:pt x="64506" y="436181"/>
                    <a:pt x="78709" y="510673"/>
                    <a:pt x="96985" y="572751"/>
                  </a:cubicBezTo>
                  <a:cubicBezTo>
                    <a:pt x="165617" y="606024"/>
                    <a:pt x="213342" y="666314"/>
                    <a:pt x="217564" y="717317"/>
                  </a:cubicBezTo>
                  <a:cubicBezTo>
                    <a:pt x="181311" y="720197"/>
                    <a:pt x="128669" y="723078"/>
                    <a:pt x="57851" y="723822"/>
                  </a:cubicBezTo>
                  <a:cubicBezTo>
                    <a:pt x="98773" y="687172"/>
                    <a:pt x="71409" y="575333"/>
                    <a:pt x="34460" y="551744"/>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5" name="Google Shape;3705;p26"/>
            <p:cNvSpPr/>
            <p:nvPr/>
          </p:nvSpPr>
          <p:spPr>
            <a:xfrm>
              <a:off x="8410422" y="-1396844"/>
              <a:ext cx="618738" cy="532712"/>
            </a:xfrm>
            <a:custGeom>
              <a:rect b="b" l="l" r="r" t="t"/>
              <a:pathLst>
                <a:path extrusionOk="0" h="532712" w="618738">
                  <a:moveTo>
                    <a:pt x="618589" y="24323"/>
                  </a:moveTo>
                  <a:cubicBezTo>
                    <a:pt x="618490" y="27055"/>
                    <a:pt x="618341" y="29786"/>
                    <a:pt x="618191" y="32518"/>
                  </a:cubicBezTo>
                  <a:cubicBezTo>
                    <a:pt x="618043" y="35100"/>
                    <a:pt x="617894" y="37682"/>
                    <a:pt x="617695" y="40265"/>
                  </a:cubicBezTo>
                  <a:cubicBezTo>
                    <a:pt x="617695" y="40414"/>
                    <a:pt x="617695" y="40612"/>
                    <a:pt x="617695" y="40762"/>
                  </a:cubicBezTo>
                  <a:cubicBezTo>
                    <a:pt x="617546" y="42947"/>
                    <a:pt x="617397" y="45231"/>
                    <a:pt x="617198" y="47416"/>
                  </a:cubicBezTo>
                  <a:cubicBezTo>
                    <a:pt x="617099" y="48608"/>
                    <a:pt x="617049" y="49800"/>
                    <a:pt x="616901" y="50992"/>
                  </a:cubicBezTo>
                  <a:cubicBezTo>
                    <a:pt x="616752" y="53127"/>
                    <a:pt x="616553" y="55263"/>
                    <a:pt x="616354" y="57398"/>
                  </a:cubicBezTo>
                  <a:cubicBezTo>
                    <a:pt x="616106" y="59832"/>
                    <a:pt x="615857" y="62215"/>
                    <a:pt x="615610" y="64599"/>
                  </a:cubicBezTo>
                  <a:cubicBezTo>
                    <a:pt x="615411" y="66784"/>
                    <a:pt x="615162" y="68920"/>
                    <a:pt x="614914" y="71105"/>
                  </a:cubicBezTo>
                  <a:cubicBezTo>
                    <a:pt x="614418" y="75674"/>
                    <a:pt x="613821" y="80292"/>
                    <a:pt x="613225" y="84911"/>
                  </a:cubicBezTo>
                  <a:cubicBezTo>
                    <a:pt x="612828" y="87940"/>
                    <a:pt x="612381" y="90970"/>
                    <a:pt x="611984" y="93999"/>
                  </a:cubicBezTo>
                  <a:cubicBezTo>
                    <a:pt x="611537" y="97028"/>
                    <a:pt x="611090" y="100058"/>
                    <a:pt x="610594" y="103137"/>
                  </a:cubicBezTo>
                  <a:cubicBezTo>
                    <a:pt x="610097" y="106166"/>
                    <a:pt x="609600" y="109245"/>
                    <a:pt x="609104" y="112275"/>
                  </a:cubicBezTo>
                  <a:cubicBezTo>
                    <a:pt x="608607" y="115304"/>
                    <a:pt x="608061" y="118383"/>
                    <a:pt x="607515" y="121412"/>
                  </a:cubicBezTo>
                  <a:cubicBezTo>
                    <a:pt x="606968" y="124442"/>
                    <a:pt x="606372" y="127521"/>
                    <a:pt x="605776" y="130550"/>
                  </a:cubicBezTo>
                  <a:cubicBezTo>
                    <a:pt x="604584" y="136659"/>
                    <a:pt x="603343" y="142767"/>
                    <a:pt x="602002" y="148876"/>
                  </a:cubicBezTo>
                  <a:cubicBezTo>
                    <a:pt x="601307" y="151905"/>
                    <a:pt x="600661" y="154984"/>
                    <a:pt x="599916" y="158013"/>
                  </a:cubicBezTo>
                  <a:cubicBezTo>
                    <a:pt x="599221" y="161043"/>
                    <a:pt x="598476" y="164122"/>
                    <a:pt x="597731" y="167151"/>
                  </a:cubicBezTo>
                  <a:cubicBezTo>
                    <a:pt x="597483" y="168144"/>
                    <a:pt x="597234" y="169187"/>
                    <a:pt x="596986" y="170181"/>
                  </a:cubicBezTo>
                  <a:cubicBezTo>
                    <a:pt x="596489" y="172117"/>
                    <a:pt x="596042" y="174104"/>
                    <a:pt x="595546" y="176041"/>
                  </a:cubicBezTo>
                  <a:cubicBezTo>
                    <a:pt x="595447" y="176388"/>
                    <a:pt x="595397" y="176686"/>
                    <a:pt x="595297" y="177034"/>
                  </a:cubicBezTo>
                  <a:cubicBezTo>
                    <a:pt x="594602" y="179815"/>
                    <a:pt x="593858" y="182646"/>
                    <a:pt x="593113" y="185427"/>
                  </a:cubicBezTo>
                  <a:cubicBezTo>
                    <a:pt x="592616" y="187363"/>
                    <a:pt x="592070" y="189300"/>
                    <a:pt x="591523" y="191187"/>
                  </a:cubicBezTo>
                  <a:cubicBezTo>
                    <a:pt x="591424" y="191535"/>
                    <a:pt x="591325" y="191883"/>
                    <a:pt x="591225" y="192230"/>
                  </a:cubicBezTo>
                  <a:lnTo>
                    <a:pt x="591225" y="192230"/>
                  </a:lnTo>
                  <a:cubicBezTo>
                    <a:pt x="590729" y="194068"/>
                    <a:pt x="590232" y="195905"/>
                    <a:pt x="589686" y="197743"/>
                  </a:cubicBezTo>
                  <a:cubicBezTo>
                    <a:pt x="589139" y="199680"/>
                    <a:pt x="588593" y="201666"/>
                    <a:pt x="587997" y="203603"/>
                  </a:cubicBezTo>
                  <a:cubicBezTo>
                    <a:pt x="587153" y="206632"/>
                    <a:pt x="586259" y="209662"/>
                    <a:pt x="585315" y="212641"/>
                  </a:cubicBezTo>
                  <a:cubicBezTo>
                    <a:pt x="584471" y="215373"/>
                    <a:pt x="583627" y="218104"/>
                    <a:pt x="582782" y="220885"/>
                  </a:cubicBezTo>
                  <a:cubicBezTo>
                    <a:pt x="582684" y="221134"/>
                    <a:pt x="582634" y="221382"/>
                    <a:pt x="582535" y="221630"/>
                  </a:cubicBezTo>
                  <a:cubicBezTo>
                    <a:pt x="581591" y="224660"/>
                    <a:pt x="580647" y="227639"/>
                    <a:pt x="579654" y="230619"/>
                  </a:cubicBezTo>
                  <a:cubicBezTo>
                    <a:pt x="578661" y="233599"/>
                    <a:pt x="577668" y="236578"/>
                    <a:pt x="576674" y="239558"/>
                  </a:cubicBezTo>
                  <a:cubicBezTo>
                    <a:pt x="574837" y="244922"/>
                    <a:pt x="572950" y="250285"/>
                    <a:pt x="571013" y="255599"/>
                  </a:cubicBezTo>
                  <a:cubicBezTo>
                    <a:pt x="570715" y="256493"/>
                    <a:pt x="570367" y="257387"/>
                    <a:pt x="570069" y="258231"/>
                  </a:cubicBezTo>
                  <a:cubicBezTo>
                    <a:pt x="569920" y="258628"/>
                    <a:pt x="569771" y="259026"/>
                    <a:pt x="569623" y="259423"/>
                  </a:cubicBezTo>
                  <a:cubicBezTo>
                    <a:pt x="569523" y="259721"/>
                    <a:pt x="569424" y="259969"/>
                    <a:pt x="569324" y="260267"/>
                  </a:cubicBezTo>
                  <a:cubicBezTo>
                    <a:pt x="568579" y="262204"/>
                    <a:pt x="567884" y="264141"/>
                    <a:pt x="567139" y="266028"/>
                  </a:cubicBezTo>
                  <a:cubicBezTo>
                    <a:pt x="566146" y="268710"/>
                    <a:pt x="565103" y="271391"/>
                    <a:pt x="564060" y="274023"/>
                  </a:cubicBezTo>
                  <a:cubicBezTo>
                    <a:pt x="563911" y="274371"/>
                    <a:pt x="563762" y="274768"/>
                    <a:pt x="563613" y="275166"/>
                  </a:cubicBezTo>
                  <a:cubicBezTo>
                    <a:pt x="562521" y="277947"/>
                    <a:pt x="561428" y="280678"/>
                    <a:pt x="560286" y="283410"/>
                  </a:cubicBezTo>
                  <a:cubicBezTo>
                    <a:pt x="558101" y="288823"/>
                    <a:pt x="555816" y="294236"/>
                    <a:pt x="553482" y="299550"/>
                  </a:cubicBezTo>
                  <a:cubicBezTo>
                    <a:pt x="552141" y="302678"/>
                    <a:pt x="550751" y="305757"/>
                    <a:pt x="549360" y="308886"/>
                  </a:cubicBezTo>
                  <a:cubicBezTo>
                    <a:pt x="549360" y="308985"/>
                    <a:pt x="549261" y="309035"/>
                    <a:pt x="549261" y="309134"/>
                  </a:cubicBezTo>
                  <a:cubicBezTo>
                    <a:pt x="548367" y="311071"/>
                    <a:pt x="547523" y="313058"/>
                    <a:pt x="546579" y="314945"/>
                  </a:cubicBezTo>
                  <a:cubicBezTo>
                    <a:pt x="546182" y="315889"/>
                    <a:pt x="545735" y="316782"/>
                    <a:pt x="545288" y="317726"/>
                  </a:cubicBezTo>
                  <a:cubicBezTo>
                    <a:pt x="544294" y="319812"/>
                    <a:pt x="543301" y="321947"/>
                    <a:pt x="542309" y="323983"/>
                  </a:cubicBezTo>
                  <a:cubicBezTo>
                    <a:pt x="541811" y="325026"/>
                    <a:pt x="541315" y="326069"/>
                    <a:pt x="540818" y="327112"/>
                  </a:cubicBezTo>
                  <a:cubicBezTo>
                    <a:pt x="539974" y="328900"/>
                    <a:pt x="539080" y="330688"/>
                    <a:pt x="538186" y="332476"/>
                  </a:cubicBezTo>
                  <a:cubicBezTo>
                    <a:pt x="537839" y="333221"/>
                    <a:pt x="537442" y="333965"/>
                    <a:pt x="537094" y="334710"/>
                  </a:cubicBezTo>
                  <a:cubicBezTo>
                    <a:pt x="535952" y="337044"/>
                    <a:pt x="534760" y="339329"/>
                    <a:pt x="533618" y="341613"/>
                  </a:cubicBezTo>
                  <a:cubicBezTo>
                    <a:pt x="533618" y="341613"/>
                    <a:pt x="533618" y="341663"/>
                    <a:pt x="533568" y="341713"/>
                  </a:cubicBezTo>
                  <a:cubicBezTo>
                    <a:pt x="532326" y="344196"/>
                    <a:pt x="531035" y="346679"/>
                    <a:pt x="529694" y="349162"/>
                  </a:cubicBezTo>
                  <a:cubicBezTo>
                    <a:pt x="529595" y="349311"/>
                    <a:pt x="529545" y="349460"/>
                    <a:pt x="529446" y="349609"/>
                  </a:cubicBezTo>
                  <a:cubicBezTo>
                    <a:pt x="528105" y="352142"/>
                    <a:pt x="526764" y="354575"/>
                    <a:pt x="525423" y="357058"/>
                  </a:cubicBezTo>
                  <a:cubicBezTo>
                    <a:pt x="523933" y="359790"/>
                    <a:pt x="522394" y="362521"/>
                    <a:pt x="520904" y="365203"/>
                  </a:cubicBezTo>
                  <a:cubicBezTo>
                    <a:pt x="520159" y="366494"/>
                    <a:pt x="519464" y="367736"/>
                    <a:pt x="518719" y="369027"/>
                  </a:cubicBezTo>
                  <a:cubicBezTo>
                    <a:pt x="517974" y="370268"/>
                    <a:pt x="517279" y="371560"/>
                    <a:pt x="516534" y="372801"/>
                  </a:cubicBezTo>
                  <a:cubicBezTo>
                    <a:pt x="515739" y="374192"/>
                    <a:pt x="514895" y="375582"/>
                    <a:pt x="514100" y="376973"/>
                  </a:cubicBezTo>
                  <a:cubicBezTo>
                    <a:pt x="513207" y="378463"/>
                    <a:pt x="512312" y="380002"/>
                    <a:pt x="511418" y="381442"/>
                  </a:cubicBezTo>
                  <a:cubicBezTo>
                    <a:pt x="510177" y="383528"/>
                    <a:pt x="508886" y="385614"/>
                    <a:pt x="507595" y="387650"/>
                  </a:cubicBezTo>
                  <a:cubicBezTo>
                    <a:pt x="506154" y="389984"/>
                    <a:pt x="504664" y="392318"/>
                    <a:pt x="503175" y="394603"/>
                  </a:cubicBezTo>
                  <a:cubicBezTo>
                    <a:pt x="499450" y="400363"/>
                    <a:pt x="495676" y="406025"/>
                    <a:pt x="491802" y="411488"/>
                  </a:cubicBezTo>
                  <a:cubicBezTo>
                    <a:pt x="490908" y="412729"/>
                    <a:pt x="490064" y="414020"/>
                    <a:pt x="489170" y="415212"/>
                  </a:cubicBezTo>
                  <a:cubicBezTo>
                    <a:pt x="481274" y="426237"/>
                    <a:pt x="473129" y="436617"/>
                    <a:pt x="464737" y="446400"/>
                  </a:cubicBezTo>
                  <a:cubicBezTo>
                    <a:pt x="463693" y="447592"/>
                    <a:pt x="462651" y="448833"/>
                    <a:pt x="461608" y="449976"/>
                  </a:cubicBezTo>
                  <a:cubicBezTo>
                    <a:pt x="460714" y="450969"/>
                    <a:pt x="459869" y="451962"/>
                    <a:pt x="458976" y="452906"/>
                  </a:cubicBezTo>
                  <a:cubicBezTo>
                    <a:pt x="458677" y="453253"/>
                    <a:pt x="458330" y="453651"/>
                    <a:pt x="457983" y="453998"/>
                  </a:cubicBezTo>
                  <a:cubicBezTo>
                    <a:pt x="457088" y="454991"/>
                    <a:pt x="456194" y="455935"/>
                    <a:pt x="455301" y="456928"/>
                  </a:cubicBezTo>
                  <a:cubicBezTo>
                    <a:pt x="453165" y="459213"/>
                    <a:pt x="451030" y="461448"/>
                    <a:pt x="448894" y="463633"/>
                  </a:cubicBezTo>
                  <a:cubicBezTo>
                    <a:pt x="448050" y="464477"/>
                    <a:pt x="447256" y="465321"/>
                    <a:pt x="446461" y="466116"/>
                  </a:cubicBezTo>
                  <a:cubicBezTo>
                    <a:pt x="442935" y="469642"/>
                    <a:pt x="439409" y="473019"/>
                    <a:pt x="435833" y="476296"/>
                  </a:cubicBezTo>
                  <a:cubicBezTo>
                    <a:pt x="434840" y="477190"/>
                    <a:pt x="433896" y="478035"/>
                    <a:pt x="432903" y="478929"/>
                  </a:cubicBezTo>
                  <a:cubicBezTo>
                    <a:pt x="430569" y="481014"/>
                    <a:pt x="428186" y="483100"/>
                    <a:pt x="425801" y="485087"/>
                  </a:cubicBezTo>
                  <a:cubicBezTo>
                    <a:pt x="424659" y="486030"/>
                    <a:pt x="423517" y="486974"/>
                    <a:pt x="422425" y="487868"/>
                  </a:cubicBezTo>
                  <a:cubicBezTo>
                    <a:pt x="419842" y="489954"/>
                    <a:pt x="417210" y="492039"/>
                    <a:pt x="414578" y="494026"/>
                  </a:cubicBezTo>
                  <a:cubicBezTo>
                    <a:pt x="412690" y="495466"/>
                    <a:pt x="410754" y="496857"/>
                    <a:pt x="408867" y="498197"/>
                  </a:cubicBezTo>
                  <a:cubicBezTo>
                    <a:pt x="408122" y="498694"/>
                    <a:pt x="407427" y="499191"/>
                    <a:pt x="406682" y="499687"/>
                  </a:cubicBezTo>
                  <a:cubicBezTo>
                    <a:pt x="405936" y="500184"/>
                    <a:pt x="405241" y="500680"/>
                    <a:pt x="404497" y="501177"/>
                  </a:cubicBezTo>
                  <a:cubicBezTo>
                    <a:pt x="403355" y="501922"/>
                    <a:pt x="402212" y="502717"/>
                    <a:pt x="401020" y="503462"/>
                  </a:cubicBezTo>
                  <a:cubicBezTo>
                    <a:pt x="400424" y="503809"/>
                    <a:pt x="399878" y="504206"/>
                    <a:pt x="399282" y="504554"/>
                  </a:cubicBezTo>
                  <a:cubicBezTo>
                    <a:pt x="399133" y="504653"/>
                    <a:pt x="399033" y="504703"/>
                    <a:pt x="398885" y="504802"/>
                  </a:cubicBezTo>
                  <a:cubicBezTo>
                    <a:pt x="396352" y="506441"/>
                    <a:pt x="393770" y="507981"/>
                    <a:pt x="391187" y="509471"/>
                  </a:cubicBezTo>
                  <a:cubicBezTo>
                    <a:pt x="389995" y="510166"/>
                    <a:pt x="388803" y="510812"/>
                    <a:pt x="387612" y="511457"/>
                  </a:cubicBezTo>
                  <a:cubicBezTo>
                    <a:pt x="385128" y="512798"/>
                    <a:pt x="382645" y="514139"/>
                    <a:pt x="380162" y="515331"/>
                  </a:cubicBezTo>
                  <a:cubicBezTo>
                    <a:pt x="379070" y="515877"/>
                    <a:pt x="377977" y="516423"/>
                    <a:pt x="376835" y="516920"/>
                  </a:cubicBezTo>
                  <a:cubicBezTo>
                    <a:pt x="375693" y="517466"/>
                    <a:pt x="374550" y="517963"/>
                    <a:pt x="373408" y="518509"/>
                  </a:cubicBezTo>
                  <a:cubicBezTo>
                    <a:pt x="371968" y="519155"/>
                    <a:pt x="370478" y="519800"/>
                    <a:pt x="369038" y="520396"/>
                  </a:cubicBezTo>
                  <a:cubicBezTo>
                    <a:pt x="367995" y="520843"/>
                    <a:pt x="366952" y="521241"/>
                    <a:pt x="365909" y="521638"/>
                  </a:cubicBezTo>
                  <a:cubicBezTo>
                    <a:pt x="362234" y="523078"/>
                    <a:pt x="358510" y="524419"/>
                    <a:pt x="354735" y="525611"/>
                  </a:cubicBezTo>
                  <a:cubicBezTo>
                    <a:pt x="353543" y="526008"/>
                    <a:pt x="352401" y="526356"/>
                    <a:pt x="351210" y="526703"/>
                  </a:cubicBezTo>
                  <a:cubicBezTo>
                    <a:pt x="350464" y="526902"/>
                    <a:pt x="349719" y="527101"/>
                    <a:pt x="348974" y="527349"/>
                  </a:cubicBezTo>
                  <a:cubicBezTo>
                    <a:pt x="348279" y="527548"/>
                    <a:pt x="347584" y="527746"/>
                    <a:pt x="346888" y="527895"/>
                  </a:cubicBezTo>
                  <a:cubicBezTo>
                    <a:pt x="345995" y="528144"/>
                    <a:pt x="345101" y="528342"/>
                    <a:pt x="344207" y="528590"/>
                  </a:cubicBezTo>
                  <a:cubicBezTo>
                    <a:pt x="342717" y="528988"/>
                    <a:pt x="341178" y="529286"/>
                    <a:pt x="339688" y="529633"/>
                  </a:cubicBezTo>
                  <a:cubicBezTo>
                    <a:pt x="338496" y="529882"/>
                    <a:pt x="337354" y="530130"/>
                    <a:pt x="336162" y="530329"/>
                  </a:cubicBezTo>
                  <a:cubicBezTo>
                    <a:pt x="335168" y="530527"/>
                    <a:pt x="334225" y="530676"/>
                    <a:pt x="333231" y="530825"/>
                  </a:cubicBezTo>
                  <a:cubicBezTo>
                    <a:pt x="332487" y="530925"/>
                    <a:pt x="331792" y="531074"/>
                    <a:pt x="331047" y="531173"/>
                  </a:cubicBezTo>
                  <a:cubicBezTo>
                    <a:pt x="330202" y="531322"/>
                    <a:pt x="329408" y="531421"/>
                    <a:pt x="328613" y="531521"/>
                  </a:cubicBezTo>
                  <a:cubicBezTo>
                    <a:pt x="327372" y="531669"/>
                    <a:pt x="326080" y="531868"/>
                    <a:pt x="324789" y="531967"/>
                  </a:cubicBezTo>
                  <a:cubicBezTo>
                    <a:pt x="323945" y="532067"/>
                    <a:pt x="323101" y="532116"/>
                    <a:pt x="322207" y="532216"/>
                  </a:cubicBezTo>
                  <a:cubicBezTo>
                    <a:pt x="322107" y="532216"/>
                    <a:pt x="322057" y="532216"/>
                    <a:pt x="321959" y="532216"/>
                  </a:cubicBezTo>
                  <a:cubicBezTo>
                    <a:pt x="321214" y="532315"/>
                    <a:pt x="320419" y="532365"/>
                    <a:pt x="319624" y="532365"/>
                  </a:cubicBezTo>
                  <a:cubicBezTo>
                    <a:pt x="318780" y="532464"/>
                    <a:pt x="317886" y="532514"/>
                    <a:pt x="317042" y="532514"/>
                  </a:cubicBezTo>
                  <a:cubicBezTo>
                    <a:pt x="315801" y="532613"/>
                    <a:pt x="314559" y="532613"/>
                    <a:pt x="313317" y="532663"/>
                  </a:cubicBezTo>
                  <a:cubicBezTo>
                    <a:pt x="312026" y="532663"/>
                    <a:pt x="310735" y="532713"/>
                    <a:pt x="309444" y="532713"/>
                  </a:cubicBezTo>
                  <a:cubicBezTo>
                    <a:pt x="308450" y="532713"/>
                    <a:pt x="307507" y="532713"/>
                    <a:pt x="306514" y="532713"/>
                  </a:cubicBezTo>
                  <a:cubicBezTo>
                    <a:pt x="305818" y="532713"/>
                    <a:pt x="305123" y="532713"/>
                    <a:pt x="304428" y="532663"/>
                  </a:cubicBezTo>
                  <a:cubicBezTo>
                    <a:pt x="301349" y="532564"/>
                    <a:pt x="298270" y="532365"/>
                    <a:pt x="295191" y="532067"/>
                  </a:cubicBezTo>
                  <a:cubicBezTo>
                    <a:pt x="294297" y="531967"/>
                    <a:pt x="293353" y="531868"/>
                    <a:pt x="292459" y="531769"/>
                  </a:cubicBezTo>
                  <a:cubicBezTo>
                    <a:pt x="291714" y="531669"/>
                    <a:pt x="290970" y="531620"/>
                    <a:pt x="290225" y="531471"/>
                  </a:cubicBezTo>
                  <a:cubicBezTo>
                    <a:pt x="289330" y="531372"/>
                    <a:pt x="288437" y="531223"/>
                    <a:pt x="287592" y="531123"/>
                  </a:cubicBezTo>
                  <a:cubicBezTo>
                    <a:pt x="285705" y="530825"/>
                    <a:pt x="283818" y="530527"/>
                    <a:pt x="281981" y="530180"/>
                  </a:cubicBezTo>
                  <a:cubicBezTo>
                    <a:pt x="281881" y="530180"/>
                    <a:pt x="281831" y="530180"/>
                    <a:pt x="281782" y="530180"/>
                  </a:cubicBezTo>
                  <a:cubicBezTo>
                    <a:pt x="281037" y="530031"/>
                    <a:pt x="280292" y="529882"/>
                    <a:pt x="279497" y="529733"/>
                  </a:cubicBezTo>
                  <a:cubicBezTo>
                    <a:pt x="278703" y="529584"/>
                    <a:pt x="277859" y="529385"/>
                    <a:pt x="277064" y="529186"/>
                  </a:cubicBezTo>
                  <a:cubicBezTo>
                    <a:pt x="275425" y="528839"/>
                    <a:pt x="273786" y="528442"/>
                    <a:pt x="272148" y="527995"/>
                  </a:cubicBezTo>
                  <a:cubicBezTo>
                    <a:pt x="271353" y="527796"/>
                    <a:pt x="270509" y="527597"/>
                    <a:pt x="269714" y="527349"/>
                  </a:cubicBezTo>
                  <a:cubicBezTo>
                    <a:pt x="268622" y="527051"/>
                    <a:pt x="267529" y="526753"/>
                    <a:pt x="266486" y="526405"/>
                  </a:cubicBezTo>
                  <a:cubicBezTo>
                    <a:pt x="264698" y="525909"/>
                    <a:pt x="262960" y="525313"/>
                    <a:pt x="261222" y="524717"/>
                  </a:cubicBezTo>
                  <a:cubicBezTo>
                    <a:pt x="260278" y="524419"/>
                    <a:pt x="259335" y="524071"/>
                    <a:pt x="258391" y="523724"/>
                  </a:cubicBezTo>
                  <a:cubicBezTo>
                    <a:pt x="257199" y="523326"/>
                    <a:pt x="256057" y="522879"/>
                    <a:pt x="254915" y="522482"/>
                  </a:cubicBezTo>
                  <a:cubicBezTo>
                    <a:pt x="254220" y="522234"/>
                    <a:pt x="253475" y="521936"/>
                    <a:pt x="252779" y="521638"/>
                  </a:cubicBezTo>
                  <a:cubicBezTo>
                    <a:pt x="250942" y="520893"/>
                    <a:pt x="249055" y="520148"/>
                    <a:pt x="247217" y="519353"/>
                  </a:cubicBezTo>
                  <a:cubicBezTo>
                    <a:pt x="246274" y="518956"/>
                    <a:pt x="245380" y="518509"/>
                    <a:pt x="244436" y="518112"/>
                  </a:cubicBezTo>
                  <a:cubicBezTo>
                    <a:pt x="243493" y="517714"/>
                    <a:pt x="242598" y="517268"/>
                    <a:pt x="241655" y="516821"/>
                  </a:cubicBezTo>
                  <a:cubicBezTo>
                    <a:pt x="240860" y="516423"/>
                    <a:pt x="240066" y="516076"/>
                    <a:pt x="239222" y="515678"/>
                  </a:cubicBezTo>
                  <a:cubicBezTo>
                    <a:pt x="238973" y="515529"/>
                    <a:pt x="238675" y="515430"/>
                    <a:pt x="238427" y="515281"/>
                  </a:cubicBezTo>
                  <a:cubicBezTo>
                    <a:pt x="236739" y="514437"/>
                    <a:pt x="235050" y="513593"/>
                    <a:pt x="233411" y="512699"/>
                  </a:cubicBezTo>
                  <a:cubicBezTo>
                    <a:pt x="231574" y="511755"/>
                    <a:pt x="229786" y="510712"/>
                    <a:pt x="227948" y="509669"/>
                  </a:cubicBezTo>
                  <a:cubicBezTo>
                    <a:pt x="227154" y="509222"/>
                    <a:pt x="226359" y="508775"/>
                    <a:pt x="225614" y="508328"/>
                  </a:cubicBezTo>
                  <a:cubicBezTo>
                    <a:pt x="225366" y="508179"/>
                    <a:pt x="225118" y="508031"/>
                    <a:pt x="224869" y="507882"/>
                  </a:cubicBezTo>
                  <a:cubicBezTo>
                    <a:pt x="224572" y="507733"/>
                    <a:pt x="224323" y="507534"/>
                    <a:pt x="224025" y="507385"/>
                  </a:cubicBezTo>
                  <a:cubicBezTo>
                    <a:pt x="223528" y="507087"/>
                    <a:pt x="223032" y="506789"/>
                    <a:pt x="222585" y="506491"/>
                  </a:cubicBezTo>
                  <a:cubicBezTo>
                    <a:pt x="221691" y="505945"/>
                    <a:pt x="220797" y="505398"/>
                    <a:pt x="219903" y="504802"/>
                  </a:cubicBezTo>
                  <a:cubicBezTo>
                    <a:pt x="218115" y="503660"/>
                    <a:pt x="216328" y="502518"/>
                    <a:pt x="214540" y="501326"/>
                  </a:cubicBezTo>
                  <a:cubicBezTo>
                    <a:pt x="212603" y="500035"/>
                    <a:pt x="210666" y="498694"/>
                    <a:pt x="208729" y="497304"/>
                  </a:cubicBezTo>
                  <a:cubicBezTo>
                    <a:pt x="208034" y="496807"/>
                    <a:pt x="207289" y="496310"/>
                    <a:pt x="206593" y="495764"/>
                  </a:cubicBezTo>
                  <a:cubicBezTo>
                    <a:pt x="203068" y="493231"/>
                    <a:pt x="199592" y="490549"/>
                    <a:pt x="196165" y="487719"/>
                  </a:cubicBezTo>
                  <a:cubicBezTo>
                    <a:pt x="195321" y="487023"/>
                    <a:pt x="194427" y="486328"/>
                    <a:pt x="193582" y="485633"/>
                  </a:cubicBezTo>
                  <a:cubicBezTo>
                    <a:pt x="192738" y="484888"/>
                    <a:pt x="191844" y="484193"/>
                    <a:pt x="191000" y="483448"/>
                  </a:cubicBezTo>
                  <a:cubicBezTo>
                    <a:pt x="189311" y="482008"/>
                    <a:pt x="187573" y="480518"/>
                    <a:pt x="185885" y="478978"/>
                  </a:cubicBezTo>
                  <a:cubicBezTo>
                    <a:pt x="185040" y="478233"/>
                    <a:pt x="184196" y="477488"/>
                    <a:pt x="183352" y="476694"/>
                  </a:cubicBezTo>
                  <a:cubicBezTo>
                    <a:pt x="179131" y="472870"/>
                    <a:pt x="174959" y="468847"/>
                    <a:pt x="170837" y="464676"/>
                  </a:cubicBezTo>
                  <a:cubicBezTo>
                    <a:pt x="169248" y="463037"/>
                    <a:pt x="167609" y="461348"/>
                    <a:pt x="166020" y="459660"/>
                  </a:cubicBezTo>
                  <a:lnTo>
                    <a:pt x="163438" y="456879"/>
                  </a:lnTo>
                  <a:cubicBezTo>
                    <a:pt x="161849" y="455140"/>
                    <a:pt x="160259" y="453402"/>
                    <a:pt x="158670" y="451664"/>
                  </a:cubicBezTo>
                  <a:cubicBezTo>
                    <a:pt x="158025" y="450919"/>
                    <a:pt x="157379" y="450224"/>
                    <a:pt x="156733" y="449479"/>
                  </a:cubicBezTo>
                  <a:cubicBezTo>
                    <a:pt x="148539" y="440143"/>
                    <a:pt x="140593" y="430210"/>
                    <a:pt x="132895" y="419732"/>
                  </a:cubicBezTo>
                  <a:cubicBezTo>
                    <a:pt x="131952" y="418490"/>
                    <a:pt x="131058" y="417249"/>
                    <a:pt x="130164" y="415957"/>
                  </a:cubicBezTo>
                  <a:cubicBezTo>
                    <a:pt x="123857" y="407167"/>
                    <a:pt x="117699" y="397980"/>
                    <a:pt x="111739" y="388494"/>
                  </a:cubicBezTo>
                  <a:cubicBezTo>
                    <a:pt x="110895" y="387153"/>
                    <a:pt x="110051" y="385763"/>
                    <a:pt x="109207" y="384422"/>
                  </a:cubicBezTo>
                  <a:cubicBezTo>
                    <a:pt x="96245" y="363365"/>
                    <a:pt x="84177" y="340769"/>
                    <a:pt x="73152" y="317080"/>
                  </a:cubicBezTo>
                  <a:cubicBezTo>
                    <a:pt x="64660" y="298854"/>
                    <a:pt x="56814" y="279933"/>
                    <a:pt x="49662" y="260615"/>
                  </a:cubicBezTo>
                  <a:cubicBezTo>
                    <a:pt x="49215" y="259423"/>
                    <a:pt x="48768" y="258231"/>
                    <a:pt x="48321" y="257039"/>
                  </a:cubicBezTo>
                  <a:cubicBezTo>
                    <a:pt x="47229" y="254109"/>
                    <a:pt x="46186" y="251179"/>
                    <a:pt x="45143" y="248199"/>
                  </a:cubicBezTo>
                  <a:cubicBezTo>
                    <a:pt x="45093" y="248100"/>
                    <a:pt x="45044" y="247951"/>
                    <a:pt x="44994" y="247852"/>
                  </a:cubicBezTo>
                  <a:cubicBezTo>
                    <a:pt x="44448" y="246312"/>
                    <a:pt x="43902" y="244723"/>
                    <a:pt x="43404" y="243183"/>
                  </a:cubicBezTo>
                  <a:cubicBezTo>
                    <a:pt x="43206" y="242687"/>
                    <a:pt x="43057" y="242190"/>
                    <a:pt x="42908" y="241694"/>
                  </a:cubicBezTo>
                  <a:cubicBezTo>
                    <a:pt x="42660" y="240998"/>
                    <a:pt x="42411" y="240303"/>
                    <a:pt x="42163" y="239608"/>
                  </a:cubicBezTo>
                  <a:cubicBezTo>
                    <a:pt x="41071" y="236330"/>
                    <a:pt x="39978" y="233102"/>
                    <a:pt x="38886" y="229824"/>
                  </a:cubicBezTo>
                  <a:cubicBezTo>
                    <a:pt x="37942" y="227043"/>
                    <a:pt x="37098" y="224312"/>
                    <a:pt x="36204" y="221531"/>
                  </a:cubicBezTo>
                  <a:cubicBezTo>
                    <a:pt x="35359" y="218799"/>
                    <a:pt x="34466" y="216068"/>
                    <a:pt x="33671" y="213287"/>
                  </a:cubicBezTo>
                  <a:cubicBezTo>
                    <a:pt x="31983" y="207774"/>
                    <a:pt x="30393" y="202262"/>
                    <a:pt x="28804" y="196750"/>
                  </a:cubicBezTo>
                  <a:cubicBezTo>
                    <a:pt x="28208" y="194664"/>
                    <a:pt x="27612" y="192628"/>
                    <a:pt x="27066" y="190542"/>
                  </a:cubicBezTo>
                  <a:cubicBezTo>
                    <a:pt x="26619" y="188953"/>
                    <a:pt x="26172" y="187314"/>
                    <a:pt x="25775" y="185675"/>
                  </a:cubicBezTo>
                  <a:cubicBezTo>
                    <a:pt x="25576" y="184930"/>
                    <a:pt x="25377" y="184185"/>
                    <a:pt x="25179" y="183440"/>
                  </a:cubicBezTo>
                  <a:cubicBezTo>
                    <a:pt x="24980" y="182695"/>
                    <a:pt x="24781" y="181950"/>
                    <a:pt x="24583" y="181156"/>
                  </a:cubicBezTo>
                  <a:cubicBezTo>
                    <a:pt x="24235" y="179964"/>
                    <a:pt x="23937" y="178822"/>
                    <a:pt x="23689" y="177679"/>
                  </a:cubicBezTo>
                  <a:cubicBezTo>
                    <a:pt x="23192" y="175693"/>
                    <a:pt x="22696" y="173706"/>
                    <a:pt x="22199" y="171770"/>
                  </a:cubicBezTo>
                  <a:cubicBezTo>
                    <a:pt x="21653" y="169634"/>
                    <a:pt x="21156" y="167499"/>
                    <a:pt x="20660" y="165363"/>
                  </a:cubicBezTo>
                  <a:cubicBezTo>
                    <a:pt x="20510" y="164718"/>
                    <a:pt x="20312" y="164122"/>
                    <a:pt x="20213" y="163476"/>
                  </a:cubicBezTo>
                  <a:cubicBezTo>
                    <a:pt x="17531" y="152252"/>
                    <a:pt x="15097" y="141029"/>
                    <a:pt x="12962" y="129805"/>
                  </a:cubicBezTo>
                  <a:cubicBezTo>
                    <a:pt x="11969" y="124789"/>
                    <a:pt x="11075" y="119774"/>
                    <a:pt x="10181" y="114758"/>
                  </a:cubicBezTo>
                  <a:cubicBezTo>
                    <a:pt x="9585" y="111480"/>
                    <a:pt x="9039" y="108153"/>
                    <a:pt x="8542" y="104875"/>
                  </a:cubicBezTo>
                  <a:cubicBezTo>
                    <a:pt x="8194" y="102839"/>
                    <a:pt x="7897" y="100852"/>
                    <a:pt x="7598" y="98816"/>
                  </a:cubicBezTo>
                  <a:cubicBezTo>
                    <a:pt x="7052" y="95290"/>
                    <a:pt x="6556" y="91764"/>
                    <a:pt x="6059" y="88238"/>
                  </a:cubicBezTo>
                  <a:cubicBezTo>
                    <a:pt x="4569" y="77412"/>
                    <a:pt x="3328" y="66635"/>
                    <a:pt x="2335" y="56008"/>
                  </a:cubicBezTo>
                  <a:cubicBezTo>
                    <a:pt x="1242" y="43940"/>
                    <a:pt x="447" y="32021"/>
                    <a:pt x="0" y="20251"/>
                  </a:cubicBezTo>
                  <a:cubicBezTo>
                    <a:pt x="53883" y="10666"/>
                    <a:pt x="134683" y="1082"/>
                    <a:pt x="245429" y="88"/>
                  </a:cubicBezTo>
                  <a:cubicBezTo>
                    <a:pt x="326825" y="-657"/>
                    <a:pt x="424411" y="3217"/>
                    <a:pt x="539428" y="15086"/>
                  </a:cubicBezTo>
                  <a:cubicBezTo>
                    <a:pt x="565004" y="17718"/>
                    <a:pt x="591424" y="20748"/>
                    <a:pt x="618738" y="242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6" name="Google Shape;3706;p26"/>
            <p:cNvSpPr/>
            <p:nvPr/>
          </p:nvSpPr>
          <p:spPr>
            <a:xfrm>
              <a:off x="8519678" y="-1381807"/>
              <a:ext cx="509482" cy="517675"/>
            </a:xfrm>
            <a:custGeom>
              <a:rect b="b" l="l" r="r" t="t"/>
              <a:pathLst>
                <a:path extrusionOk="0" h="517675" w="509482">
                  <a:moveTo>
                    <a:pt x="509333" y="9287"/>
                  </a:moveTo>
                  <a:cubicBezTo>
                    <a:pt x="509233" y="12018"/>
                    <a:pt x="509084" y="14750"/>
                    <a:pt x="508935" y="17481"/>
                  </a:cubicBezTo>
                  <a:cubicBezTo>
                    <a:pt x="508787" y="20063"/>
                    <a:pt x="508638" y="22646"/>
                    <a:pt x="508439" y="25228"/>
                  </a:cubicBezTo>
                  <a:cubicBezTo>
                    <a:pt x="508439" y="25377"/>
                    <a:pt x="508439" y="25576"/>
                    <a:pt x="508439" y="25725"/>
                  </a:cubicBezTo>
                  <a:cubicBezTo>
                    <a:pt x="508290" y="27910"/>
                    <a:pt x="508141" y="30195"/>
                    <a:pt x="507942" y="32380"/>
                  </a:cubicBezTo>
                  <a:cubicBezTo>
                    <a:pt x="507843" y="33572"/>
                    <a:pt x="507793" y="34763"/>
                    <a:pt x="507645" y="35955"/>
                  </a:cubicBezTo>
                  <a:cubicBezTo>
                    <a:pt x="507495" y="38091"/>
                    <a:pt x="507297" y="40226"/>
                    <a:pt x="507098" y="42362"/>
                  </a:cubicBezTo>
                  <a:cubicBezTo>
                    <a:pt x="506850" y="44795"/>
                    <a:pt x="506601" y="47179"/>
                    <a:pt x="506353" y="49563"/>
                  </a:cubicBezTo>
                  <a:cubicBezTo>
                    <a:pt x="506154" y="51748"/>
                    <a:pt x="505906" y="53883"/>
                    <a:pt x="505658" y="56068"/>
                  </a:cubicBezTo>
                  <a:cubicBezTo>
                    <a:pt x="505161" y="60637"/>
                    <a:pt x="504565" y="65256"/>
                    <a:pt x="503969" y="69874"/>
                  </a:cubicBezTo>
                  <a:cubicBezTo>
                    <a:pt x="503572" y="72904"/>
                    <a:pt x="503125" y="75933"/>
                    <a:pt x="502727" y="78962"/>
                  </a:cubicBezTo>
                  <a:cubicBezTo>
                    <a:pt x="502281" y="81992"/>
                    <a:pt x="501834" y="85021"/>
                    <a:pt x="501337" y="88100"/>
                  </a:cubicBezTo>
                  <a:cubicBezTo>
                    <a:pt x="500840" y="91130"/>
                    <a:pt x="500344" y="94209"/>
                    <a:pt x="499847" y="97238"/>
                  </a:cubicBezTo>
                  <a:cubicBezTo>
                    <a:pt x="499351" y="100267"/>
                    <a:pt x="498805" y="103346"/>
                    <a:pt x="498258" y="106376"/>
                  </a:cubicBezTo>
                  <a:cubicBezTo>
                    <a:pt x="497712" y="109405"/>
                    <a:pt x="497116" y="112484"/>
                    <a:pt x="496520" y="115514"/>
                  </a:cubicBezTo>
                  <a:cubicBezTo>
                    <a:pt x="495328" y="121622"/>
                    <a:pt x="494086" y="127730"/>
                    <a:pt x="492746" y="133839"/>
                  </a:cubicBezTo>
                  <a:cubicBezTo>
                    <a:pt x="492051" y="136868"/>
                    <a:pt x="491405" y="139947"/>
                    <a:pt x="490660" y="142977"/>
                  </a:cubicBezTo>
                  <a:cubicBezTo>
                    <a:pt x="489965" y="146006"/>
                    <a:pt x="489220" y="149085"/>
                    <a:pt x="488475" y="152114"/>
                  </a:cubicBezTo>
                  <a:cubicBezTo>
                    <a:pt x="488227" y="153108"/>
                    <a:pt x="487978" y="154151"/>
                    <a:pt x="487730" y="155144"/>
                  </a:cubicBezTo>
                  <a:cubicBezTo>
                    <a:pt x="487233" y="157081"/>
                    <a:pt x="486786" y="159067"/>
                    <a:pt x="486290" y="161004"/>
                  </a:cubicBezTo>
                  <a:cubicBezTo>
                    <a:pt x="486190" y="161352"/>
                    <a:pt x="486141" y="161650"/>
                    <a:pt x="486041" y="161997"/>
                  </a:cubicBezTo>
                  <a:cubicBezTo>
                    <a:pt x="485346" y="164778"/>
                    <a:pt x="484601" y="167609"/>
                    <a:pt x="483856" y="170390"/>
                  </a:cubicBezTo>
                  <a:cubicBezTo>
                    <a:pt x="483360" y="172327"/>
                    <a:pt x="482814" y="174264"/>
                    <a:pt x="482267" y="176151"/>
                  </a:cubicBezTo>
                  <a:cubicBezTo>
                    <a:pt x="482168" y="176498"/>
                    <a:pt x="482118" y="176846"/>
                    <a:pt x="482019" y="177194"/>
                  </a:cubicBezTo>
                  <a:lnTo>
                    <a:pt x="482019" y="177194"/>
                  </a:lnTo>
                  <a:cubicBezTo>
                    <a:pt x="481522" y="179031"/>
                    <a:pt x="481025" y="180869"/>
                    <a:pt x="480479" y="182706"/>
                  </a:cubicBezTo>
                  <a:cubicBezTo>
                    <a:pt x="479933" y="184643"/>
                    <a:pt x="479387" y="186630"/>
                    <a:pt x="478791" y="188566"/>
                  </a:cubicBezTo>
                  <a:cubicBezTo>
                    <a:pt x="477946" y="191596"/>
                    <a:pt x="477053" y="194625"/>
                    <a:pt x="476109" y="197605"/>
                  </a:cubicBezTo>
                  <a:cubicBezTo>
                    <a:pt x="475265" y="200336"/>
                    <a:pt x="474420" y="203068"/>
                    <a:pt x="473576" y="205849"/>
                  </a:cubicBezTo>
                  <a:cubicBezTo>
                    <a:pt x="473477" y="206097"/>
                    <a:pt x="473427" y="206345"/>
                    <a:pt x="473328" y="206594"/>
                  </a:cubicBezTo>
                  <a:cubicBezTo>
                    <a:pt x="472384" y="209623"/>
                    <a:pt x="471441" y="212603"/>
                    <a:pt x="470447" y="215582"/>
                  </a:cubicBezTo>
                  <a:cubicBezTo>
                    <a:pt x="469454" y="218562"/>
                    <a:pt x="468461" y="221542"/>
                    <a:pt x="467468" y="224522"/>
                  </a:cubicBezTo>
                  <a:cubicBezTo>
                    <a:pt x="465630" y="229885"/>
                    <a:pt x="463793" y="235248"/>
                    <a:pt x="461806" y="240562"/>
                  </a:cubicBezTo>
                  <a:cubicBezTo>
                    <a:pt x="461508" y="241456"/>
                    <a:pt x="461160" y="242350"/>
                    <a:pt x="460863" y="243194"/>
                  </a:cubicBezTo>
                  <a:cubicBezTo>
                    <a:pt x="460714" y="243592"/>
                    <a:pt x="460565" y="243989"/>
                    <a:pt x="460416" y="244386"/>
                  </a:cubicBezTo>
                  <a:cubicBezTo>
                    <a:pt x="460317" y="244684"/>
                    <a:pt x="460217" y="244933"/>
                    <a:pt x="460118" y="245231"/>
                  </a:cubicBezTo>
                  <a:cubicBezTo>
                    <a:pt x="459373" y="247167"/>
                    <a:pt x="458677" y="249104"/>
                    <a:pt x="457933" y="250991"/>
                  </a:cubicBezTo>
                  <a:cubicBezTo>
                    <a:pt x="456939" y="253673"/>
                    <a:pt x="455897" y="256355"/>
                    <a:pt x="454854" y="258987"/>
                  </a:cubicBezTo>
                  <a:cubicBezTo>
                    <a:pt x="454705" y="259335"/>
                    <a:pt x="454556" y="259732"/>
                    <a:pt x="454407" y="260129"/>
                  </a:cubicBezTo>
                  <a:cubicBezTo>
                    <a:pt x="453314" y="262910"/>
                    <a:pt x="452222" y="265642"/>
                    <a:pt x="451080" y="268373"/>
                  </a:cubicBezTo>
                  <a:cubicBezTo>
                    <a:pt x="448894" y="273786"/>
                    <a:pt x="446610" y="279199"/>
                    <a:pt x="444276" y="284513"/>
                  </a:cubicBezTo>
                  <a:cubicBezTo>
                    <a:pt x="442935" y="287642"/>
                    <a:pt x="441544" y="290721"/>
                    <a:pt x="440154" y="293850"/>
                  </a:cubicBezTo>
                  <a:cubicBezTo>
                    <a:pt x="440154" y="293949"/>
                    <a:pt x="440054" y="293999"/>
                    <a:pt x="440054" y="294098"/>
                  </a:cubicBezTo>
                  <a:cubicBezTo>
                    <a:pt x="439161" y="296035"/>
                    <a:pt x="438316" y="298021"/>
                    <a:pt x="437373" y="299908"/>
                  </a:cubicBezTo>
                  <a:cubicBezTo>
                    <a:pt x="436975" y="300852"/>
                    <a:pt x="436528" y="301746"/>
                    <a:pt x="436082" y="302689"/>
                  </a:cubicBezTo>
                  <a:cubicBezTo>
                    <a:pt x="435088" y="304775"/>
                    <a:pt x="434095" y="306911"/>
                    <a:pt x="433102" y="308947"/>
                  </a:cubicBezTo>
                  <a:cubicBezTo>
                    <a:pt x="432605" y="309990"/>
                    <a:pt x="432108" y="311033"/>
                    <a:pt x="431612" y="312075"/>
                  </a:cubicBezTo>
                  <a:cubicBezTo>
                    <a:pt x="430767" y="313863"/>
                    <a:pt x="429874" y="315651"/>
                    <a:pt x="428980" y="317439"/>
                  </a:cubicBezTo>
                  <a:cubicBezTo>
                    <a:pt x="428632" y="318184"/>
                    <a:pt x="428235" y="318929"/>
                    <a:pt x="427887" y="319674"/>
                  </a:cubicBezTo>
                  <a:cubicBezTo>
                    <a:pt x="426745" y="322008"/>
                    <a:pt x="425553" y="324292"/>
                    <a:pt x="424411" y="326577"/>
                  </a:cubicBezTo>
                  <a:cubicBezTo>
                    <a:pt x="424411" y="326577"/>
                    <a:pt x="424411" y="326627"/>
                    <a:pt x="424361" y="326676"/>
                  </a:cubicBezTo>
                  <a:cubicBezTo>
                    <a:pt x="423120" y="329159"/>
                    <a:pt x="421829" y="331642"/>
                    <a:pt x="420488" y="334125"/>
                  </a:cubicBezTo>
                  <a:cubicBezTo>
                    <a:pt x="420388" y="334274"/>
                    <a:pt x="420339" y="334423"/>
                    <a:pt x="420239" y="334572"/>
                  </a:cubicBezTo>
                  <a:cubicBezTo>
                    <a:pt x="418898" y="337105"/>
                    <a:pt x="417558" y="339539"/>
                    <a:pt x="416217" y="342022"/>
                  </a:cubicBezTo>
                  <a:cubicBezTo>
                    <a:pt x="414727" y="344753"/>
                    <a:pt x="413188" y="347484"/>
                    <a:pt x="411697" y="350166"/>
                  </a:cubicBezTo>
                  <a:cubicBezTo>
                    <a:pt x="410952" y="351457"/>
                    <a:pt x="410257" y="352699"/>
                    <a:pt x="409513" y="353990"/>
                  </a:cubicBezTo>
                  <a:cubicBezTo>
                    <a:pt x="408768" y="355232"/>
                    <a:pt x="408072" y="356523"/>
                    <a:pt x="407327" y="357764"/>
                  </a:cubicBezTo>
                  <a:cubicBezTo>
                    <a:pt x="406532" y="359155"/>
                    <a:pt x="405689" y="360546"/>
                    <a:pt x="404894" y="361936"/>
                  </a:cubicBezTo>
                  <a:cubicBezTo>
                    <a:pt x="404000" y="363426"/>
                    <a:pt x="403106" y="364966"/>
                    <a:pt x="402212" y="366406"/>
                  </a:cubicBezTo>
                  <a:cubicBezTo>
                    <a:pt x="400970" y="368491"/>
                    <a:pt x="399679" y="370577"/>
                    <a:pt x="398388" y="372613"/>
                  </a:cubicBezTo>
                  <a:cubicBezTo>
                    <a:pt x="396948" y="374947"/>
                    <a:pt x="395458" y="377282"/>
                    <a:pt x="393968" y="379566"/>
                  </a:cubicBezTo>
                  <a:cubicBezTo>
                    <a:pt x="390244" y="385327"/>
                    <a:pt x="386469" y="390988"/>
                    <a:pt x="382596" y="396451"/>
                  </a:cubicBezTo>
                  <a:cubicBezTo>
                    <a:pt x="381701" y="397693"/>
                    <a:pt x="380858" y="398984"/>
                    <a:pt x="379963" y="400176"/>
                  </a:cubicBezTo>
                  <a:cubicBezTo>
                    <a:pt x="372067" y="411201"/>
                    <a:pt x="363923" y="421580"/>
                    <a:pt x="355530" y="431363"/>
                  </a:cubicBezTo>
                  <a:cubicBezTo>
                    <a:pt x="354487" y="432555"/>
                    <a:pt x="353444" y="433797"/>
                    <a:pt x="352401" y="434939"/>
                  </a:cubicBezTo>
                  <a:cubicBezTo>
                    <a:pt x="351507" y="435932"/>
                    <a:pt x="350663" y="436926"/>
                    <a:pt x="349769" y="437869"/>
                  </a:cubicBezTo>
                  <a:cubicBezTo>
                    <a:pt x="349471" y="438217"/>
                    <a:pt x="349124" y="438614"/>
                    <a:pt x="348776" y="438962"/>
                  </a:cubicBezTo>
                  <a:cubicBezTo>
                    <a:pt x="347882" y="439955"/>
                    <a:pt x="346988" y="440898"/>
                    <a:pt x="346094" y="441892"/>
                  </a:cubicBezTo>
                  <a:cubicBezTo>
                    <a:pt x="343958" y="444176"/>
                    <a:pt x="341823" y="446411"/>
                    <a:pt x="339688" y="448596"/>
                  </a:cubicBezTo>
                  <a:cubicBezTo>
                    <a:pt x="338843" y="449440"/>
                    <a:pt x="338049" y="450285"/>
                    <a:pt x="337254" y="451079"/>
                  </a:cubicBezTo>
                  <a:cubicBezTo>
                    <a:pt x="333728" y="454605"/>
                    <a:pt x="330202" y="457982"/>
                    <a:pt x="326627" y="461260"/>
                  </a:cubicBezTo>
                  <a:cubicBezTo>
                    <a:pt x="325634" y="462154"/>
                    <a:pt x="324690" y="462998"/>
                    <a:pt x="323697" y="463892"/>
                  </a:cubicBezTo>
                  <a:cubicBezTo>
                    <a:pt x="321363" y="465978"/>
                    <a:pt x="318978" y="468064"/>
                    <a:pt x="316595" y="470050"/>
                  </a:cubicBezTo>
                  <a:cubicBezTo>
                    <a:pt x="315453" y="470994"/>
                    <a:pt x="314310" y="471937"/>
                    <a:pt x="313218" y="472831"/>
                  </a:cubicBezTo>
                  <a:cubicBezTo>
                    <a:pt x="310636" y="474917"/>
                    <a:pt x="308003" y="477003"/>
                    <a:pt x="305371" y="478989"/>
                  </a:cubicBezTo>
                  <a:cubicBezTo>
                    <a:pt x="303484" y="480429"/>
                    <a:pt x="301548" y="481820"/>
                    <a:pt x="299660" y="483161"/>
                  </a:cubicBezTo>
                  <a:cubicBezTo>
                    <a:pt x="298915" y="483657"/>
                    <a:pt x="298220" y="484154"/>
                    <a:pt x="297475" y="484651"/>
                  </a:cubicBezTo>
                  <a:cubicBezTo>
                    <a:pt x="296730" y="485147"/>
                    <a:pt x="296035" y="485644"/>
                    <a:pt x="295290" y="486141"/>
                  </a:cubicBezTo>
                  <a:cubicBezTo>
                    <a:pt x="294147" y="486885"/>
                    <a:pt x="293005" y="487680"/>
                    <a:pt x="291813" y="488425"/>
                  </a:cubicBezTo>
                  <a:cubicBezTo>
                    <a:pt x="291218" y="488822"/>
                    <a:pt x="290622" y="489170"/>
                    <a:pt x="290075" y="489518"/>
                  </a:cubicBezTo>
                  <a:cubicBezTo>
                    <a:pt x="289926" y="489617"/>
                    <a:pt x="289827" y="489667"/>
                    <a:pt x="289678" y="489766"/>
                  </a:cubicBezTo>
                  <a:cubicBezTo>
                    <a:pt x="287146" y="491405"/>
                    <a:pt x="284563" y="492944"/>
                    <a:pt x="281981" y="494434"/>
                  </a:cubicBezTo>
                  <a:cubicBezTo>
                    <a:pt x="280789" y="495129"/>
                    <a:pt x="279597" y="495775"/>
                    <a:pt x="278405" y="496421"/>
                  </a:cubicBezTo>
                  <a:cubicBezTo>
                    <a:pt x="275922" y="497761"/>
                    <a:pt x="273439" y="499102"/>
                    <a:pt x="270956" y="500294"/>
                  </a:cubicBezTo>
                  <a:cubicBezTo>
                    <a:pt x="269863" y="500840"/>
                    <a:pt x="268770" y="501387"/>
                    <a:pt x="267628" y="501883"/>
                  </a:cubicBezTo>
                  <a:cubicBezTo>
                    <a:pt x="266486" y="502430"/>
                    <a:pt x="265344" y="502926"/>
                    <a:pt x="264202" y="503473"/>
                  </a:cubicBezTo>
                  <a:cubicBezTo>
                    <a:pt x="262761" y="504118"/>
                    <a:pt x="261271" y="504764"/>
                    <a:pt x="259831" y="505360"/>
                  </a:cubicBezTo>
                  <a:cubicBezTo>
                    <a:pt x="258788" y="505807"/>
                    <a:pt x="257745" y="506204"/>
                    <a:pt x="256703" y="506601"/>
                  </a:cubicBezTo>
                  <a:cubicBezTo>
                    <a:pt x="253028" y="508041"/>
                    <a:pt x="249303" y="509382"/>
                    <a:pt x="245529" y="510574"/>
                  </a:cubicBezTo>
                  <a:cubicBezTo>
                    <a:pt x="244337" y="510972"/>
                    <a:pt x="243195" y="511319"/>
                    <a:pt x="242002" y="511667"/>
                  </a:cubicBezTo>
                  <a:cubicBezTo>
                    <a:pt x="241258" y="511865"/>
                    <a:pt x="240513" y="512064"/>
                    <a:pt x="239768" y="512312"/>
                  </a:cubicBezTo>
                  <a:cubicBezTo>
                    <a:pt x="239073" y="512511"/>
                    <a:pt x="238377" y="512710"/>
                    <a:pt x="237682" y="512859"/>
                  </a:cubicBezTo>
                  <a:cubicBezTo>
                    <a:pt x="236788" y="513107"/>
                    <a:pt x="235894" y="513306"/>
                    <a:pt x="235001" y="513554"/>
                  </a:cubicBezTo>
                  <a:cubicBezTo>
                    <a:pt x="233510" y="513951"/>
                    <a:pt x="231971" y="514249"/>
                    <a:pt x="230481" y="514597"/>
                  </a:cubicBezTo>
                  <a:cubicBezTo>
                    <a:pt x="229289" y="514845"/>
                    <a:pt x="228147" y="515093"/>
                    <a:pt x="226955" y="515292"/>
                  </a:cubicBezTo>
                  <a:cubicBezTo>
                    <a:pt x="225962" y="515491"/>
                    <a:pt x="225018" y="515640"/>
                    <a:pt x="224025" y="515789"/>
                  </a:cubicBezTo>
                  <a:cubicBezTo>
                    <a:pt x="223280" y="515888"/>
                    <a:pt x="222585" y="516037"/>
                    <a:pt x="221840" y="516136"/>
                  </a:cubicBezTo>
                  <a:cubicBezTo>
                    <a:pt x="220996" y="516285"/>
                    <a:pt x="220201" y="516385"/>
                    <a:pt x="219407" y="516484"/>
                  </a:cubicBezTo>
                  <a:cubicBezTo>
                    <a:pt x="218165" y="516633"/>
                    <a:pt x="216874" y="516832"/>
                    <a:pt x="215583" y="516931"/>
                  </a:cubicBezTo>
                  <a:cubicBezTo>
                    <a:pt x="214738" y="517030"/>
                    <a:pt x="213894" y="517080"/>
                    <a:pt x="213000" y="517179"/>
                  </a:cubicBezTo>
                  <a:cubicBezTo>
                    <a:pt x="212901" y="517179"/>
                    <a:pt x="212851" y="517179"/>
                    <a:pt x="212752" y="517179"/>
                  </a:cubicBezTo>
                  <a:cubicBezTo>
                    <a:pt x="212007" y="517279"/>
                    <a:pt x="211212" y="517328"/>
                    <a:pt x="210418" y="517328"/>
                  </a:cubicBezTo>
                  <a:cubicBezTo>
                    <a:pt x="209574" y="517428"/>
                    <a:pt x="208679" y="517477"/>
                    <a:pt x="207835" y="517477"/>
                  </a:cubicBezTo>
                  <a:cubicBezTo>
                    <a:pt x="206593" y="517576"/>
                    <a:pt x="205352" y="517576"/>
                    <a:pt x="204110" y="517626"/>
                  </a:cubicBezTo>
                  <a:cubicBezTo>
                    <a:pt x="202820" y="517626"/>
                    <a:pt x="201528" y="517676"/>
                    <a:pt x="200237" y="517676"/>
                  </a:cubicBezTo>
                  <a:cubicBezTo>
                    <a:pt x="199244" y="517676"/>
                    <a:pt x="198300" y="517676"/>
                    <a:pt x="197307" y="517676"/>
                  </a:cubicBezTo>
                  <a:cubicBezTo>
                    <a:pt x="196612" y="517676"/>
                    <a:pt x="195917" y="517676"/>
                    <a:pt x="195221" y="517626"/>
                  </a:cubicBezTo>
                  <a:cubicBezTo>
                    <a:pt x="192142" y="517527"/>
                    <a:pt x="189063" y="517328"/>
                    <a:pt x="185984" y="517030"/>
                  </a:cubicBezTo>
                  <a:cubicBezTo>
                    <a:pt x="185090" y="516931"/>
                    <a:pt x="184147" y="516832"/>
                    <a:pt x="183253" y="516732"/>
                  </a:cubicBezTo>
                  <a:cubicBezTo>
                    <a:pt x="182508" y="516633"/>
                    <a:pt x="181762" y="516583"/>
                    <a:pt x="181018" y="516434"/>
                  </a:cubicBezTo>
                  <a:cubicBezTo>
                    <a:pt x="180124" y="516335"/>
                    <a:pt x="179230" y="516186"/>
                    <a:pt x="178386" y="516087"/>
                  </a:cubicBezTo>
                  <a:cubicBezTo>
                    <a:pt x="176499" y="515789"/>
                    <a:pt x="174611" y="515491"/>
                    <a:pt x="172774" y="515143"/>
                  </a:cubicBezTo>
                  <a:cubicBezTo>
                    <a:pt x="172675" y="515143"/>
                    <a:pt x="172625" y="515143"/>
                    <a:pt x="172575" y="515143"/>
                  </a:cubicBezTo>
                  <a:cubicBezTo>
                    <a:pt x="171830" y="514994"/>
                    <a:pt x="171086" y="514845"/>
                    <a:pt x="170291" y="514696"/>
                  </a:cubicBezTo>
                  <a:cubicBezTo>
                    <a:pt x="169496" y="514547"/>
                    <a:pt x="168652" y="514348"/>
                    <a:pt x="167858" y="514150"/>
                  </a:cubicBezTo>
                  <a:cubicBezTo>
                    <a:pt x="166219" y="513802"/>
                    <a:pt x="164580" y="513405"/>
                    <a:pt x="162941" y="512958"/>
                  </a:cubicBezTo>
                  <a:cubicBezTo>
                    <a:pt x="162146" y="512759"/>
                    <a:pt x="161302" y="512561"/>
                    <a:pt x="160508" y="512312"/>
                  </a:cubicBezTo>
                  <a:cubicBezTo>
                    <a:pt x="159415" y="512014"/>
                    <a:pt x="158322" y="511716"/>
                    <a:pt x="157280" y="511369"/>
                  </a:cubicBezTo>
                  <a:cubicBezTo>
                    <a:pt x="155492" y="510872"/>
                    <a:pt x="153754" y="510276"/>
                    <a:pt x="152015" y="509680"/>
                  </a:cubicBezTo>
                  <a:cubicBezTo>
                    <a:pt x="151072" y="509382"/>
                    <a:pt x="150128" y="509035"/>
                    <a:pt x="149185" y="508687"/>
                  </a:cubicBezTo>
                  <a:cubicBezTo>
                    <a:pt x="147993" y="508290"/>
                    <a:pt x="146851" y="507843"/>
                    <a:pt x="145709" y="507446"/>
                  </a:cubicBezTo>
                  <a:cubicBezTo>
                    <a:pt x="145013" y="507197"/>
                    <a:pt x="144268" y="506899"/>
                    <a:pt x="143573" y="506601"/>
                  </a:cubicBezTo>
                  <a:cubicBezTo>
                    <a:pt x="141735" y="505856"/>
                    <a:pt x="139848" y="505111"/>
                    <a:pt x="138011" y="504317"/>
                  </a:cubicBezTo>
                  <a:cubicBezTo>
                    <a:pt x="137067" y="503919"/>
                    <a:pt x="136173" y="503473"/>
                    <a:pt x="135229" y="503075"/>
                  </a:cubicBezTo>
                  <a:cubicBezTo>
                    <a:pt x="134286" y="502678"/>
                    <a:pt x="133392" y="502231"/>
                    <a:pt x="132449" y="501784"/>
                  </a:cubicBezTo>
                  <a:cubicBezTo>
                    <a:pt x="131654" y="501387"/>
                    <a:pt x="130859" y="501039"/>
                    <a:pt x="130015" y="500642"/>
                  </a:cubicBezTo>
                  <a:cubicBezTo>
                    <a:pt x="129767" y="500493"/>
                    <a:pt x="129469" y="500394"/>
                    <a:pt x="129220" y="500245"/>
                  </a:cubicBezTo>
                  <a:cubicBezTo>
                    <a:pt x="127532" y="499400"/>
                    <a:pt x="125844" y="498556"/>
                    <a:pt x="124205" y="497662"/>
                  </a:cubicBezTo>
                  <a:cubicBezTo>
                    <a:pt x="122367" y="496719"/>
                    <a:pt x="120579" y="495676"/>
                    <a:pt x="118742" y="494633"/>
                  </a:cubicBezTo>
                  <a:cubicBezTo>
                    <a:pt x="117947" y="494186"/>
                    <a:pt x="117153" y="493739"/>
                    <a:pt x="116408" y="493292"/>
                  </a:cubicBezTo>
                  <a:cubicBezTo>
                    <a:pt x="116159" y="493143"/>
                    <a:pt x="115911" y="492994"/>
                    <a:pt x="115663" y="492845"/>
                  </a:cubicBezTo>
                  <a:cubicBezTo>
                    <a:pt x="115365" y="492696"/>
                    <a:pt x="115117" y="492497"/>
                    <a:pt x="114818" y="492348"/>
                  </a:cubicBezTo>
                  <a:cubicBezTo>
                    <a:pt x="114322" y="492050"/>
                    <a:pt x="113825" y="491752"/>
                    <a:pt x="113379" y="491454"/>
                  </a:cubicBezTo>
                  <a:cubicBezTo>
                    <a:pt x="112484" y="490908"/>
                    <a:pt x="111591" y="490362"/>
                    <a:pt x="110697" y="489766"/>
                  </a:cubicBezTo>
                  <a:cubicBezTo>
                    <a:pt x="108909" y="488624"/>
                    <a:pt x="107121" y="487481"/>
                    <a:pt x="105333" y="486290"/>
                  </a:cubicBezTo>
                  <a:cubicBezTo>
                    <a:pt x="103396" y="484998"/>
                    <a:pt x="101460" y="483657"/>
                    <a:pt x="99523" y="482267"/>
                  </a:cubicBezTo>
                  <a:cubicBezTo>
                    <a:pt x="98827" y="481770"/>
                    <a:pt x="98082" y="481274"/>
                    <a:pt x="97387" y="480727"/>
                  </a:cubicBezTo>
                  <a:cubicBezTo>
                    <a:pt x="93861" y="478195"/>
                    <a:pt x="90385" y="475513"/>
                    <a:pt x="86958" y="472682"/>
                  </a:cubicBezTo>
                  <a:cubicBezTo>
                    <a:pt x="86114" y="471987"/>
                    <a:pt x="85220" y="471292"/>
                    <a:pt x="84376" y="470596"/>
                  </a:cubicBezTo>
                  <a:cubicBezTo>
                    <a:pt x="83532" y="469851"/>
                    <a:pt x="82638" y="469156"/>
                    <a:pt x="81794" y="468411"/>
                  </a:cubicBezTo>
                  <a:cubicBezTo>
                    <a:pt x="80105" y="466971"/>
                    <a:pt x="78367" y="465481"/>
                    <a:pt x="76678" y="463942"/>
                  </a:cubicBezTo>
                  <a:cubicBezTo>
                    <a:pt x="75834" y="463197"/>
                    <a:pt x="74989" y="462452"/>
                    <a:pt x="74146" y="461657"/>
                  </a:cubicBezTo>
                  <a:cubicBezTo>
                    <a:pt x="69924" y="457833"/>
                    <a:pt x="65752" y="453811"/>
                    <a:pt x="61631" y="449639"/>
                  </a:cubicBezTo>
                  <a:cubicBezTo>
                    <a:pt x="60042" y="448000"/>
                    <a:pt x="58402" y="446312"/>
                    <a:pt x="56814" y="444623"/>
                  </a:cubicBezTo>
                  <a:lnTo>
                    <a:pt x="54231" y="441842"/>
                  </a:lnTo>
                  <a:cubicBezTo>
                    <a:pt x="52642" y="440104"/>
                    <a:pt x="51053" y="438366"/>
                    <a:pt x="49464" y="436628"/>
                  </a:cubicBezTo>
                  <a:cubicBezTo>
                    <a:pt x="48818" y="435883"/>
                    <a:pt x="48172" y="435187"/>
                    <a:pt x="47527" y="434442"/>
                  </a:cubicBezTo>
                  <a:cubicBezTo>
                    <a:pt x="39332" y="425106"/>
                    <a:pt x="31387" y="415174"/>
                    <a:pt x="23689" y="404695"/>
                  </a:cubicBezTo>
                  <a:cubicBezTo>
                    <a:pt x="22746" y="403454"/>
                    <a:pt x="21851" y="402212"/>
                    <a:pt x="20958" y="400921"/>
                  </a:cubicBezTo>
                  <a:cubicBezTo>
                    <a:pt x="14651" y="392131"/>
                    <a:pt x="8493" y="382943"/>
                    <a:pt x="2533" y="373458"/>
                  </a:cubicBezTo>
                  <a:cubicBezTo>
                    <a:pt x="1689" y="372117"/>
                    <a:pt x="844" y="370726"/>
                    <a:pt x="0" y="369385"/>
                  </a:cubicBezTo>
                  <a:cubicBezTo>
                    <a:pt x="13509" y="372266"/>
                    <a:pt x="27413" y="373607"/>
                    <a:pt x="41170" y="373557"/>
                  </a:cubicBezTo>
                  <a:cubicBezTo>
                    <a:pt x="59644" y="373507"/>
                    <a:pt x="77970" y="371173"/>
                    <a:pt x="95997" y="367151"/>
                  </a:cubicBezTo>
                  <a:cubicBezTo>
                    <a:pt x="114372" y="363078"/>
                    <a:pt x="132449" y="357318"/>
                    <a:pt x="150029" y="350563"/>
                  </a:cubicBezTo>
                  <a:cubicBezTo>
                    <a:pt x="155343" y="348527"/>
                    <a:pt x="160607" y="346392"/>
                    <a:pt x="165821" y="344207"/>
                  </a:cubicBezTo>
                  <a:cubicBezTo>
                    <a:pt x="173420" y="341028"/>
                    <a:pt x="180919" y="337651"/>
                    <a:pt x="188368" y="334076"/>
                  </a:cubicBezTo>
                  <a:cubicBezTo>
                    <a:pt x="194427" y="331195"/>
                    <a:pt x="200386" y="328216"/>
                    <a:pt x="206246" y="325037"/>
                  </a:cubicBezTo>
                  <a:cubicBezTo>
                    <a:pt x="230630" y="312075"/>
                    <a:pt x="253723" y="296730"/>
                    <a:pt x="274084" y="278156"/>
                  </a:cubicBezTo>
                  <a:cubicBezTo>
                    <a:pt x="300207" y="254368"/>
                    <a:pt x="321412" y="225813"/>
                    <a:pt x="340532" y="196016"/>
                  </a:cubicBezTo>
                  <a:cubicBezTo>
                    <a:pt x="342816" y="192490"/>
                    <a:pt x="345051" y="188914"/>
                    <a:pt x="347236" y="185338"/>
                  </a:cubicBezTo>
                  <a:cubicBezTo>
                    <a:pt x="349024" y="182408"/>
                    <a:pt x="350862" y="179478"/>
                    <a:pt x="352600" y="176548"/>
                  </a:cubicBezTo>
                  <a:cubicBezTo>
                    <a:pt x="355083" y="172426"/>
                    <a:pt x="357566" y="168304"/>
                    <a:pt x="359999" y="164182"/>
                  </a:cubicBezTo>
                  <a:cubicBezTo>
                    <a:pt x="364469" y="156584"/>
                    <a:pt x="368740" y="148986"/>
                    <a:pt x="372961" y="141239"/>
                  </a:cubicBezTo>
                  <a:cubicBezTo>
                    <a:pt x="384483" y="120132"/>
                    <a:pt x="395061" y="98529"/>
                    <a:pt x="404298" y="76380"/>
                  </a:cubicBezTo>
                  <a:cubicBezTo>
                    <a:pt x="405788" y="72755"/>
                    <a:pt x="407327" y="69179"/>
                    <a:pt x="408768" y="65504"/>
                  </a:cubicBezTo>
                  <a:cubicBezTo>
                    <a:pt x="412592" y="55919"/>
                    <a:pt x="416117" y="46285"/>
                    <a:pt x="419395" y="36502"/>
                  </a:cubicBezTo>
                  <a:cubicBezTo>
                    <a:pt x="423418" y="24483"/>
                    <a:pt x="427043" y="12316"/>
                    <a:pt x="430171" y="0"/>
                  </a:cubicBezTo>
                  <a:cubicBezTo>
                    <a:pt x="455748" y="2632"/>
                    <a:pt x="482168" y="5662"/>
                    <a:pt x="509482" y="9138"/>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7" name="Google Shape;3707;p26"/>
            <p:cNvSpPr/>
            <p:nvPr/>
          </p:nvSpPr>
          <p:spPr>
            <a:xfrm>
              <a:off x="8410273" y="-1396706"/>
              <a:ext cx="245428" cy="257000"/>
            </a:xfrm>
            <a:custGeom>
              <a:rect b="b" l="l" r="r" t="t"/>
              <a:pathLst>
                <a:path extrusionOk="0" h="257000" w="245428">
                  <a:moveTo>
                    <a:pt x="245429" y="50"/>
                  </a:moveTo>
                  <a:cubicBezTo>
                    <a:pt x="241654" y="15246"/>
                    <a:pt x="237234" y="30344"/>
                    <a:pt x="232169" y="45143"/>
                  </a:cubicBezTo>
                  <a:cubicBezTo>
                    <a:pt x="228395" y="56168"/>
                    <a:pt x="224273" y="67044"/>
                    <a:pt x="219853" y="77671"/>
                  </a:cubicBezTo>
                  <a:cubicBezTo>
                    <a:pt x="218512" y="80949"/>
                    <a:pt x="217072" y="84127"/>
                    <a:pt x="215632" y="87355"/>
                  </a:cubicBezTo>
                  <a:cubicBezTo>
                    <a:pt x="214340" y="90236"/>
                    <a:pt x="213049" y="93116"/>
                    <a:pt x="211708" y="95997"/>
                  </a:cubicBezTo>
                  <a:cubicBezTo>
                    <a:pt x="204806" y="110696"/>
                    <a:pt x="196909" y="125049"/>
                    <a:pt x="187970" y="138805"/>
                  </a:cubicBezTo>
                  <a:cubicBezTo>
                    <a:pt x="179676" y="151717"/>
                    <a:pt x="170489" y="164133"/>
                    <a:pt x="160507" y="175803"/>
                  </a:cubicBezTo>
                  <a:cubicBezTo>
                    <a:pt x="155094" y="182210"/>
                    <a:pt x="149433" y="188368"/>
                    <a:pt x="143522" y="194277"/>
                  </a:cubicBezTo>
                  <a:cubicBezTo>
                    <a:pt x="139301" y="198499"/>
                    <a:pt x="135030" y="202621"/>
                    <a:pt x="130610" y="206544"/>
                  </a:cubicBezTo>
                  <a:cubicBezTo>
                    <a:pt x="106226" y="228296"/>
                    <a:pt x="78615" y="245876"/>
                    <a:pt x="48321" y="257000"/>
                  </a:cubicBezTo>
                  <a:cubicBezTo>
                    <a:pt x="47228" y="253971"/>
                    <a:pt x="46086" y="250892"/>
                    <a:pt x="45043" y="247813"/>
                  </a:cubicBezTo>
                  <a:cubicBezTo>
                    <a:pt x="44397" y="246025"/>
                    <a:pt x="43802" y="244287"/>
                    <a:pt x="43206" y="242499"/>
                  </a:cubicBezTo>
                  <a:cubicBezTo>
                    <a:pt x="42709" y="241109"/>
                    <a:pt x="42213" y="239718"/>
                    <a:pt x="41765" y="238328"/>
                  </a:cubicBezTo>
                  <a:cubicBezTo>
                    <a:pt x="40921" y="235944"/>
                    <a:pt x="40176" y="233560"/>
                    <a:pt x="39382" y="231176"/>
                  </a:cubicBezTo>
                  <a:cubicBezTo>
                    <a:pt x="39232" y="230829"/>
                    <a:pt x="39133" y="230431"/>
                    <a:pt x="39034" y="230084"/>
                  </a:cubicBezTo>
                  <a:cubicBezTo>
                    <a:pt x="38090" y="227203"/>
                    <a:pt x="37147" y="224323"/>
                    <a:pt x="36253" y="221442"/>
                  </a:cubicBezTo>
                  <a:cubicBezTo>
                    <a:pt x="35408" y="218711"/>
                    <a:pt x="34515" y="215980"/>
                    <a:pt x="33720" y="213199"/>
                  </a:cubicBezTo>
                  <a:cubicBezTo>
                    <a:pt x="32032" y="207686"/>
                    <a:pt x="30442" y="202174"/>
                    <a:pt x="28853" y="196661"/>
                  </a:cubicBezTo>
                  <a:cubicBezTo>
                    <a:pt x="28257" y="194576"/>
                    <a:pt x="27661" y="192539"/>
                    <a:pt x="27115" y="190453"/>
                  </a:cubicBezTo>
                  <a:cubicBezTo>
                    <a:pt x="26668" y="188864"/>
                    <a:pt x="26221" y="187225"/>
                    <a:pt x="25824" y="185587"/>
                  </a:cubicBezTo>
                  <a:cubicBezTo>
                    <a:pt x="25824" y="185587"/>
                    <a:pt x="25824" y="185587"/>
                    <a:pt x="25824" y="185587"/>
                  </a:cubicBezTo>
                  <a:cubicBezTo>
                    <a:pt x="25427" y="184097"/>
                    <a:pt x="25029" y="182557"/>
                    <a:pt x="24632" y="181067"/>
                  </a:cubicBezTo>
                  <a:cubicBezTo>
                    <a:pt x="24284" y="179875"/>
                    <a:pt x="23986" y="178733"/>
                    <a:pt x="23738" y="177591"/>
                  </a:cubicBezTo>
                  <a:cubicBezTo>
                    <a:pt x="23192" y="175605"/>
                    <a:pt x="22695" y="173668"/>
                    <a:pt x="22248" y="171681"/>
                  </a:cubicBezTo>
                  <a:cubicBezTo>
                    <a:pt x="21702" y="169546"/>
                    <a:pt x="21205" y="167410"/>
                    <a:pt x="20659" y="165275"/>
                  </a:cubicBezTo>
                  <a:cubicBezTo>
                    <a:pt x="20510" y="164629"/>
                    <a:pt x="20361" y="164033"/>
                    <a:pt x="20212" y="163388"/>
                  </a:cubicBezTo>
                  <a:cubicBezTo>
                    <a:pt x="17530" y="152164"/>
                    <a:pt x="15097" y="140941"/>
                    <a:pt x="12962" y="129717"/>
                  </a:cubicBezTo>
                  <a:cubicBezTo>
                    <a:pt x="11968" y="124701"/>
                    <a:pt x="11025" y="119685"/>
                    <a:pt x="10180" y="114669"/>
                  </a:cubicBezTo>
                  <a:cubicBezTo>
                    <a:pt x="9584" y="111392"/>
                    <a:pt x="9038" y="108064"/>
                    <a:pt x="8542" y="104787"/>
                  </a:cubicBezTo>
                  <a:cubicBezTo>
                    <a:pt x="8194" y="102751"/>
                    <a:pt x="7896" y="100764"/>
                    <a:pt x="7598" y="98728"/>
                  </a:cubicBezTo>
                  <a:cubicBezTo>
                    <a:pt x="7052" y="95202"/>
                    <a:pt x="6555" y="91676"/>
                    <a:pt x="6059" y="88150"/>
                  </a:cubicBezTo>
                  <a:cubicBezTo>
                    <a:pt x="4569" y="77324"/>
                    <a:pt x="3327" y="66547"/>
                    <a:pt x="2334" y="55919"/>
                  </a:cubicBezTo>
                  <a:cubicBezTo>
                    <a:pt x="1242" y="43852"/>
                    <a:pt x="447" y="31933"/>
                    <a:pt x="0" y="20163"/>
                  </a:cubicBezTo>
                  <a:cubicBezTo>
                    <a:pt x="53883" y="10578"/>
                    <a:pt x="134683" y="993"/>
                    <a:pt x="245429" y="0"/>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8" name="Google Shape;3708;p26"/>
            <p:cNvSpPr/>
            <p:nvPr/>
          </p:nvSpPr>
          <p:spPr>
            <a:xfrm>
              <a:off x="8412607" y="-1351937"/>
              <a:ext cx="614118" cy="43431"/>
            </a:xfrm>
            <a:custGeom>
              <a:rect b="b" l="l" r="r" t="t"/>
              <a:pathLst>
                <a:path extrusionOk="0" h="43431" w="614118">
                  <a:moveTo>
                    <a:pt x="614119" y="12492"/>
                  </a:moveTo>
                  <a:cubicBezTo>
                    <a:pt x="613871" y="14925"/>
                    <a:pt x="613622" y="17309"/>
                    <a:pt x="613374" y="19693"/>
                  </a:cubicBezTo>
                  <a:cubicBezTo>
                    <a:pt x="613176" y="21878"/>
                    <a:pt x="612927" y="24013"/>
                    <a:pt x="612679" y="26198"/>
                  </a:cubicBezTo>
                  <a:cubicBezTo>
                    <a:pt x="612183" y="30767"/>
                    <a:pt x="611587" y="35386"/>
                    <a:pt x="610991" y="40004"/>
                  </a:cubicBezTo>
                  <a:cubicBezTo>
                    <a:pt x="586904" y="38713"/>
                    <a:pt x="554326" y="37174"/>
                    <a:pt x="515689" y="35783"/>
                  </a:cubicBezTo>
                  <a:cubicBezTo>
                    <a:pt x="435535" y="32853"/>
                    <a:pt x="329159" y="30668"/>
                    <a:pt x="217569" y="32853"/>
                  </a:cubicBezTo>
                  <a:cubicBezTo>
                    <a:pt x="146602" y="34244"/>
                    <a:pt x="73499" y="37472"/>
                    <a:pt x="3725" y="43431"/>
                  </a:cubicBezTo>
                  <a:cubicBezTo>
                    <a:pt x="2235" y="32605"/>
                    <a:pt x="993" y="21828"/>
                    <a:pt x="0" y="11201"/>
                  </a:cubicBezTo>
                  <a:cubicBezTo>
                    <a:pt x="45639" y="7178"/>
                    <a:pt x="124254" y="1814"/>
                    <a:pt x="229885" y="374"/>
                  </a:cubicBezTo>
                  <a:cubicBezTo>
                    <a:pt x="312969" y="-768"/>
                    <a:pt x="412740" y="523"/>
                    <a:pt x="526317" y="6781"/>
                  </a:cubicBezTo>
                  <a:cubicBezTo>
                    <a:pt x="554723" y="8370"/>
                    <a:pt x="584024" y="10207"/>
                    <a:pt x="614119" y="124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9" name="Google Shape;3709;p26"/>
            <p:cNvSpPr/>
            <p:nvPr/>
          </p:nvSpPr>
          <p:spPr>
            <a:xfrm>
              <a:off x="8446576" y="-1191610"/>
              <a:ext cx="546430" cy="327726"/>
            </a:xfrm>
            <a:custGeom>
              <a:rect b="b" l="l" r="r" t="t"/>
              <a:pathLst>
                <a:path extrusionOk="0" h="327726" w="546430">
                  <a:moveTo>
                    <a:pt x="546281" y="16496"/>
                  </a:moveTo>
                  <a:cubicBezTo>
                    <a:pt x="545338" y="19525"/>
                    <a:pt x="544394" y="22505"/>
                    <a:pt x="543401" y="25484"/>
                  </a:cubicBezTo>
                  <a:cubicBezTo>
                    <a:pt x="542407" y="28464"/>
                    <a:pt x="541414" y="31444"/>
                    <a:pt x="540421" y="34424"/>
                  </a:cubicBezTo>
                  <a:cubicBezTo>
                    <a:pt x="538583" y="39787"/>
                    <a:pt x="536696" y="45151"/>
                    <a:pt x="534760" y="50464"/>
                  </a:cubicBezTo>
                  <a:cubicBezTo>
                    <a:pt x="534462" y="51358"/>
                    <a:pt x="534114" y="52252"/>
                    <a:pt x="533816" y="53096"/>
                  </a:cubicBezTo>
                  <a:cubicBezTo>
                    <a:pt x="533667" y="53494"/>
                    <a:pt x="533518" y="53891"/>
                    <a:pt x="533369" y="54288"/>
                  </a:cubicBezTo>
                  <a:cubicBezTo>
                    <a:pt x="533270" y="54586"/>
                    <a:pt x="533170" y="54835"/>
                    <a:pt x="533071" y="55133"/>
                  </a:cubicBezTo>
                  <a:cubicBezTo>
                    <a:pt x="512511" y="47634"/>
                    <a:pt x="491107" y="42717"/>
                    <a:pt x="469106" y="41774"/>
                  </a:cubicBezTo>
                  <a:cubicBezTo>
                    <a:pt x="437820" y="40383"/>
                    <a:pt x="406334" y="46839"/>
                    <a:pt x="379318" y="62979"/>
                  </a:cubicBezTo>
                  <a:cubicBezTo>
                    <a:pt x="351557" y="79517"/>
                    <a:pt x="332834" y="105738"/>
                    <a:pt x="322157" y="135933"/>
                  </a:cubicBezTo>
                  <a:cubicBezTo>
                    <a:pt x="310238" y="169603"/>
                    <a:pt x="305520" y="205658"/>
                    <a:pt x="301945" y="241067"/>
                  </a:cubicBezTo>
                  <a:cubicBezTo>
                    <a:pt x="299064" y="269225"/>
                    <a:pt x="297425" y="297532"/>
                    <a:pt x="296979" y="325840"/>
                  </a:cubicBezTo>
                  <a:cubicBezTo>
                    <a:pt x="296233" y="325939"/>
                    <a:pt x="295538" y="326088"/>
                    <a:pt x="294793" y="326187"/>
                  </a:cubicBezTo>
                  <a:cubicBezTo>
                    <a:pt x="293949" y="326336"/>
                    <a:pt x="293154" y="326436"/>
                    <a:pt x="292360" y="326535"/>
                  </a:cubicBezTo>
                  <a:cubicBezTo>
                    <a:pt x="291118" y="326684"/>
                    <a:pt x="289827" y="326883"/>
                    <a:pt x="288536" y="326982"/>
                  </a:cubicBezTo>
                  <a:cubicBezTo>
                    <a:pt x="287692" y="327081"/>
                    <a:pt x="286847" y="327131"/>
                    <a:pt x="285953" y="327230"/>
                  </a:cubicBezTo>
                  <a:cubicBezTo>
                    <a:pt x="285854" y="327230"/>
                    <a:pt x="285805" y="327230"/>
                    <a:pt x="285705" y="327230"/>
                  </a:cubicBezTo>
                  <a:cubicBezTo>
                    <a:pt x="284960" y="327330"/>
                    <a:pt x="284165" y="327379"/>
                    <a:pt x="283371" y="327379"/>
                  </a:cubicBezTo>
                  <a:cubicBezTo>
                    <a:pt x="282527" y="327479"/>
                    <a:pt x="281633" y="327528"/>
                    <a:pt x="280789" y="327528"/>
                  </a:cubicBezTo>
                  <a:cubicBezTo>
                    <a:pt x="279547" y="327628"/>
                    <a:pt x="278306" y="327628"/>
                    <a:pt x="277064" y="327677"/>
                  </a:cubicBezTo>
                  <a:cubicBezTo>
                    <a:pt x="275773" y="327677"/>
                    <a:pt x="274482" y="327727"/>
                    <a:pt x="273190" y="327727"/>
                  </a:cubicBezTo>
                  <a:cubicBezTo>
                    <a:pt x="272197" y="327727"/>
                    <a:pt x="271253" y="327727"/>
                    <a:pt x="270260" y="327727"/>
                  </a:cubicBezTo>
                  <a:cubicBezTo>
                    <a:pt x="269565" y="327727"/>
                    <a:pt x="268870" y="327727"/>
                    <a:pt x="268174" y="327677"/>
                  </a:cubicBezTo>
                  <a:cubicBezTo>
                    <a:pt x="265095" y="327578"/>
                    <a:pt x="262016" y="327379"/>
                    <a:pt x="258937" y="327081"/>
                  </a:cubicBezTo>
                  <a:cubicBezTo>
                    <a:pt x="258043" y="326982"/>
                    <a:pt x="257100" y="326883"/>
                    <a:pt x="256206" y="326783"/>
                  </a:cubicBezTo>
                  <a:cubicBezTo>
                    <a:pt x="255461" y="326684"/>
                    <a:pt x="254716" y="326634"/>
                    <a:pt x="253971" y="326485"/>
                  </a:cubicBezTo>
                  <a:cubicBezTo>
                    <a:pt x="252283" y="292715"/>
                    <a:pt x="249551" y="258995"/>
                    <a:pt x="242847" y="225870"/>
                  </a:cubicBezTo>
                  <a:cubicBezTo>
                    <a:pt x="229537" y="160317"/>
                    <a:pt x="198499" y="92627"/>
                    <a:pt x="137762" y="58559"/>
                  </a:cubicBezTo>
                  <a:cubicBezTo>
                    <a:pt x="100019" y="37403"/>
                    <a:pt x="51152" y="35019"/>
                    <a:pt x="13408" y="55480"/>
                  </a:cubicBezTo>
                  <a:cubicBezTo>
                    <a:pt x="12962" y="54288"/>
                    <a:pt x="12515" y="53096"/>
                    <a:pt x="12068" y="51905"/>
                  </a:cubicBezTo>
                  <a:cubicBezTo>
                    <a:pt x="7797" y="40184"/>
                    <a:pt x="3774" y="28315"/>
                    <a:pt x="0" y="16347"/>
                  </a:cubicBezTo>
                  <a:cubicBezTo>
                    <a:pt x="18375" y="7407"/>
                    <a:pt x="38687" y="2243"/>
                    <a:pt x="59247" y="554"/>
                  </a:cubicBezTo>
                  <a:cubicBezTo>
                    <a:pt x="137116" y="-5803"/>
                    <a:pt x="204607" y="43313"/>
                    <a:pt x="243095" y="107824"/>
                  </a:cubicBezTo>
                  <a:cubicBezTo>
                    <a:pt x="254766" y="127440"/>
                    <a:pt x="263804" y="148000"/>
                    <a:pt x="270807" y="169206"/>
                  </a:cubicBezTo>
                  <a:cubicBezTo>
                    <a:pt x="275723" y="144325"/>
                    <a:pt x="282676" y="119991"/>
                    <a:pt x="294098" y="97047"/>
                  </a:cubicBezTo>
                  <a:cubicBezTo>
                    <a:pt x="311082" y="62880"/>
                    <a:pt x="339389" y="34970"/>
                    <a:pt x="374202" y="19128"/>
                  </a:cubicBezTo>
                  <a:cubicBezTo>
                    <a:pt x="430171" y="-6349"/>
                    <a:pt x="490511" y="-3071"/>
                    <a:pt x="546430" y="164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0" name="Google Shape;3710;p26"/>
            <p:cNvSpPr/>
            <p:nvPr/>
          </p:nvSpPr>
          <p:spPr>
            <a:xfrm>
              <a:off x="8483376" y="-1085757"/>
              <a:ext cx="150953" cy="196496"/>
            </a:xfrm>
            <a:custGeom>
              <a:rect b="b" l="l" r="r" t="t"/>
              <a:pathLst>
                <a:path extrusionOk="0" h="196496" w="150953">
                  <a:moveTo>
                    <a:pt x="150873" y="196447"/>
                  </a:moveTo>
                  <a:cubicBezTo>
                    <a:pt x="150376" y="196149"/>
                    <a:pt x="149879" y="195851"/>
                    <a:pt x="149433" y="195553"/>
                  </a:cubicBezTo>
                  <a:cubicBezTo>
                    <a:pt x="148538" y="195007"/>
                    <a:pt x="147645" y="194461"/>
                    <a:pt x="146751" y="193865"/>
                  </a:cubicBezTo>
                  <a:cubicBezTo>
                    <a:pt x="144963" y="192723"/>
                    <a:pt x="143175" y="191580"/>
                    <a:pt x="141387" y="190389"/>
                  </a:cubicBezTo>
                  <a:cubicBezTo>
                    <a:pt x="139450" y="189097"/>
                    <a:pt x="137514" y="187756"/>
                    <a:pt x="135577" y="186366"/>
                  </a:cubicBezTo>
                  <a:cubicBezTo>
                    <a:pt x="134881" y="185869"/>
                    <a:pt x="134137" y="185373"/>
                    <a:pt x="133442" y="184826"/>
                  </a:cubicBezTo>
                  <a:cubicBezTo>
                    <a:pt x="129915" y="182294"/>
                    <a:pt x="126439" y="179612"/>
                    <a:pt x="123013" y="176781"/>
                  </a:cubicBezTo>
                  <a:cubicBezTo>
                    <a:pt x="122168" y="176086"/>
                    <a:pt x="121274" y="175391"/>
                    <a:pt x="120430" y="174695"/>
                  </a:cubicBezTo>
                  <a:cubicBezTo>
                    <a:pt x="119586" y="173950"/>
                    <a:pt x="118692" y="173255"/>
                    <a:pt x="117848" y="172510"/>
                  </a:cubicBezTo>
                  <a:cubicBezTo>
                    <a:pt x="116159" y="171070"/>
                    <a:pt x="114421" y="169580"/>
                    <a:pt x="112732" y="168041"/>
                  </a:cubicBezTo>
                  <a:cubicBezTo>
                    <a:pt x="111888" y="167296"/>
                    <a:pt x="111044" y="166551"/>
                    <a:pt x="110200" y="165756"/>
                  </a:cubicBezTo>
                  <a:cubicBezTo>
                    <a:pt x="105978" y="161932"/>
                    <a:pt x="101807" y="157910"/>
                    <a:pt x="97685" y="153738"/>
                  </a:cubicBezTo>
                  <a:cubicBezTo>
                    <a:pt x="96096" y="152099"/>
                    <a:pt x="94457" y="150411"/>
                    <a:pt x="92868" y="148722"/>
                  </a:cubicBezTo>
                  <a:lnTo>
                    <a:pt x="90285" y="145941"/>
                  </a:lnTo>
                  <a:cubicBezTo>
                    <a:pt x="88696" y="144203"/>
                    <a:pt x="87107" y="142465"/>
                    <a:pt x="85518" y="140727"/>
                  </a:cubicBezTo>
                  <a:cubicBezTo>
                    <a:pt x="84872" y="139982"/>
                    <a:pt x="84226" y="139286"/>
                    <a:pt x="83581" y="138541"/>
                  </a:cubicBezTo>
                  <a:cubicBezTo>
                    <a:pt x="75386" y="129205"/>
                    <a:pt x="67441" y="119273"/>
                    <a:pt x="59743" y="108794"/>
                  </a:cubicBezTo>
                  <a:cubicBezTo>
                    <a:pt x="58800" y="107552"/>
                    <a:pt x="57905" y="106311"/>
                    <a:pt x="57012" y="105020"/>
                  </a:cubicBezTo>
                  <a:cubicBezTo>
                    <a:pt x="50705" y="96230"/>
                    <a:pt x="44547" y="87042"/>
                    <a:pt x="38587" y="77557"/>
                  </a:cubicBezTo>
                  <a:cubicBezTo>
                    <a:pt x="37743" y="76216"/>
                    <a:pt x="36898" y="74825"/>
                    <a:pt x="36055" y="73484"/>
                  </a:cubicBezTo>
                  <a:cubicBezTo>
                    <a:pt x="23093" y="52428"/>
                    <a:pt x="11025" y="29831"/>
                    <a:pt x="0" y="6143"/>
                  </a:cubicBezTo>
                  <a:cubicBezTo>
                    <a:pt x="44150" y="-13474"/>
                    <a:pt x="103346" y="16473"/>
                    <a:pt x="126340" y="59430"/>
                  </a:cubicBezTo>
                  <a:cubicBezTo>
                    <a:pt x="145758" y="95683"/>
                    <a:pt x="149184" y="138194"/>
                    <a:pt x="150724" y="179314"/>
                  </a:cubicBezTo>
                  <a:cubicBezTo>
                    <a:pt x="150923" y="184926"/>
                    <a:pt x="151071" y="190736"/>
                    <a:pt x="150823" y="19649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1" name="Google Shape;3711;p26"/>
            <p:cNvSpPr/>
            <p:nvPr/>
          </p:nvSpPr>
          <p:spPr>
            <a:xfrm>
              <a:off x="8807470" y="-1093668"/>
              <a:ext cx="152312" cy="201776"/>
            </a:xfrm>
            <a:custGeom>
              <a:rect b="b" l="l" r="r" t="t"/>
              <a:pathLst>
                <a:path extrusionOk="0" h="201776" w="152312">
                  <a:moveTo>
                    <a:pt x="152213" y="6059"/>
                  </a:moveTo>
                  <a:cubicBezTo>
                    <a:pt x="151319" y="7995"/>
                    <a:pt x="150475" y="9982"/>
                    <a:pt x="149531" y="11869"/>
                  </a:cubicBezTo>
                  <a:cubicBezTo>
                    <a:pt x="149134" y="12813"/>
                    <a:pt x="148687" y="13707"/>
                    <a:pt x="148240" y="14650"/>
                  </a:cubicBezTo>
                  <a:cubicBezTo>
                    <a:pt x="147246" y="16736"/>
                    <a:pt x="146253" y="18871"/>
                    <a:pt x="145260" y="20908"/>
                  </a:cubicBezTo>
                  <a:cubicBezTo>
                    <a:pt x="144763" y="21950"/>
                    <a:pt x="144267" y="22993"/>
                    <a:pt x="143770" y="24036"/>
                  </a:cubicBezTo>
                  <a:cubicBezTo>
                    <a:pt x="142926" y="25824"/>
                    <a:pt x="142032" y="27612"/>
                    <a:pt x="141138" y="29400"/>
                  </a:cubicBezTo>
                  <a:cubicBezTo>
                    <a:pt x="140791" y="30145"/>
                    <a:pt x="140394" y="30890"/>
                    <a:pt x="140046" y="31635"/>
                  </a:cubicBezTo>
                  <a:cubicBezTo>
                    <a:pt x="138904" y="33969"/>
                    <a:pt x="137712" y="36253"/>
                    <a:pt x="136570" y="38538"/>
                  </a:cubicBezTo>
                  <a:cubicBezTo>
                    <a:pt x="136570" y="38538"/>
                    <a:pt x="136570" y="38587"/>
                    <a:pt x="136520" y="38637"/>
                  </a:cubicBezTo>
                  <a:cubicBezTo>
                    <a:pt x="135278" y="41120"/>
                    <a:pt x="133987" y="43603"/>
                    <a:pt x="132646" y="46086"/>
                  </a:cubicBezTo>
                  <a:cubicBezTo>
                    <a:pt x="132547" y="46235"/>
                    <a:pt x="132497" y="46384"/>
                    <a:pt x="132398" y="46533"/>
                  </a:cubicBezTo>
                  <a:cubicBezTo>
                    <a:pt x="131057" y="49066"/>
                    <a:pt x="129716" y="51499"/>
                    <a:pt x="128375" y="53982"/>
                  </a:cubicBezTo>
                  <a:cubicBezTo>
                    <a:pt x="126885" y="56714"/>
                    <a:pt x="125346" y="59445"/>
                    <a:pt x="123856" y="62127"/>
                  </a:cubicBezTo>
                  <a:cubicBezTo>
                    <a:pt x="123111" y="63418"/>
                    <a:pt x="122415" y="64660"/>
                    <a:pt x="121671" y="65951"/>
                  </a:cubicBezTo>
                  <a:cubicBezTo>
                    <a:pt x="120926" y="67193"/>
                    <a:pt x="120231" y="68484"/>
                    <a:pt x="119486" y="69725"/>
                  </a:cubicBezTo>
                  <a:cubicBezTo>
                    <a:pt x="118691" y="71116"/>
                    <a:pt x="117847" y="72506"/>
                    <a:pt x="117052" y="73897"/>
                  </a:cubicBezTo>
                  <a:cubicBezTo>
                    <a:pt x="116159" y="75387"/>
                    <a:pt x="115264" y="76926"/>
                    <a:pt x="114370" y="78366"/>
                  </a:cubicBezTo>
                  <a:cubicBezTo>
                    <a:pt x="113129" y="80452"/>
                    <a:pt x="111838" y="82538"/>
                    <a:pt x="110547" y="84574"/>
                  </a:cubicBezTo>
                  <a:cubicBezTo>
                    <a:pt x="109106" y="86908"/>
                    <a:pt x="107616" y="89242"/>
                    <a:pt x="106127" y="91527"/>
                  </a:cubicBezTo>
                  <a:cubicBezTo>
                    <a:pt x="102402" y="97288"/>
                    <a:pt x="98628" y="102949"/>
                    <a:pt x="94754" y="108412"/>
                  </a:cubicBezTo>
                  <a:cubicBezTo>
                    <a:pt x="93860" y="109653"/>
                    <a:pt x="93016" y="110945"/>
                    <a:pt x="92122" y="112137"/>
                  </a:cubicBezTo>
                  <a:cubicBezTo>
                    <a:pt x="84226" y="123161"/>
                    <a:pt x="76081" y="133541"/>
                    <a:pt x="67689" y="143324"/>
                  </a:cubicBezTo>
                  <a:cubicBezTo>
                    <a:pt x="66645" y="144516"/>
                    <a:pt x="65603" y="145758"/>
                    <a:pt x="64560" y="146900"/>
                  </a:cubicBezTo>
                  <a:cubicBezTo>
                    <a:pt x="63666" y="147893"/>
                    <a:pt x="62821" y="148886"/>
                    <a:pt x="61928" y="149830"/>
                  </a:cubicBezTo>
                  <a:cubicBezTo>
                    <a:pt x="61629" y="150178"/>
                    <a:pt x="61282" y="150575"/>
                    <a:pt x="60935" y="150922"/>
                  </a:cubicBezTo>
                  <a:cubicBezTo>
                    <a:pt x="60040" y="151916"/>
                    <a:pt x="59146" y="152859"/>
                    <a:pt x="58253" y="153853"/>
                  </a:cubicBezTo>
                  <a:cubicBezTo>
                    <a:pt x="56117" y="156137"/>
                    <a:pt x="53982" y="158372"/>
                    <a:pt x="51846" y="160557"/>
                  </a:cubicBezTo>
                  <a:cubicBezTo>
                    <a:pt x="51002" y="161401"/>
                    <a:pt x="50207" y="162245"/>
                    <a:pt x="49413" y="163040"/>
                  </a:cubicBezTo>
                  <a:cubicBezTo>
                    <a:pt x="45887" y="166566"/>
                    <a:pt x="42360" y="169943"/>
                    <a:pt x="38785" y="173221"/>
                  </a:cubicBezTo>
                  <a:cubicBezTo>
                    <a:pt x="37792" y="174115"/>
                    <a:pt x="36848" y="174959"/>
                    <a:pt x="35855" y="175853"/>
                  </a:cubicBezTo>
                  <a:cubicBezTo>
                    <a:pt x="33521" y="177939"/>
                    <a:pt x="31137" y="180024"/>
                    <a:pt x="28753" y="182011"/>
                  </a:cubicBezTo>
                  <a:cubicBezTo>
                    <a:pt x="27611" y="182954"/>
                    <a:pt x="26469" y="183898"/>
                    <a:pt x="25376" y="184792"/>
                  </a:cubicBezTo>
                  <a:cubicBezTo>
                    <a:pt x="22794" y="186878"/>
                    <a:pt x="20162" y="188964"/>
                    <a:pt x="17530" y="190950"/>
                  </a:cubicBezTo>
                  <a:cubicBezTo>
                    <a:pt x="15642" y="192390"/>
                    <a:pt x="13706" y="193781"/>
                    <a:pt x="11819" y="195122"/>
                  </a:cubicBezTo>
                  <a:cubicBezTo>
                    <a:pt x="8541" y="197456"/>
                    <a:pt x="5213" y="199641"/>
                    <a:pt x="1837" y="201776"/>
                  </a:cubicBezTo>
                  <a:cubicBezTo>
                    <a:pt x="546" y="191049"/>
                    <a:pt x="396" y="180173"/>
                    <a:pt x="148" y="171731"/>
                  </a:cubicBezTo>
                  <a:cubicBezTo>
                    <a:pt x="-1094" y="132548"/>
                    <a:pt x="5313" y="92073"/>
                    <a:pt x="25873" y="58651"/>
                  </a:cubicBezTo>
                  <a:cubicBezTo>
                    <a:pt x="46433" y="25278"/>
                    <a:pt x="82835" y="99"/>
                    <a:pt x="122018" y="0"/>
                  </a:cubicBezTo>
                  <a:cubicBezTo>
                    <a:pt x="132348" y="0"/>
                    <a:pt x="142926" y="1788"/>
                    <a:pt x="152312" y="59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2" name="Google Shape;3712;p26"/>
            <p:cNvSpPr/>
            <p:nvPr/>
          </p:nvSpPr>
          <p:spPr>
            <a:xfrm>
              <a:off x="8482134" y="-1131126"/>
              <a:ext cx="36551" cy="37507"/>
            </a:xfrm>
            <a:custGeom>
              <a:rect b="b" l="l" r="r" t="t"/>
              <a:pathLst>
                <a:path extrusionOk="0" h="37507" w="36551">
                  <a:moveTo>
                    <a:pt x="35905" y="14216"/>
                  </a:moveTo>
                  <a:cubicBezTo>
                    <a:pt x="35856" y="13918"/>
                    <a:pt x="35756" y="13570"/>
                    <a:pt x="35707" y="13272"/>
                  </a:cubicBezTo>
                  <a:cubicBezTo>
                    <a:pt x="35111" y="11832"/>
                    <a:pt x="34515" y="10392"/>
                    <a:pt x="33869" y="8951"/>
                  </a:cubicBezTo>
                  <a:cubicBezTo>
                    <a:pt x="32727" y="6866"/>
                    <a:pt x="31188" y="5177"/>
                    <a:pt x="29251" y="3886"/>
                  </a:cubicBezTo>
                  <a:cubicBezTo>
                    <a:pt x="28108" y="2793"/>
                    <a:pt x="26818" y="1999"/>
                    <a:pt x="25278" y="1552"/>
                  </a:cubicBezTo>
                  <a:cubicBezTo>
                    <a:pt x="23142" y="410"/>
                    <a:pt x="20808" y="-87"/>
                    <a:pt x="18325" y="12"/>
                  </a:cubicBezTo>
                  <a:cubicBezTo>
                    <a:pt x="16736" y="211"/>
                    <a:pt x="15147" y="459"/>
                    <a:pt x="13558" y="658"/>
                  </a:cubicBezTo>
                  <a:cubicBezTo>
                    <a:pt x="12117" y="1254"/>
                    <a:pt x="10677" y="1850"/>
                    <a:pt x="9237" y="2495"/>
                  </a:cubicBezTo>
                  <a:cubicBezTo>
                    <a:pt x="7151" y="3638"/>
                    <a:pt x="5463" y="5177"/>
                    <a:pt x="4171" y="7114"/>
                  </a:cubicBezTo>
                  <a:cubicBezTo>
                    <a:pt x="2583" y="8852"/>
                    <a:pt x="1489" y="10888"/>
                    <a:pt x="943" y="13222"/>
                  </a:cubicBezTo>
                  <a:cubicBezTo>
                    <a:pt x="894" y="13520"/>
                    <a:pt x="794" y="13868"/>
                    <a:pt x="745" y="14166"/>
                  </a:cubicBezTo>
                  <a:cubicBezTo>
                    <a:pt x="298" y="15805"/>
                    <a:pt x="50" y="17444"/>
                    <a:pt x="0" y="19232"/>
                  </a:cubicBezTo>
                  <a:cubicBezTo>
                    <a:pt x="0" y="22509"/>
                    <a:pt x="844" y="25588"/>
                    <a:pt x="2483" y="28469"/>
                  </a:cubicBezTo>
                  <a:cubicBezTo>
                    <a:pt x="4122" y="31200"/>
                    <a:pt x="6307" y="33385"/>
                    <a:pt x="9038" y="35024"/>
                  </a:cubicBezTo>
                  <a:cubicBezTo>
                    <a:pt x="11869" y="36663"/>
                    <a:pt x="14948" y="37507"/>
                    <a:pt x="18275" y="37507"/>
                  </a:cubicBezTo>
                  <a:cubicBezTo>
                    <a:pt x="21553" y="37507"/>
                    <a:pt x="24632" y="36663"/>
                    <a:pt x="27512" y="35024"/>
                  </a:cubicBezTo>
                  <a:cubicBezTo>
                    <a:pt x="30244" y="33385"/>
                    <a:pt x="32429" y="31200"/>
                    <a:pt x="34068" y="28469"/>
                  </a:cubicBezTo>
                  <a:cubicBezTo>
                    <a:pt x="35707" y="25638"/>
                    <a:pt x="36551" y="22559"/>
                    <a:pt x="36551" y="19232"/>
                  </a:cubicBezTo>
                  <a:cubicBezTo>
                    <a:pt x="36551" y="17493"/>
                    <a:pt x="36303" y="15805"/>
                    <a:pt x="35806" y="141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3" name="Google Shape;3713;p26"/>
            <p:cNvSpPr/>
            <p:nvPr/>
          </p:nvSpPr>
          <p:spPr>
            <a:xfrm>
              <a:off x="8551021" y="-1121181"/>
              <a:ext cx="34769" cy="36004"/>
            </a:xfrm>
            <a:custGeom>
              <a:rect b="b" l="l" r="r" t="t"/>
              <a:pathLst>
                <a:path extrusionOk="0" h="36004" w="34769">
                  <a:moveTo>
                    <a:pt x="17376" y="0"/>
                  </a:moveTo>
                  <a:cubicBezTo>
                    <a:pt x="-5767" y="0"/>
                    <a:pt x="-5817" y="36005"/>
                    <a:pt x="17376" y="36005"/>
                  </a:cubicBezTo>
                  <a:cubicBezTo>
                    <a:pt x="40567" y="36005"/>
                    <a:pt x="40567" y="0"/>
                    <a:pt x="1737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4" name="Google Shape;3714;p26"/>
            <p:cNvSpPr/>
            <p:nvPr/>
          </p:nvSpPr>
          <p:spPr>
            <a:xfrm>
              <a:off x="8606015" y="-1071470"/>
              <a:ext cx="34117" cy="35309"/>
            </a:xfrm>
            <a:custGeom>
              <a:rect b="b" l="l" r="r" t="t"/>
              <a:pathLst>
                <a:path extrusionOk="0" h="35309" w="34117">
                  <a:moveTo>
                    <a:pt x="17059" y="0"/>
                  </a:moveTo>
                  <a:cubicBezTo>
                    <a:pt x="-5686" y="0"/>
                    <a:pt x="-5686" y="35310"/>
                    <a:pt x="17059" y="35310"/>
                  </a:cubicBezTo>
                  <a:cubicBezTo>
                    <a:pt x="39804" y="35310"/>
                    <a:pt x="39804" y="0"/>
                    <a:pt x="1705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5" name="Google Shape;3715;p26"/>
            <p:cNvSpPr/>
            <p:nvPr/>
          </p:nvSpPr>
          <p:spPr>
            <a:xfrm>
              <a:off x="8636601" y="-1000155"/>
              <a:ext cx="34843" cy="36054"/>
            </a:xfrm>
            <a:custGeom>
              <a:rect b="b" l="l" r="r" t="t"/>
              <a:pathLst>
                <a:path extrusionOk="0" h="36054" w="34843">
                  <a:moveTo>
                    <a:pt x="17413" y="0"/>
                  </a:moveTo>
                  <a:cubicBezTo>
                    <a:pt x="-5779" y="0"/>
                    <a:pt x="-5829" y="36055"/>
                    <a:pt x="17413" y="36055"/>
                  </a:cubicBezTo>
                  <a:cubicBezTo>
                    <a:pt x="40654" y="36055"/>
                    <a:pt x="40654" y="0"/>
                    <a:pt x="1741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6" name="Google Shape;3716;p26"/>
            <p:cNvSpPr/>
            <p:nvPr/>
          </p:nvSpPr>
          <p:spPr>
            <a:xfrm>
              <a:off x="8646149" y="-926308"/>
              <a:ext cx="35216" cy="36402"/>
            </a:xfrm>
            <a:custGeom>
              <a:rect b="b" l="l" r="r" t="t"/>
              <a:pathLst>
                <a:path extrusionOk="0" h="36402" w="35216">
                  <a:moveTo>
                    <a:pt x="17599" y="0"/>
                  </a:moveTo>
                  <a:cubicBezTo>
                    <a:pt x="-5841" y="0"/>
                    <a:pt x="-5891" y="36402"/>
                    <a:pt x="17599" y="36402"/>
                  </a:cubicBezTo>
                  <a:cubicBezTo>
                    <a:pt x="41089" y="36402"/>
                    <a:pt x="41089" y="0"/>
                    <a:pt x="1759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7" name="Google Shape;3717;p26"/>
            <p:cNvSpPr/>
            <p:nvPr/>
          </p:nvSpPr>
          <p:spPr>
            <a:xfrm>
              <a:off x="8761706" y="-925017"/>
              <a:ext cx="35011" cy="36253"/>
            </a:xfrm>
            <a:custGeom>
              <a:rect b="b" l="l" r="r" t="t"/>
              <a:pathLst>
                <a:path extrusionOk="0" h="36253" w="35011">
                  <a:moveTo>
                    <a:pt x="17506" y="0"/>
                  </a:moveTo>
                  <a:cubicBezTo>
                    <a:pt x="-5835" y="0"/>
                    <a:pt x="-5835" y="36253"/>
                    <a:pt x="17506" y="36253"/>
                  </a:cubicBezTo>
                  <a:cubicBezTo>
                    <a:pt x="40847" y="36253"/>
                    <a:pt x="40847" y="0"/>
                    <a:pt x="1750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8" name="Google Shape;3718;p26"/>
            <p:cNvSpPr/>
            <p:nvPr/>
          </p:nvSpPr>
          <p:spPr>
            <a:xfrm>
              <a:off x="8763077" y="-992805"/>
              <a:ext cx="34769" cy="36004"/>
            </a:xfrm>
            <a:custGeom>
              <a:rect b="b" l="l" r="r" t="t"/>
              <a:pathLst>
                <a:path extrusionOk="0" h="36004" w="34769">
                  <a:moveTo>
                    <a:pt x="17375" y="0"/>
                  </a:moveTo>
                  <a:cubicBezTo>
                    <a:pt x="-5767" y="0"/>
                    <a:pt x="-5816" y="36005"/>
                    <a:pt x="17375" y="36005"/>
                  </a:cubicBezTo>
                  <a:cubicBezTo>
                    <a:pt x="40568" y="36005"/>
                    <a:pt x="40568" y="0"/>
                    <a:pt x="17375"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9" name="Google Shape;3719;p26"/>
            <p:cNvSpPr/>
            <p:nvPr/>
          </p:nvSpPr>
          <p:spPr>
            <a:xfrm>
              <a:off x="8783079" y="-1065014"/>
              <a:ext cx="34695" cy="35905"/>
            </a:xfrm>
            <a:custGeom>
              <a:rect b="b" l="l" r="r" t="t"/>
              <a:pathLst>
                <a:path extrusionOk="0" h="35905" w="34695">
                  <a:moveTo>
                    <a:pt x="17338" y="0"/>
                  </a:moveTo>
                  <a:cubicBezTo>
                    <a:pt x="-5755" y="0"/>
                    <a:pt x="-5804" y="35906"/>
                    <a:pt x="17338" y="35906"/>
                  </a:cubicBezTo>
                  <a:cubicBezTo>
                    <a:pt x="40481" y="35906"/>
                    <a:pt x="40481" y="0"/>
                    <a:pt x="1733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20" name="Google Shape;3720;p26"/>
            <p:cNvSpPr/>
            <p:nvPr/>
          </p:nvSpPr>
          <p:spPr>
            <a:xfrm>
              <a:off x="8833181" y="-1116712"/>
              <a:ext cx="34192" cy="35408"/>
            </a:xfrm>
            <a:custGeom>
              <a:rect b="b" l="l" r="r" t="t"/>
              <a:pathLst>
                <a:path extrusionOk="0" h="35408" w="34192">
                  <a:moveTo>
                    <a:pt x="17096" y="0"/>
                  </a:moveTo>
                  <a:cubicBezTo>
                    <a:pt x="-5699" y="0"/>
                    <a:pt x="-5699" y="35409"/>
                    <a:pt x="17096" y="35409"/>
                  </a:cubicBezTo>
                  <a:cubicBezTo>
                    <a:pt x="39891" y="35409"/>
                    <a:pt x="39891" y="0"/>
                    <a:pt x="1709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21" name="Google Shape;3721;p26"/>
            <p:cNvSpPr/>
            <p:nvPr/>
          </p:nvSpPr>
          <p:spPr>
            <a:xfrm>
              <a:off x="8908196" y="-1135645"/>
              <a:ext cx="34837" cy="35781"/>
            </a:xfrm>
            <a:custGeom>
              <a:rect b="b" l="l" r="r" t="t"/>
              <a:pathLst>
                <a:path extrusionOk="0" h="35781" w="34837">
                  <a:moveTo>
                    <a:pt x="34254" y="13769"/>
                  </a:moveTo>
                  <a:cubicBezTo>
                    <a:pt x="34155" y="13371"/>
                    <a:pt x="34105" y="13024"/>
                    <a:pt x="34006" y="12627"/>
                  </a:cubicBezTo>
                  <a:cubicBezTo>
                    <a:pt x="33410" y="11286"/>
                    <a:pt x="32863" y="9895"/>
                    <a:pt x="32268" y="8505"/>
                  </a:cubicBezTo>
                  <a:cubicBezTo>
                    <a:pt x="31175" y="6518"/>
                    <a:pt x="29735" y="4879"/>
                    <a:pt x="27848" y="3687"/>
                  </a:cubicBezTo>
                  <a:cubicBezTo>
                    <a:pt x="26755" y="2644"/>
                    <a:pt x="25514" y="1900"/>
                    <a:pt x="24074" y="1502"/>
                  </a:cubicBezTo>
                  <a:cubicBezTo>
                    <a:pt x="22037" y="410"/>
                    <a:pt x="19803" y="-87"/>
                    <a:pt x="17468" y="12"/>
                  </a:cubicBezTo>
                  <a:cubicBezTo>
                    <a:pt x="15929" y="211"/>
                    <a:pt x="14439" y="410"/>
                    <a:pt x="12900" y="608"/>
                  </a:cubicBezTo>
                  <a:cubicBezTo>
                    <a:pt x="11559" y="1204"/>
                    <a:pt x="10168" y="1751"/>
                    <a:pt x="8778" y="2347"/>
                  </a:cubicBezTo>
                  <a:cubicBezTo>
                    <a:pt x="6791" y="3439"/>
                    <a:pt x="5152" y="4879"/>
                    <a:pt x="3960" y="6767"/>
                  </a:cubicBezTo>
                  <a:cubicBezTo>
                    <a:pt x="2421" y="8405"/>
                    <a:pt x="1428" y="10392"/>
                    <a:pt x="881" y="12577"/>
                  </a:cubicBezTo>
                  <a:cubicBezTo>
                    <a:pt x="782" y="12974"/>
                    <a:pt x="732" y="13322"/>
                    <a:pt x="633" y="13719"/>
                  </a:cubicBezTo>
                  <a:cubicBezTo>
                    <a:pt x="-211" y="16798"/>
                    <a:pt x="-211" y="19877"/>
                    <a:pt x="633" y="22956"/>
                  </a:cubicBezTo>
                  <a:cubicBezTo>
                    <a:pt x="1477" y="25886"/>
                    <a:pt x="2967" y="28469"/>
                    <a:pt x="5103" y="30654"/>
                  </a:cubicBezTo>
                  <a:cubicBezTo>
                    <a:pt x="6294" y="31548"/>
                    <a:pt x="7437" y="32491"/>
                    <a:pt x="8629" y="33385"/>
                  </a:cubicBezTo>
                  <a:cubicBezTo>
                    <a:pt x="11360" y="34974"/>
                    <a:pt x="14290" y="35769"/>
                    <a:pt x="17419" y="35769"/>
                  </a:cubicBezTo>
                  <a:cubicBezTo>
                    <a:pt x="19803" y="35868"/>
                    <a:pt x="22037" y="35372"/>
                    <a:pt x="24123" y="34279"/>
                  </a:cubicBezTo>
                  <a:cubicBezTo>
                    <a:pt x="26259" y="33584"/>
                    <a:pt x="28146" y="32392"/>
                    <a:pt x="29735" y="30703"/>
                  </a:cubicBezTo>
                  <a:cubicBezTo>
                    <a:pt x="31870" y="28518"/>
                    <a:pt x="33361" y="25986"/>
                    <a:pt x="34204" y="23006"/>
                  </a:cubicBezTo>
                  <a:cubicBezTo>
                    <a:pt x="35049" y="19927"/>
                    <a:pt x="35049" y="16848"/>
                    <a:pt x="34204" y="137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22" name="Google Shape;3722;p26"/>
            <p:cNvSpPr/>
            <p:nvPr/>
          </p:nvSpPr>
          <p:spPr>
            <a:xfrm>
              <a:off x="8430932" y="-1314246"/>
              <a:ext cx="576426" cy="118541"/>
            </a:xfrm>
            <a:custGeom>
              <a:rect b="b" l="l" r="r" t="t"/>
              <a:pathLst>
                <a:path extrusionOk="0" h="118541" w="576426">
                  <a:moveTo>
                    <a:pt x="512263" y="91605"/>
                  </a:moveTo>
                  <a:cubicBezTo>
                    <a:pt x="508985" y="90960"/>
                    <a:pt x="505856" y="90115"/>
                    <a:pt x="502877" y="89023"/>
                  </a:cubicBezTo>
                  <a:cubicBezTo>
                    <a:pt x="511518" y="80183"/>
                    <a:pt x="518222" y="69208"/>
                    <a:pt x="522046" y="55898"/>
                  </a:cubicBezTo>
                  <a:cubicBezTo>
                    <a:pt x="527956" y="35388"/>
                    <a:pt x="517328" y="3853"/>
                    <a:pt x="492845" y="9018"/>
                  </a:cubicBezTo>
                  <a:cubicBezTo>
                    <a:pt x="491007" y="9415"/>
                    <a:pt x="489021" y="10011"/>
                    <a:pt x="487035" y="10855"/>
                  </a:cubicBezTo>
                  <a:cubicBezTo>
                    <a:pt x="463743" y="20539"/>
                    <a:pt x="454506" y="49939"/>
                    <a:pt x="461210" y="72883"/>
                  </a:cubicBezTo>
                  <a:cubicBezTo>
                    <a:pt x="461310" y="73230"/>
                    <a:pt x="461409" y="73528"/>
                    <a:pt x="461508" y="73826"/>
                  </a:cubicBezTo>
                  <a:cubicBezTo>
                    <a:pt x="463346" y="79786"/>
                    <a:pt x="466127" y="84901"/>
                    <a:pt x="469603" y="89222"/>
                  </a:cubicBezTo>
                  <a:cubicBezTo>
                    <a:pt x="462948" y="92648"/>
                    <a:pt x="455847" y="95082"/>
                    <a:pt x="448547" y="96721"/>
                  </a:cubicBezTo>
                  <a:cubicBezTo>
                    <a:pt x="440452" y="98558"/>
                    <a:pt x="432108" y="99353"/>
                    <a:pt x="423815" y="99402"/>
                  </a:cubicBezTo>
                  <a:cubicBezTo>
                    <a:pt x="402609" y="99402"/>
                    <a:pt x="379218" y="95777"/>
                    <a:pt x="360744" y="84752"/>
                  </a:cubicBezTo>
                  <a:cubicBezTo>
                    <a:pt x="359006" y="83709"/>
                    <a:pt x="357268" y="82567"/>
                    <a:pt x="355579" y="81276"/>
                  </a:cubicBezTo>
                  <a:cubicBezTo>
                    <a:pt x="373359" y="62851"/>
                    <a:pt x="389101" y="31713"/>
                    <a:pt x="365413" y="11550"/>
                  </a:cubicBezTo>
                  <a:cubicBezTo>
                    <a:pt x="354983" y="2661"/>
                    <a:pt x="340184" y="2412"/>
                    <a:pt x="329656" y="11401"/>
                  </a:cubicBezTo>
                  <a:cubicBezTo>
                    <a:pt x="319624" y="19993"/>
                    <a:pt x="315204" y="33849"/>
                    <a:pt x="315701" y="46761"/>
                  </a:cubicBezTo>
                  <a:cubicBezTo>
                    <a:pt x="316198" y="59375"/>
                    <a:pt x="320568" y="70499"/>
                    <a:pt x="327372" y="79935"/>
                  </a:cubicBezTo>
                  <a:cubicBezTo>
                    <a:pt x="320915" y="84156"/>
                    <a:pt x="313962" y="87682"/>
                    <a:pt x="306861" y="90413"/>
                  </a:cubicBezTo>
                  <a:cubicBezTo>
                    <a:pt x="277313" y="101836"/>
                    <a:pt x="236540" y="101736"/>
                    <a:pt x="208928" y="83262"/>
                  </a:cubicBezTo>
                  <a:cubicBezTo>
                    <a:pt x="223975" y="68215"/>
                    <a:pt x="235646" y="47754"/>
                    <a:pt x="229935" y="27541"/>
                  </a:cubicBezTo>
                  <a:cubicBezTo>
                    <a:pt x="226558" y="15523"/>
                    <a:pt x="215880" y="4796"/>
                    <a:pt x="203018" y="4002"/>
                  </a:cubicBezTo>
                  <a:cubicBezTo>
                    <a:pt x="200237" y="3853"/>
                    <a:pt x="197555" y="4101"/>
                    <a:pt x="194973" y="4747"/>
                  </a:cubicBezTo>
                  <a:cubicBezTo>
                    <a:pt x="184147" y="7428"/>
                    <a:pt x="175307" y="16467"/>
                    <a:pt x="170787" y="26449"/>
                  </a:cubicBezTo>
                  <a:cubicBezTo>
                    <a:pt x="166318" y="36381"/>
                    <a:pt x="165474" y="46512"/>
                    <a:pt x="167311" y="56196"/>
                  </a:cubicBezTo>
                  <a:cubicBezTo>
                    <a:pt x="169099" y="65483"/>
                    <a:pt x="173370" y="74323"/>
                    <a:pt x="179329" y="82021"/>
                  </a:cubicBezTo>
                  <a:cubicBezTo>
                    <a:pt x="167311" y="89222"/>
                    <a:pt x="153605" y="92996"/>
                    <a:pt x="139848" y="93194"/>
                  </a:cubicBezTo>
                  <a:cubicBezTo>
                    <a:pt x="122864" y="93443"/>
                    <a:pt x="105780" y="88278"/>
                    <a:pt x="91428" y="77402"/>
                  </a:cubicBezTo>
                  <a:cubicBezTo>
                    <a:pt x="95848" y="73379"/>
                    <a:pt x="99771" y="69009"/>
                    <a:pt x="103148" y="64142"/>
                  </a:cubicBezTo>
                  <a:cubicBezTo>
                    <a:pt x="116259" y="45221"/>
                    <a:pt x="121622" y="7826"/>
                    <a:pt x="92322" y="972"/>
                  </a:cubicBezTo>
                  <a:cubicBezTo>
                    <a:pt x="65703" y="-5235"/>
                    <a:pt x="45540" y="19347"/>
                    <a:pt x="48569" y="44327"/>
                  </a:cubicBezTo>
                  <a:cubicBezTo>
                    <a:pt x="49960" y="55700"/>
                    <a:pt x="54728" y="66079"/>
                    <a:pt x="61581" y="75167"/>
                  </a:cubicBezTo>
                  <a:cubicBezTo>
                    <a:pt x="42958" y="84355"/>
                    <a:pt x="19914" y="87533"/>
                    <a:pt x="0" y="82716"/>
                  </a:cubicBezTo>
                  <a:lnTo>
                    <a:pt x="0" y="82716"/>
                  </a:lnTo>
                  <a:cubicBezTo>
                    <a:pt x="496" y="84851"/>
                    <a:pt x="1043" y="86987"/>
                    <a:pt x="1590" y="89122"/>
                  </a:cubicBezTo>
                  <a:cubicBezTo>
                    <a:pt x="2086" y="91059"/>
                    <a:pt x="2583" y="93045"/>
                    <a:pt x="3079" y="95032"/>
                  </a:cubicBezTo>
                  <a:cubicBezTo>
                    <a:pt x="3328" y="96224"/>
                    <a:pt x="3675" y="97366"/>
                    <a:pt x="3973" y="98508"/>
                  </a:cubicBezTo>
                  <a:cubicBezTo>
                    <a:pt x="4122" y="99253"/>
                    <a:pt x="4321" y="99998"/>
                    <a:pt x="4569" y="100793"/>
                  </a:cubicBezTo>
                  <a:cubicBezTo>
                    <a:pt x="4768" y="101538"/>
                    <a:pt x="4966" y="102283"/>
                    <a:pt x="5165" y="103028"/>
                  </a:cubicBezTo>
                  <a:cubicBezTo>
                    <a:pt x="5165" y="103028"/>
                    <a:pt x="5165" y="103028"/>
                    <a:pt x="5165" y="103028"/>
                  </a:cubicBezTo>
                  <a:cubicBezTo>
                    <a:pt x="28754" y="106355"/>
                    <a:pt x="54430" y="101190"/>
                    <a:pt x="75089" y="89321"/>
                  </a:cubicBezTo>
                  <a:cubicBezTo>
                    <a:pt x="84376" y="97168"/>
                    <a:pt x="95152" y="103276"/>
                    <a:pt x="105979" y="107199"/>
                  </a:cubicBezTo>
                  <a:cubicBezTo>
                    <a:pt x="111491" y="109235"/>
                    <a:pt x="117153" y="110725"/>
                    <a:pt x="122913" y="111669"/>
                  </a:cubicBezTo>
                  <a:cubicBezTo>
                    <a:pt x="146056" y="115542"/>
                    <a:pt x="170390" y="110874"/>
                    <a:pt x="190355" y="98161"/>
                  </a:cubicBezTo>
                  <a:cubicBezTo>
                    <a:pt x="191397" y="97465"/>
                    <a:pt x="192490" y="96770"/>
                    <a:pt x="193582" y="96025"/>
                  </a:cubicBezTo>
                  <a:cubicBezTo>
                    <a:pt x="194873" y="96969"/>
                    <a:pt x="196165" y="97912"/>
                    <a:pt x="197506" y="98806"/>
                  </a:cubicBezTo>
                  <a:cubicBezTo>
                    <a:pt x="220946" y="114102"/>
                    <a:pt x="250594" y="119366"/>
                    <a:pt x="278156" y="116734"/>
                  </a:cubicBezTo>
                  <a:cubicBezTo>
                    <a:pt x="300554" y="114599"/>
                    <a:pt x="322505" y="107000"/>
                    <a:pt x="340730" y="93940"/>
                  </a:cubicBezTo>
                  <a:cubicBezTo>
                    <a:pt x="348329" y="100197"/>
                    <a:pt x="357119" y="105163"/>
                    <a:pt x="366406" y="108739"/>
                  </a:cubicBezTo>
                  <a:cubicBezTo>
                    <a:pt x="386866" y="116685"/>
                    <a:pt x="411797" y="120161"/>
                    <a:pt x="435833" y="117827"/>
                  </a:cubicBezTo>
                  <a:cubicBezTo>
                    <a:pt x="453761" y="116089"/>
                    <a:pt x="471143" y="111122"/>
                    <a:pt x="485843" y="102332"/>
                  </a:cubicBezTo>
                  <a:cubicBezTo>
                    <a:pt x="498506" y="109136"/>
                    <a:pt x="514051" y="111967"/>
                    <a:pt x="528750" y="112960"/>
                  </a:cubicBezTo>
                  <a:cubicBezTo>
                    <a:pt x="542805" y="113953"/>
                    <a:pt x="557058" y="112960"/>
                    <a:pt x="570715" y="109583"/>
                  </a:cubicBezTo>
                  <a:lnTo>
                    <a:pt x="570715" y="109583"/>
                  </a:lnTo>
                  <a:cubicBezTo>
                    <a:pt x="570715" y="109583"/>
                    <a:pt x="570715" y="109583"/>
                    <a:pt x="570715" y="109583"/>
                  </a:cubicBezTo>
                  <a:cubicBezTo>
                    <a:pt x="570814" y="109235"/>
                    <a:pt x="570914" y="108888"/>
                    <a:pt x="570963" y="108540"/>
                  </a:cubicBezTo>
                  <a:cubicBezTo>
                    <a:pt x="571510" y="106603"/>
                    <a:pt x="572006" y="104666"/>
                    <a:pt x="572552" y="102779"/>
                  </a:cubicBezTo>
                  <a:cubicBezTo>
                    <a:pt x="573297" y="99998"/>
                    <a:pt x="574043" y="97217"/>
                    <a:pt x="574737" y="94386"/>
                  </a:cubicBezTo>
                  <a:cubicBezTo>
                    <a:pt x="574837" y="94039"/>
                    <a:pt x="574886" y="93741"/>
                    <a:pt x="574986" y="93393"/>
                  </a:cubicBezTo>
                  <a:cubicBezTo>
                    <a:pt x="575482" y="91456"/>
                    <a:pt x="575979" y="89520"/>
                    <a:pt x="576426" y="87533"/>
                  </a:cubicBezTo>
                  <a:cubicBezTo>
                    <a:pt x="556213" y="94734"/>
                    <a:pt x="532922" y="95578"/>
                    <a:pt x="512312" y="91456"/>
                  </a:cubicBezTo>
                  <a:close/>
                  <a:moveTo>
                    <a:pt x="78367" y="64242"/>
                  </a:moveTo>
                  <a:cubicBezTo>
                    <a:pt x="67739" y="50138"/>
                    <a:pt x="59644" y="30024"/>
                    <a:pt x="77175" y="21383"/>
                  </a:cubicBezTo>
                  <a:cubicBezTo>
                    <a:pt x="84425" y="17808"/>
                    <a:pt x="93066" y="18702"/>
                    <a:pt x="95053" y="27591"/>
                  </a:cubicBezTo>
                  <a:cubicBezTo>
                    <a:pt x="97288" y="37573"/>
                    <a:pt x="91825" y="48995"/>
                    <a:pt x="85766" y="56594"/>
                  </a:cubicBezTo>
                  <a:cubicBezTo>
                    <a:pt x="83581" y="59325"/>
                    <a:pt x="81049" y="61908"/>
                    <a:pt x="78317" y="64291"/>
                  </a:cubicBezTo>
                  <a:close/>
                  <a:moveTo>
                    <a:pt x="196711" y="68016"/>
                  </a:moveTo>
                  <a:cubicBezTo>
                    <a:pt x="196015" y="68761"/>
                    <a:pt x="195321" y="69506"/>
                    <a:pt x="194625" y="70201"/>
                  </a:cubicBezTo>
                  <a:cubicBezTo>
                    <a:pt x="185289" y="57140"/>
                    <a:pt x="179777" y="34047"/>
                    <a:pt x="196463" y="25158"/>
                  </a:cubicBezTo>
                  <a:cubicBezTo>
                    <a:pt x="206941" y="19546"/>
                    <a:pt x="212801" y="32359"/>
                    <a:pt x="211560" y="41099"/>
                  </a:cubicBezTo>
                  <a:cubicBezTo>
                    <a:pt x="210219" y="51081"/>
                    <a:pt x="203366" y="60765"/>
                    <a:pt x="196711" y="68016"/>
                  </a:cubicBezTo>
                  <a:close/>
                  <a:moveTo>
                    <a:pt x="342469" y="67768"/>
                  </a:moveTo>
                  <a:cubicBezTo>
                    <a:pt x="336162" y="58630"/>
                    <a:pt x="332934" y="47704"/>
                    <a:pt x="335913" y="36530"/>
                  </a:cubicBezTo>
                  <a:cubicBezTo>
                    <a:pt x="338148" y="28286"/>
                    <a:pt x="346243" y="18652"/>
                    <a:pt x="354387" y="27094"/>
                  </a:cubicBezTo>
                  <a:cubicBezTo>
                    <a:pt x="362979" y="35984"/>
                    <a:pt x="356821" y="49343"/>
                    <a:pt x="350862" y="57786"/>
                  </a:cubicBezTo>
                  <a:cubicBezTo>
                    <a:pt x="348329" y="61312"/>
                    <a:pt x="345548" y="64689"/>
                    <a:pt x="342469" y="67768"/>
                  </a:cubicBezTo>
                  <a:close/>
                  <a:moveTo>
                    <a:pt x="485644" y="78147"/>
                  </a:moveTo>
                  <a:cubicBezTo>
                    <a:pt x="480777" y="72635"/>
                    <a:pt x="477946" y="65433"/>
                    <a:pt x="478244" y="56196"/>
                  </a:cubicBezTo>
                  <a:cubicBezTo>
                    <a:pt x="478443" y="49492"/>
                    <a:pt x="480330" y="42639"/>
                    <a:pt x="484253" y="37126"/>
                  </a:cubicBezTo>
                  <a:cubicBezTo>
                    <a:pt x="488972" y="30521"/>
                    <a:pt x="499301" y="22774"/>
                    <a:pt x="503522" y="33700"/>
                  </a:cubicBezTo>
                  <a:cubicBezTo>
                    <a:pt x="509631" y="49492"/>
                    <a:pt x="497116" y="67619"/>
                    <a:pt x="485644" y="7814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6" name="Shape 3726"/>
        <p:cNvGrpSpPr/>
        <p:nvPr/>
      </p:nvGrpSpPr>
      <p:grpSpPr>
        <a:xfrm>
          <a:off x="0" y="0"/>
          <a:ext cx="0" cy="0"/>
          <a:chOff x="0" y="0"/>
          <a:chExt cx="0" cy="0"/>
        </a:xfrm>
      </p:grpSpPr>
      <p:sp>
        <p:nvSpPr>
          <p:cNvPr id="3727" name="Google Shape;3727;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graphicFrame>
        <p:nvGraphicFramePr>
          <p:cNvPr id="3728" name="Google Shape;3728;p27"/>
          <p:cNvGraphicFramePr/>
          <p:nvPr/>
        </p:nvGraphicFramePr>
        <p:xfrm>
          <a:off x="720000" y="1777975"/>
          <a:ext cx="3000000" cy="3000000"/>
        </p:xfrm>
        <a:graphic>
          <a:graphicData uri="http://schemas.openxmlformats.org/drawingml/2006/table">
            <a:tbl>
              <a:tblPr>
                <a:noFill/>
                <a:tableStyleId>{215DBEC6-2384-4D28-B4C6-0077D409CE37}</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hlink"/>
                          </a:solidFill>
                          <a:latin typeface="Figtree"/>
                          <a:ea typeface="Figtree"/>
                          <a:cs typeface="Figtree"/>
                          <a:sym typeface="Figtree"/>
                          <a:hlinkClick action="ppaction://hlinksldjump" r:id="rId3"/>
                        </a:rPr>
                        <a:t>Fonts</a:t>
                      </a:r>
                      <a:endParaRPr b="1" sz="1000" u="sng">
                        <a:solidFill>
                          <a:schemeClr val="dk1"/>
                        </a:solidFill>
                        <a:latin typeface="Figtree"/>
                        <a:ea typeface="Figtree"/>
                        <a:cs typeface="Figtree"/>
                        <a:sym typeface="Figtre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Figtree"/>
                          <a:ea typeface="Figtree"/>
                          <a:cs typeface="Figtree"/>
                          <a:sym typeface="Figtree"/>
                        </a:rPr>
                        <a:t>To view this template correctly in PowerPoint, download and install the fonts we used</a:t>
                      </a:r>
                      <a:endParaRPr sz="1000">
                        <a:solidFill>
                          <a:schemeClr val="dk1"/>
                        </a:solidFill>
                        <a:latin typeface="Figtree"/>
                        <a:ea typeface="Figtree"/>
                        <a:cs typeface="Figtree"/>
                        <a:sym typeface="Figtree"/>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Figtree"/>
                          <a:ea typeface="Figtree"/>
                          <a:cs typeface="Figtree"/>
                          <a:sym typeface="Figtree"/>
                          <a:hlinkClick action="ppaction://hlinksldjump" r:id="rId4"/>
                        </a:rPr>
                        <a:t>Used</a:t>
                      </a:r>
                      <a:r>
                        <a:rPr b="1" lang="en" sz="1000">
                          <a:solidFill>
                            <a:schemeClr val="dk1"/>
                          </a:solidFill>
                          <a:latin typeface="Figtree"/>
                          <a:ea typeface="Figtree"/>
                          <a:cs typeface="Figtree"/>
                          <a:sym typeface="Figtree"/>
                        </a:rPr>
                        <a:t> and </a:t>
                      </a:r>
                      <a:r>
                        <a:rPr b="1" lang="en" sz="1000" u="sng">
                          <a:solidFill>
                            <a:schemeClr val="hlink"/>
                          </a:solidFill>
                          <a:latin typeface="Figtree"/>
                          <a:ea typeface="Figtree"/>
                          <a:cs typeface="Figtree"/>
                          <a:sym typeface="Figtree"/>
                          <a:hlinkClick action="ppaction://hlinksldjump" r:id="rId5"/>
                        </a:rPr>
                        <a:t>alternative</a:t>
                      </a:r>
                      <a:r>
                        <a:rPr b="1" lang="en" sz="1000" u="sng">
                          <a:solidFill>
                            <a:schemeClr val="hlink"/>
                          </a:solidFill>
                          <a:latin typeface="Figtree"/>
                          <a:ea typeface="Figtree"/>
                          <a:cs typeface="Figtree"/>
                          <a:sym typeface="Figtree"/>
                          <a:hlinkClick action="ppaction://hlinksldjump" r:id="rId6"/>
                        </a:rPr>
                        <a:t> resources</a:t>
                      </a:r>
                      <a:endParaRPr b="1" sz="1000" u="sng">
                        <a:solidFill>
                          <a:schemeClr val="dk1"/>
                        </a:solidFill>
                        <a:latin typeface="Figtree"/>
                        <a:ea typeface="Figtree"/>
                        <a:cs typeface="Figtree"/>
                        <a:sym typeface="Figtre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Figtree"/>
                          <a:ea typeface="Figtree"/>
                          <a:cs typeface="Figtree"/>
                          <a:sym typeface="Figtree"/>
                        </a:rPr>
                        <a:t>An assortment of graphic resources that are suitable for use in this presentation</a:t>
                      </a:r>
                      <a:endParaRPr sz="1000">
                        <a:solidFill>
                          <a:schemeClr val="dk1"/>
                        </a:solidFill>
                        <a:latin typeface="Figtree"/>
                        <a:ea typeface="Figtree"/>
                        <a:cs typeface="Figtree"/>
                        <a:sym typeface="Figtree"/>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Figtree"/>
                          <a:ea typeface="Figtree"/>
                          <a:cs typeface="Figtree"/>
                          <a:sym typeface="Figtree"/>
                          <a:hlinkClick action="ppaction://hlinksldjump" r:id="rId7"/>
                        </a:rPr>
                        <a:t>Thanks slide</a:t>
                      </a:r>
                      <a:endParaRPr b="1" sz="1000" u="sng">
                        <a:solidFill>
                          <a:schemeClr val="dk1"/>
                        </a:solidFill>
                        <a:latin typeface="Figtree"/>
                        <a:ea typeface="Figtree"/>
                        <a:cs typeface="Figtree"/>
                        <a:sym typeface="Figtre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Figtree"/>
                          <a:ea typeface="Figtree"/>
                          <a:cs typeface="Figtree"/>
                          <a:sym typeface="Figtree"/>
                        </a:rPr>
                        <a:t>You must keep it so that proper credits for our design are given</a:t>
                      </a:r>
                      <a:endParaRPr sz="1000">
                        <a:solidFill>
                          <a:schemeClr val="dk1"/>
                        </a:solidFill>
                        <a:latin typeface="Figtree"/>
                        <a:ea typeface="Figtree"/>
                        <a:cs typeface="Figtree"/>
                        <a:sym typeface="Figtree"/>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Figtree"/>
                          <a:ea typeface="Figtree"/>
                          <a:cs typeface="Figtree"/>
                          <a:sym typeface="Figtree"/>
                          <a:hlinkClick action="ppaction://hlinksldjump" r:id="rId8"/>
                        </a:rPr>
                        <a:t>Colors</a:t>
                      </a:r>
                      <a:endParaRPr b="1" sz="1000" u="sng">
                        <a:solidFill>
                          <a:schemeClr val="dk1"/>
                        </a:solidFill>
                        <a:latin typeface="Figtree"/>
                        <a:ea typeface="Figtree"/>
                        <a:cs typeface="Figtree"/>
                        <a:sym typeface="Figtre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Figtree"/>
                          <a:ea typeface="Figtree"/>
                          <a:cs typeface="Figtree"/>
                          <a:sym typeface="Figtree"/>
                        </a:rPr>
                        <a:t>All the colors used in this presentation</a:t>
                      </a:r>
                      <a:endParaRPr sz="1000">
                        <a:solidFill>
                          <a:schemeClr val="dk1"/>
                        </a:solidFill>
                        <a:latin typeface="Figtree"/>
                        <a:ea typeface="Figtree"/>
                        <a:cs typeface="Figtree"/>
                        <a:sym typeface="Figtree"/>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Figtree"/>
                          <a:ea typeface="Figtree"/>
                          <a:cs typeface="Figtree"/>
                          <a:sym typeface="Figtree"/>
                          <a:hlinkClick action="ppaction://hlinksldjump" r:id="rId9"/>
                        </a:rPr>
                        <a:t>Icons</a:t>
                      </a:r>
                      <a:r>
                        <a:rPr b="1" lang="en" sz="1000">
                          <a:solidFill>
                            <a:schemeClr val="dk1"/>
                          </a:solidFill>
                          <a:latin typeface="Figtree"/>
                          <a:ea typeface="Figtree"/>
                          <a:cs typeface="Figtree"/>
                          <a:sym typeface="Figtree"/>
                        </a:rPr>
                        <a:t> and </a:t>
                      </a:r>
                      <a:r>
                        <a:rPr b="1" lang="en" sz="1000" u="sng">
                          <a:solidFill>
                            <a:schemeClr val="hlink"/>
                          </a:solidFill>
                          <a:latin typeface="Figtree"/>
                          <a:ea typeface="Figtree"/>
                          <a:cs typeface="Figtree"/>
                          <a:sym typeface="Figtree"/>
                          <a:hlinkClick action="ppaction://hlinksldjump" r:id="rId10"/>
                        </a:rPr>
                        <a:t>infographic resources</a:t>
                      </a:r>
                      <a:endParaRPr b="1" sz="1000" u="sng">
                        <a:solidFill>
                          <a:schemeClr val="dk1"/>
                        </a:solidFill>
                        <a:latin typeface="Figtree"/>
                        <a:ea typeface="Figtree"/>
                        <a:cs typeface="Figtree"/>
                        <a:sym typeface="Figtre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Figtree"/>
                          <a:ea typeface="Figtree"/>
                          <a:cs typeface="Figtree"/>
                          <a:sym typeface="Figtree"/>
                        </a:rPr>
                        <a:t>These can be used in the template, and their size and color can be edited</a:t>
                      </a:r>
                      <a:endParaRPr sz="1000">
                        <a:solidFill>
                          <a:schemeClr val="dk1"/>
                        </a:solidFill>
                        <a:latin typeface="Figtree"/>
                        <a:ea typeface="Figtree"/>
                        <a:cs typeface="Figtree"/>
                        <a:sym typeface="Figtree"/>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Figtree"/>
                          <a:ea typeface="Figtree"/>
                          <a:cs typeface="Figtree"/>
                          <a:sym typeface="Figtree"/>
                        </a:rPr>
                        <a:t>Editable presentation theme </a:t>
                      </a:r>
                      <a:endParaRPr b="1" sz="1000">
                        <a:solidFill>
                          <a:schemeClr val="dk1"/>
                        </a:solidFill>
                        <a:latin typeface="Figtree"/>
                        <a:ea typeface="Figtree"/>
                        <a:cs typeface="Figtree"/>
                        <a:sym typeface="Figtree"/>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Figtree"/>
                          <a:ea typeface="Figtree"/>
                          <a:cs typeface="Figtree"/>
                          <a:sym typeface="Figtree"/>
                        </a:rPr>
                        <a:t>You can edit the master slides easily. For more info, click </a:t>
                      </a:r>
                      <a:r>
                        <a:rPr b="1" lang="en" sz="1000" u="sng">
                          <a:solidFill>
                            <a:schemeClr val="dk1"/>
                          </a:solidFill>
                          <a:latin typeface="Figtree"/>
                          <a:ea typeface="Figtree"/>
                          <a:cs typeface="Figtree"/>
                          <a:sym typeface="Figtree"/>
                          <a:hlinkClick r:id="rId11">
                            <a:extLst>
                              <a:ext uri="{A12FA001-AC4F-418D-AE19-62706E023703}">
                                <ahyp:hlinkClr val="tx"/>
                              </a:ext>
                            </a:extLst>
                          </a:hlinkClick>
                        </a:rPr>
                        <a:t>here</a:t>
                      </a:r>
                      <a:endParaRPr sz="1000">
                        <a:solidFill>
                          <a:schemeClr val="dk1"/>
                        </a:solidFill>
                        <a:latin typeface="Figtree"/>
                        <a:ea typeface="Figtree"/>
                        <a:cs typeface="Figtree"/>
                        <a:sym typeface="Figtree"/>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3729" name="Google Shape;3729;p27"/>
          <p:cNvSpPr txBox="1"/>
          <p:nvPr/>
        </p:nvSpPr>
        <p:spPr>
          <a:xfrm>
            <a:off x="720000" y="1212900"/>
            <a:ext cx="7704000" cy="36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You can delete this slide when you’re done editing the presentation</a:t>
            </a:r>
            <a:endParaRPr sz="1200">
              <a:solidFill>
                <a:schemeClr val="dk1"/>
              </a:solidFill>
              <a:latin typeface="Figtree"/>
              <a:ea typeface="Figtree"/>
              <a:cs typeface="Figtree"/>
              <a:sym typeface="Figtree"/>
            </a:endParaRPr>
          </a:p>
        </p:txBody>
      </p:sp>
      <p:sp>
        <p:nvSpPr>
          <p:cNvPr id="3730" name="Google Shape;3730;p27"/>
          <p:cNvSpPr txBox="1"/>
          <p:nvPr/>
        </p:nvSpPr>
        <p:spPr>
          <a:xfrm>
            <a:off x="1999820" y="4142300"/>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Figtree"/>
                <a:ea typeface="Figtree"/>
                <a:cs typeface="Figtree"/>
                <a:sym typeface="Figtree"/>
              </a:rPr>
              <a:t>For more info:</a:t>
            </a:r>
            <a:br>
              <a:rPr lang="en" sz="1000">
                <a:solidFill>
                  <a:schemeClr val="dk1"/>
                </a:solidFill>
                <a:latin typeface="Figtree"/>
                <a:ea typeface="Figtree"/>
                <a:cs typeface="Figtree"/>
                <a:sym typeface="Figtree"/>
              </a:rPr>
            </a:br>
            <a:r>
              <a:rPr b="1" lang="en" sz="1000" u="sng">
                <a:solidFill>
                  <a:schemeClr val="dk1"/>
                </a:solidFill>
                <a:latin typeface="Figtree"/>
                <a:ea typeface="Figtree"/>
                <a:cs typeface="Figtree"/>
                <a:sym typeface="Figtree"/>
                <a:hlinkClick r:id="rId12">
                  <a:extLst>
                    <a:ext uri="{A12FA001-AC4F-418D-AE19-62706E023703}">
                      <ahyp:hlinkClr val="tx"/>
                    </a:ext>
                  </a:extLst>
                </a:hlinkClick>
              </a:rPr>
              <a:t>Slidesgo</a:t>
            </a:r>
            <a:r>
              <a:rPr b="1" lang="en" sz="1000">
                <a:solidFill>
                  <a:schemeClr val="dk1"/>
                </a:solidFill>
                <a:latin typeface="Figtree"/>
                <a:ea typeface="Figtree"/>
                <a:cs typeface="Figtree"/>
                <a:sym typeface="Figtree"/>
              </a:rPr>
              <a:t> | </a:t>
            </a:r>
            <a:r>
              <a:rPr b="1" lang="en" sz="1000" u="sng">
                <a:solidFill>
                  <a:schemeClr val="dk1"/>
                </a:solidFill>
                <a:latin typeface="Figtree"/>
                <a:ea typeface="Figtree"/>
                <a:cs typeface="Figtree"/>
                <a:sym typeface="Figtree"/>
                <a:hlinkClick r:id="rId13">
                  <a:extLst>
                    <a:ext uri="{A12FA001-AC4F-418D-AE19-62706E023703}">
                      <ahyp:hlinkClr val="tx"/>
                    </a:ext>
                  </a:extLst>
                </a:hlinkClick>
              </a:rPr>
              <a:t>Blog</a:t>
            </a:r>
            <a:r>
              <a:rPr b="1" lang="en" sz="1000">
                <a:solidFill>
                  <a:schemeClr val="dk1"/>
                </a:solidFill>
                <a:latin typeface="Figtree"/>
                <a:ea typeface="Figtree"/>
                <a:cs typeface="Figtree"/>
                <a:sym typeface="Figtree"/>
              </a:rPr>
              <a:t> | </a:t>
            </a:r>
            <a:r>
              <a:rPr b="1" lang="en" sz="1000" u="sng">
                <a:solidFill>
                  <a:schemeClr val="dk1"/>
                </a:solidFill>
                <a:latin typeface="Figtree"/>
                <a:ea typeface="Figtree"/>
                <a:cs typeface="Figtree"/>
                <a:sym typeface="Figtree"/>
                <a:hlinkClick r:id="rId14">
                  <a:extLst>
                    <a:ext uri="{A12FA001-AC4F-418D-AE19-62706E023703}">
                      <ahyp:hlinkClr val="tx"/>
                    </a:ext>
                  </a:extLst>
                </a:hlinkClick>
              </a:rPr>
              <a:t>Faqs</a:t>
            </a:r>
            <a:endParaRPr b="1" sz="1000" u="sng">
              <a:solidFill>
                <a:schemeClr val="dk1"/>
              </a:solidFill>
              <a:latin typeface="Figtree"/>
              <a:ea typeface="Figtree"/>
              <a:cs typeface="Figtree"/>
              <a:sym typeface="Figtree"/>
            </a:endParaRPr>
          </a:p>
        </p:txBody>
      </p:sp>
      <p:sp>
        <p:nvSpPr>
          <p:cNvPr id="3731" name="Google Shape;3731;p27"/>
          <p:cNvSpPr txBox="1"/>
          <p:nvPr/>
        </p:nvSpPr>
        <p:spPr>
          <a:xfrm>
            <a:off x="4166980" y="4142300"/>
            <a:ext cx="29772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Figtree"/>
                <a:ea typeface="Figtree"/>
                <a:cs typeface="Figtree"/>
                <a:sym typeface="Figtree"/>
              </a:rPr>
              <a:t>You can visit our sister </a:t>
            </a:r>
            <a:r>
              <a:rPr lang="en" sz="1000">
                <a:solidFill>
                  <a:schemeClr val="dk1"/>
                </a:solidFill>
                <a:latin typeface="Figtree"/>
                <a:ea typeface="Figtree"/>
                <a:cs typeface="Figtree"/>
                <a:sym typeface="Figtree"/>
              </a:rPr>
              <a:t>projects</a:t>
            </a:r>
            <a:r>
              <a:rPr lang="en" sz="1000">
                <a:solidFill>
                  <a:schemeClr val="dk1"/>
                </a:solidFill>
                <a:latin typeface="Figtree"/>
                <a:ea typeface="Figtree"/>
                <a:cs typeface="Figtree"/>
                <a:sym typeface="Figtree"/>
              </a:rPr>
              <a:t>:</a:t>
            </a:r>
            <a:br>
              <a:rPr lang="en" sz="1000">
                <a:solidFill>
                  <a:schemeClr val="dk1"/>
                </a:solidFill>
                <a:latin typeface="Figtree"/>
                <a:ea typeface="Figtree"/>
                <a:cs typeface="Figtree"/>
                <a:sym typeface="Figtree"/>
              </a:rPr>
            </a:br>
            <a:r>
              <a:rPr b="1" lang="en" sz="1000" u="sng">
                <a:solidFill>
                  <a:schemeClr val="dk1"/>
                </a:solidFill>
                <a:latin typeface="Figtree"/>
                <a:ea typeface="Figtree"/>
                <a:cs typeface="Figtree"/>
                <a:sym typeface="Figtree"/>
                <a:hlinkClick r:id="rId15">
                  <a:extLst>
                    <a:ext uri="{A12FA001-AC4F-418D-AE19-62706E023703}">
                      <ahyp:hlinkClr val="tx"/>
                    </a:ext>
                  </a:extLst>
                </a:hlinkClick>
              </a:rPr>
              <a:t>Freepik</a:t>
            </a:r>
            <a:r>
              <a:rPr b="1" lang="en" sz="1000">
                <a:solidFill>
                  <a:schemeClr val="dk1"/>
                </a:solidFill>
                <a:latin typeface="Figtree"/>
                <a:ea typeface="Figtree"/>
                <a:cs typeface="Figtree"/>
                <a:sym typeface="Figtree"/>
              </a:rPr>
              <a:t> | </a:t>
            </a:r>
            <a:r>
              <a:rPr b="1" lang="en" sz="1000" u="sng">
                <a:solidFill>
                  <a:schemeClr val="dk1"/>
                </a:solidFill>
                <a:latin typeface="Figtree"/>
                <a:ea typeface="Figtree"/>
                <a:cs typeface="Figtree"/>
                <a:sym typeface="Figtree"/>
                <a:hlinkClick r:id="rId16">
                  <a:extLst>
                    <a:ext uri="{A12FA001-AC4F-418D-AE19-62706E023703}">
                      <ahyp:hlinkClr val="tx"/>
                    </a:ext>
                  </a:extLst>
                </a:hlinkClick>
              </a:rPr>
              <a:t>Flaticon</a:t>
            </a:r>
            <a:r>
              <a:rPr b="1" lang="en" sz="1000">
                <a:solidFill>
                  <a:schemeClr val="dk1"/>
                </a:solidFill>
                <a:latin typeface="Figtree"/>
                <a:ea typeface="Figtree"/>
                <a:cs typeface="Figtree"/>
                <a:sym typeface="Figtree"/>
              </a:rPr>
              <a:t> | </a:t>
            </a:r>
            <a:r>
              <a:rPr b="1" lang="en" sz="1000" u="sng">
                <a:solidFill>
                  <a:schemeClr val="dk1"/>
                </a:solidFill>
                <a:latin typeface="Figtree"/>
                <a:ea typeface="Figtree"/>
                <a:cs typeface="Figtree"/>
                <a:sym typeface="Figtree"/>
                <a:hlinkClick r:id="rId17">
                  <a:extLst>
                    <a:ext uri="{A12FA001-AC4F-418D-AE19-62706E023703}">
                      <ahyp:hlinkClr val="tx"/>
                    </a:ext>
                  </a:extLst>
                </a:hlinkClick>
              </a:rPr>
              <a:t>Storyset</a:t>
            </a:r>
            <a:r>
              <a:rPr b="1" lang="en" sz="1000">
                <a:solidFill>
                  <a:schemeClr val="dk1"/>
                </a:solidFill>
                <a:latin typeface="Figtree"/>
                <a:ea typeface="Figtree"/>
                <a:cs typeface="Figtree"/>
                <a:sym typeface="Figtree"/>
              </a:rPr>
              <a:t> | </a:t>
            </a:r>
            <a:r>
              <a:rPr b="1" lang="en" sz="1000" u="sng">
                <a:solidFill>
                  <a:schemeClr val="dk1"/>
                </a:solidFill>
                <a:latin typeface="Figtree"/>
                <a:ea typeface="Figtree"/>
                <a:cs typeface="Figtree"/>
                <a:sym typeface="Figtree"/>
                <a:hlinkClick r:id="rId18">
                  <a:extLst>
                    <a:ext uri="{A12FA001-AC4F-418D-AE19-62706E023703}">
                      <ahyp:hlinkClr val="tx"/>
                    </a:ext>
                  </a:extLst>
                </a:hlinkClick>
              </a:rPr>
              <a:t>Wepik</a:t>
            </a:r>
            <a:r>
              <a:rPr b="1" lang="en" sz="1000">
                <a:solidFill>
                  <a:schemeClr val="dk1"/>
                </a:solidFill>
                <a:latin typeface="Figtree"/>
                <a:ea typeface="Figtree"/>
                <a:cs typeface="Figtree"/>
                <a:sym typeface="Figtree"/>
              </a:rPr>
              <a:t> | </a:t>
            </a:r>
            <a:r>
              <a:rPr b="1" lang="en" sz="1000" u="sng">
                <a:solidFill>
                  <a:schemeClr val="dk1"/>
                </a:solidFill>
                <a:latin typeface="Figtree"/>
                <a:ea typeface="Figtree"/>
                <a:cs typeface="Figtree"/>
                <a:sym typeface="Figtree"/>
                <a:hlinkClick r:id="rId19">
                  <a:extLst>
                    <a:ext uri="{A12FA001-AC4F-418D-AE19-62706E023703}">
                      <ahyp:hlinkClr val="tx"/>
                    </a:ext>
                  </a:extLst>
                </a:hlinkClick>
              </a:rPr>
              <a:t>Videvo</a:t>
            </a:r>
            <a:endParaRPr b="1" sz="1000">
              <a:solidFill>
                <a:schemeClr val="dk1"/>
              </a:solidFill>
              <a:latin typeface="Figtree"/>
              <a:ea typeface="Figtree"/>
              <a:cs typeface="Figtree"/>
              <a:sym typeface="Figtree"/>
            </a:endParaRPr>
          </a:p>
        </p:txBody>
      </p:sp>
      <p:grpSp>
        <p:nvGrpSpPr>
          <p:cNvPr id="3732" name="Google Shape;3732;p27"/>
          <p:cNvGrpSpPr/>
          <p:nvPr/>
        </p:nvGrpSpPr>
        <p:grpSpPr>
          <a:xfrm>
            <a:off x="7777600" y="210346"/>
            <a:ext cx="1134402" cy="1244956"/>
            <a:chOff x="544756" y="-2191633"/>
            <a:chExt cx="2838845" cy="3115505"/>
          </a:xfrm>
        </p:grpSpPr>
        <p:sp>
          <p:nvSpPr>
            <p:cNvPr id="3733" name="Google Shape;3733;p27"/>
            <p:cNvSpPr/>
            <p:nvPr/>
          </p:nvSpPr>
          <p:spPr>
            <a:xfrm>
              <a:off x="1530863" y="-2191633"/>
              <a:ext cx="1226283" cy="1474309"/>
            </a:xfrm>
            <a:custGeom>
              <a:rect b="b" l="l" r="r" t="t"/>
              <a:pathLst>
                <a:path extrusionOk="0" h="616221" w="512553">
                  <a:moveTo>
                    <a:pt x="42" y="529077"/>
                  </a:moveTo>
                  <a:cubicBezTo>
                    <a:pt x="14865" y="549791"/>
                    <a:pt x="39991" y="566387"/>
                    <a:pt x="68031" y="579309"/>
                  </a:cubicBezTo>
                  <a:cubicBezTo>
                    <a:pt x="101899" y="594933"/>
                    <a:pt x="139968" y="605195"/>
                    <a:pt x="169148" y="610981"/>
                  </a:cubicBezTo>
                  <a:cubicBezTo>
                    <a:pt x="204135" y="617906"/>
                    <a:pt x="241698" y="619743"/>
                    <a:pt x="274320" y="605322"/>
                  </a:cubicBezTo>
                  <a:cubicBezTo>
                    <a:pt x="306963" y="590901"/>
                    <a:pt x="332765" y="556653"/>
                    <a:pt x="328077" y="521286"/>
                  </a:cubicBezTo>
                  <a:cubicBezTo>
                    <a:pt x="362769" y="533406"/>
                    <a:pt x="401873" y="535982"/>
                    <a:pt x="435931" y="522215"/>
                  </a:cubicBezTo>
                  <a:cubicBezTo>
                    <a:pt x="469989" y="508427"/>
                    <a:pt x="497669" y="476460"/>
                    <a:pt x="500457" y="439805"/>
                  </a:cubicBezTo>
                  <a:cubicBezTo>
                    <a:pt x="503244" y="403171"/>
                    <a:pt x="476956" y="364848"/>
                    <a:pt x="440618" y="359485"/>
                  </a:cubicBezTo>
                  <a:cubicBezTo>
                    <a:pt x="478793" y="351588"/>
                    <a:pt x="509599" y="316390"/>
                    <a:pt x="512365" y="277498"/>
                  </a:cubicBezTo>
                  <a:cubicBezTo>
                    <a:pt x="515089" y="238605"/>
                    <a:pt x="488020" y="210227"/>
                    <a:pt x="451302" y="197072"/>
                  </a:cubicBezTo>
                  <a:cubicBezTo>
                    <a:pt x="480461" y="194686"/>
                    <a:pt x="498451" y="183094"/>
                    <a:pt x="503560" y="160417"/>
                  </a:cubicBezTo>
                  <a:cubicBezTo>
                    <a:pt x="521909" y="79274"/>
                    <a:pt x="447164" y="13439"/>
                    <a:pt x="442159" y="10800"/>
                  </a:cubicBezTo>
                  <a:cubicBezTo>
                    <a:pt x="430652" y="4719"/>
                    <a:pt x="420792" y="1362"/>
                    <a:pt x="412219" y="348"/>
                  </a:cubicBezTo>
                  <a:cubicBezTo>
                    <a:pt x="367794" y="-5015"/>
                    <a:pt x="357786" y="52311"/>
                    <a:pt x="329112" y="121693"/>
                  </a:cubicBezTo>
                  <a:cubicBezTo>
                    <a:pt x="288530" y="219918"/>
                    <a:pt x="267183" y="327074"/>
                    <a:pt x="202151" y="413644"/>
                  </a:cubicBezTo>
                  <a:cubicBezTo>
                    <a:pt x="187856" y="432668"/>
                    <a:pt x="171788" y="451228"/>
                    <a:pt x="153608" y="467169"/>
                  </a:cubicBezTo>
                  <a:cubicBezTo>
                    <a:pt x="141742" y="477579"/>
                    <a:pt x="128989" y="486869"/>
                    <a:pt x="115285" y="494407"/>
                  </a:cubicBezTo>
                  <a:cubicBezTo>
                    <a:pt x="97422" y="504268"/>
                    <a:pt x="78251" y="511278"/>
                    <a:pt x="58614" y="516725"/>
                  </a:cubicBezTo>
                  <a:cubicBezTo>
                    <a:pt x="52343" y="518435"/>
                    <a:pt x="2935" y="533216"/>
                    <a:pt x="0" y="5290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34" name="Google Shape;3734;p27"/>
            <p:cNvSpPr/>
            <p:nvPr/>
          </p:nvSpPr>
          <p:spPr>
            <a:xfrm>
              <a:off x="1614877" y="-2190801"/>
              <a:ext cx="1142275" cy="1473476"/>
            </a:xfrm>
            <a:custGeom>
              <a:rect b="b" l="l" r="r" t="t"/>
              <a:pathLst>
                <a:path extrusionOk="0" h="615873" w="477440">
                  <a:moveTo>
                    <a:pt x="21" y="548007"/>
                  </a:moveTo>
                  <a:cubicBezTo>
                    <a:pt x="10832" y="558437"/>
                    <a:pt x="21769" y="568826"/>
                    <a:pt x="32918" y="578961"/>
                  </a:cubicBezTo>
                  <a:cubicBezTo>
                    <a:pt x="66786" y="594585"/>
                    <a:pt x="104855" y="604847"/>
                    <a:pt x="134035" y="610632"/>
                  </a:cubicBezTo>
                  <a:cubicBezTo>
                    <a:pt x="169022" y="617558"/>
                    <a:pt x="206585" y="619395"/>
                    <a:pt x="239207" y="604974"/>
                  </a:cubicBezTo>
                  <a:cubicBezTo>
                    <a:pt x="271850" y="590552"/>
                    <a:pt x="297652" y="556305"/>
                    <a:pt x="292964" y="520938"/>
                  </a:cubicBezTo>
                  <a:cubicBezTo>
                    <a:pt x="327656" y="533058"/>
                    <a:pt x="366760" y="535633"/>
                    <a:pt x="400817" y="521867"/>
                  </a:cubicBezTo>
                  <a:cubicBezTo>
                    <a:pt x="434875" y="508079"/>
                    <a:pt x="462556" y="476112"/>
                    <a:pt x="465343" y="439457"/>
                  </a:cubicBezTo>
                  <a:cubicBezTo>
                    <a:pt x="468131" y="402823"/>
                    <a:pt x="441843" y="364500"/>
                    <a:pt x="405505" y="359137"/>
                  </a:cubicBezTo>
                  <a:cubicBezTo>
                    <a:pt x="443680" y="351240"/>
                    <a:pt x="474486" y="316042"/>
                    <a:pt x="477252" y="277149"/>
                  </a:cubicBezTo>
                  <a:cubicBezTo>
                    <a:pt x="479976" y="238256"/>
                    <a:pt x="452907" y="209879"/>
                    <a:pt x="416189" y="196724"/>
                  </a:cubicBezTo>
                  <a:cubicBezTo>
                    <a:pt x="445348" y="194338"/>
                    <a:pt x="463338" y="182746"/>
                    <a:pt x="468447" y="160069"/>
                  </a:cubicBezTo>
                  <a:cubicBezTo>
                    <a:pt x="486796" y="78926"/>
                    <a:pt x="412050" y="13091"/>
                    <a:pt x="407046" y="10452"/>
                  </a:cubicBezTo>
                  <a:cubicBezTo>
                    <a:pt x="395539" y="4371"/>
                    <a:pt x="385678" y="1014"/>
                    <a:pt x="377106" y="0"/>
                  </a:cubicBezTo>
                  <a:cubicBezTo>
                    <a:pt x="382279" y="6926"/>
                    <a:pt x="387325" y="13830"/>
                    <a:pt x="390176" y="20587"/>
                  </a:cubicBezTo>
                  <a:cubicBezTo>
                    <a:pt x="397883" y="38809"/>
                    <a:pt x="402549" y="58276"/>
                    <a:pt x="403119" y="78060"/>
                  </a:cubicBezTo>
                  <a:cubicBezTo>
                    <a:pt x="404597" y="127363"/>
                    <a:pt x="378563" y="178122"/>
                    <a:pt x="334391" y="200124"/>
                  </a:cubicBezTo>
                  <a:cubicBezTo>
                    <a:pt x="365092" y="218789"/>
                    <a:pt x="382490" y="257112"/>
                    <a:pt x="376345" y="292500"/>
                  </a:cubicBezTo>
                  <a:cubicBezTo>
                    <a:pt x="370159" y="327888"/>
                    <a:pt x="340852" y="358081"/>
                    <a:pt x="305654" y="365260"/>
                  </a:cubicBezTo>
                  <a:cubicBezTo>
                    <a:pt x="304303" y="432700"/>
                    <a:pt x="257555" y="493953"/>
                    <a:pt x="197527" y="524717"/>
                  </a:cubicBezTo>
                  <a:cubicBezTo>
                    <a:pt x="137498" y="555502"/>
                    <a:pt x="66532" y="559113"/>
                    <a:pt x="0" y="548028"/>
                  </a:cubicBezTo>
                  <a:close/>
                </a:path>
              </a:pathLst>
            </a:custGeom>
            <a:solidFill>
              <a:srgbClr val="DEDED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35" name="Google Shape;3735;p27"/>
            <p:cNvSpPr/>
            <p:nvPr/>
          </p:nvSpPr>
          <p:spPr>
            <a:xfrm>
              <a:off x="767234" y="-1859491"/>
              <a:ext cx="2616299" cy="2783171"/>
            </a:xfrm>
            <a:custGeom>
              <a:rect b="b" l="l" r="r" t="t"/>
              <a:pathLst>
                <a:path extrusionOk="0" h="1163290" w="1093542">
                  <a:moveTo>
                    <a:pt x="16896" y="294000"/>
                  </a:moveTo>
                  <a:cubicBezTo>
                    <a:pt x="23569" y="308041"/>
                    <a:pt x="32247" y="320984"/>
                    <a:pt x="42973" y="332196"/>
                  </a:cubicBezTo>
                  <a:cubicBezTo>
                    <a:pt x="67445" y="357745"/>
                    <a:pt x="96731" y="380316"/>
                    <a:pt x="111490" y="412474"/>
                  </a:cubicBezTo>
                  <a:cubicBezTo>
                    <a:pt x="131696" y="456498"/>
                    <a:pt x="120252" y="507553"/>
                    <a:pt x="115734" y="555778"/>
                  </a:cubicBezTo>
                  <a:cubicBezTo>
                    <a:pt x="104649" y="674315"/>
                    <a:pt x="146920" y="805352"/>
                    <a:pt x="248439" y="867534"/>
                  </a:cubicBezTo>
                  <a:cubicBezTo>
                    <a:pt x="322234" y="912719"/>
                    <a:pt x="414504" y="915147"/>
                    <a:pt x="500335" y="904316"/>
                  </a:cubicBezTo>
                  <a:cubicBezTo>
                    <a:pt x="507915" y="903344"/>
                    <a:pt x="515917" y="902352"/>
                    <a:pt x="522949" y="905308"/>
                  </a:cubicBezTo>
                  <a:cubicBezTo>
                    <a:pt x="525419" y="906364"/>
                    <a:pt x="527636" y="907800"/>
                    <a:pt x="529600" y="909552"/>
                  </a:cubicBezTo>
                  <a:cubicBezTo>
                    <a:pt x="534520" y="913838"/>
                    <a:pt x="538130" y="919877"/>
                    <a:pt x="541530" y="925557"/>
                  </a:cubicBezTo>
                  <a:cubicBezTo>
                    <a:pt x="571153" y="974986"/>
                    <a:pt x="608124" y="1019981"/>
                    <a:pt x="650692" y="1058811"/>
                  </a:cubicBezTo>
                  <a:cubicBezTo>
                    <a:pt x="686671" y="1091665"/>
                    <a:pt x="726683" y="1120148"/>
                    <a:pt x="769609" y="1143206"/>
                  </a:cubicBezTo>
                  <a:cubicBezTo>
                    <a:pt x="805208" y="1162335"/>
                    <a:pt x="854595" y="1175616"/>
                    <a:pt x="881706" y="1145634"/>
                  </a:cubicBezTo>
                  <a:cubicBezTo>
                    <a:pt x="901828" y="1123337"/>
                    <a:pt x="897753" y="1088793"/>
                    <a:pt x="890236" y="1059719"/>
                  </a:cubicBezTo>
                  <a:cubicBezTo>
                    <a:pt x="909493" y="1095656"/>
                    <a:pt x="964327" y="1105664"/>
                    <a:pt x="995048" y="1078848"/>
                  </a:cubicBezTo>
                  <a:cubicBezTo>
                    <a:pt x="1025791" y="1052033"/>
                    <a:pt x="1023258" y="996333"/>
                    <a:pt x="990235" y="972410"/>
                  </a:cubicBezTo>
                  <a:cubicBezTo>
                    <a:pt x="1025052" y="981236"/>
                    <a:pt x="1058857" y="953259"/>
                    <a:pt x="1077311" y="922432"/>
                  </a:cubicBezTo>
                  <a:cubicBezTo>
                    <a:pt x="1091246" y="899079"/>
                    <a:pt x="1100283" y="869033"/>
                    <a:pt x="1087171" y="845237"/>
                  </a:cubicBezTo>
                  <a:cubicBezTo>
                    <a:pt x="1078662" y="829845"/>
                    <a:pt x="1062510" y="820238"/>
                    <a:pt x="1046125" y="813882"/>
                  </a:cubicBezTo>
                  <a:cubicBezTo>
                    <a:pt x="1037848" y="810652"/>
                    <a:pt x="1029381" y="808076"/>
                    <a:pt x="1020808" y="806028"/>
                  </a:cubicBezTo>
                  <a:cubicBezTo>
                    <a:pt x="986645" y="797856"/>
                    <a:pt x="950434" y="798025"/>
                    <a:pt x="915046" y="798659"/>
                  </a:cubicBezTo>
                  <a:cubicBezTo>
                    <a:pt x="870790" y="799482"/>
                    <a:pt x="825436" y="800643"/>
                    <a:pt x="783502" y="786560"/>
                  </a:cubicBezTo>
                  <a:cubicBezTo>
                    <a:pt x="744334" y="773427"/>
                    <a:pt x="708060" y="743909"/>
                    <a:pt x="697186" y="704593"/>
                  </a:cubicBezTo>
                  <a:cubicBezTo>
                    <a:pt x="696404" y="701764"/>
                    <a:pt x="695729" y="698892"/>
                    <a:pt x="695222" y="695979"/>
                  </a:cubicBezTo>
                  <a:cubicBezTo>
                    <a:pt x="746699" y="717347"/>
                    <a:pt x="807847" y="723808"/>
                    <a:pt x="856938" y="697457"/>
                  </a:cubicBezTo>
                  <a:cubicBezTo>
                    <a:pt x="906072" y="671106"/>
                    <a:pt x="935126" y="605038"/>
                    <a:pt x="908289" y="556179"/>
                  </a:cubicBezTo>
                  <a:cubicBezTo>
                    <a:pt x="962152" y="579616"/>
                    <a:pt x="1031534" y="558629"/>
                    <a:pt x="1063417" y="509284"/>
                  </a:cubicBezTo>
                  <a:cubicBezTo>
                    <a:pt x="1095279" y="459939"/>
                    <a:pt x="1085862" y="388065"/>
                    <a:pt x="1042345" y="348602"/>
                  </a:cubicBezTo>
                  <a:cubicBezTo>
                    <a:pt x="1075262" y="334603"/>
                    <a:pt x="1096631" y="297357"/>
                    <a:pt x="1092070" y="261885"/>
                  </a:cubicBezTo>
                  <a:cubicBezTo>
                    <a:pt x="1087509" y="226391"/>
                    <a:pt x="1057442" y="195754"/>
                    <a:pt x="1022075" y="190518"/>
                  </a:cubicBezTo>
                  <a:cubicBezTo>
                    <a:pt x="1061116" y="142208"/>
                    <a:pt x="1059934" y="65879"/>
                    <a:pt x="1019372" y="18814"/>
                  </a:cubicBezTo>
                  <a:cubicBezTo>
                    <a:pt x="1013524" y="12016"/>
                    <a:pt x="1006725" y="5660"/>
                    <a:pt x="998342" y="2408"/>
                  </a:cubicBezTo>
                  <a:cubicBezTo>
                    <a:pt x="994119" y="804"/>
                    <a:pt x="989939" y="23"/>
                    <a:pt x="985800" y="1"/>
                  </a:cubicBezTo>
                  <a:cubicBezTo>
                    <a:pt x="961962" y="-210"/>
                    <a:pt x="940003" y="23607"/>
                    <a:pt x="924399" y="44511"/>
                  </a:cubicBezTo>
                  <a:cubicBezTo>
                    <a:pt x="853623" y="139505"/>
                    <a:pt x="768785" y="224005"/>
                    <a:pt x="673474" y="294401"/>
                  </a:cubicBezTo>
                  <a:cubicBezTo>
                    <a:pt x="639036" y="319844"/>
                    <a:pt x="602614" y="343704"/>
                    <a:pt x="563404" y="360405"/>
                  </a:cubicBezTo>
                  <a:cubicBezTo>
                    <a:pt x="547209" y="367289"/>
                    <a:pt x="530529" y="372968"/>
                    <a:pt x="513320" y="377001"/>
                  </a:cubicBezTo>
                  <a:cubicBezTo>
                    <a:pt x="488680" y="382766"/>
                    <a:pt x="462308" y="385025"/>
                    <a:pt x="438364" y="376811"/>
                  </a:cubicBezTo>
                  <a:cubicBezTo>
                    <a:pt x="404771" y="365262"/>
                    <a:pt x="381080" y="335005"/>
                    <a:pt x="364569" y="303565"/>
                  </a:cubicBezTo>
                  <a:cubicBezTo>
                    <a:pt x="342778" y="262012"/>
                    <a:pt x="330236" y="216320"/>
                    <a:pt x="311592" y="173246"/>
                  </a:cubicBezTo>
                  <a:cubicBezTo>
                    <a:pt x="292948" y="130194"/>
                    <a:pt x="266513" y="88133"/>
                    <a:pt x="225804" y="64781"/>
                  </a:cubicBezTo>
                  <a:cubicBezTo>
                    <a:pt x="174918" y="35558"/>
                    <a:pt x="106465" y="42336"/>
                    <a:pt x="60625" y="79012"/>
                  </a:cubicBezTo>
                  <a:cubicBezTo>
                    <a:pt x="-122" y="127618"/>
                    <a:pt x="-16232" y="224407"/>
                    <a:pt x="16896" y="2939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36" name="Google Shape;3736;p27"/>
            <p:cNvSpPr/>
            <p:nvPr/>
          </p:nvSpPr>
          <p:spPr>
            <a:xfrm>
              <a:off x="1091012" y="-1447692"/>
              <a:ext cx="67933" cy="112287"/>
            </a:xfrm>
            <a:custGeom>
              <a:rect b="b" l="l" r="r" t="t"/>
              <a:pathLst>
                <a:path extrusionOk="0" h="46933" w="28394">
                  <a:moveTo>
                    <a:pt x="388" y="21535"/>
                  </a:moveTo>
                  <a:cubicBezTo>
                    <a:pt x="-1427" y="34436"/>
                    <a:pt x="3302" y="45774"/>
                    <a:pt x="10924" y="46851"/>
                  </a:cubicBezTo>
                  <a:cubicBezTo>
                    <a:pt x="18547" y="47928"/>
                    <a:pt x="26190" y="38321"/>
                    <a:pt x="28006" y="25399"/>
                  </a:cubicBezTo>
                  <a:cubicBezTo>
                    <a:pt x="29822" y="12498"/>
                    <a:pt x="25092" y="1159"/>
                    <a:pt x="17470" y="82"/>
                  </a:cubicBezTo>
                  <a:cubicBezTo>
                    <a:pt x="9847" y="-994"/>
                    <a:pt x="2204" y="8613"/>
                    <a:pt x="388" y="215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37" name="Google Shape;3737;p27"/>
            <p:cNvSpPr/>
            <p:nvPr/>
          </p:nvSpPr>
          <p:spPr>
            <a:xfrm>
              <a:off x="2325395" y="-1859389"/>
              <a:ext cx="1056198" cy="1709999"/>
            </a:xfrm>
            <a:custGeom>
              <a:rect b="b" l="l" r="r" t="t"/>
              <a:pathLst>
                <a:path extrusionOk="0" h="714733" w="441462">
                  <a:moveTo>
                    <a:pt x="0" y="648385"/>
                  </a:moveTo>
                  <a:cubicBezTo>
                    <a:pt x="11275" y="670196"/>
                    <a:pt x="44509" y="698891"/>
                    <a:pt x="44002" y="695977"/>
                  </a:cubicBezTo>
                  <a:cubicBezTo>
                    <a:pt x="95480" y="717345"/>
                    <a:pt x="156627" y="723806"/>
                    <a:pt x="205719" y="697455"/>
                  </a:cubicBezTo>
                  <a:cubicBezTo>
                    <a:pt x="254852" y="671104"/>
                    <a:pt x="283906" y="605037"/>
                    <a:pt x="257069" y="556178"/>
                  </a:cubicBezTo>
                  <a:cubicBezTo>
                    <a:pt x="310933" y="579615"/>
                    <a:pt x="380315" y="558627"/>
                    <a:pt x="412198" y="509283"/>
                  </a:cubicBezTo>
                  <a:cubicBezTo>
                    <a:pt x="444060" y="459938"/>
                    <a:pt x="434642" y="388064"/>
                    <a:pt x="391126" y="348601"/>
                  </a:cubicBezTo>
                  <a:cubicBezTo>
                    <a:pt x="424043" y="334602"/>
                    <a:pt x="445411" y="297356"/>
                    <a:pt x="440850" y="261884"/>
                  </a:cubicBezTo>
                  <a:cubicBezTo>
                    <a:pt x="436289" y="226390"/>
                    <a:pt x="406222" y="195753"/>
                    <a:pt x="370855" y="190517"/>
                  </a:cubicBezTo>
                  <a:cubicBezTo>
                    <a:pt x="409896" y="142206"/>
                    <a:pt x="408714" y="65877"/>
                    <a:pt x="368153" y="18813"/>
                  </a:cubicBezTo>
                  <a:cubicBezTo>
                    <a:pt x="362304" y="12014"/>
                    <a:pt x="355505" y="5659"/>
                    <a:pt x="347123" y="2407"/>
                  </a:cubicBezTo>
                  <a:cubicBezTo>
                    <a:pt x="342900" y="802"/>
                    <a:pt x="338719" y="21"/>
                    <a:pt x="334581" y="0"/>
                  </a:cubicBezTo>
                  <a:cubicBezTo>
                    <a:pt x="336544" y="3273"/>
                    <a:pt x="338297" y="6313"/>
                    <a:pt x="339543" y="8932"/>
                  </a:cubicBezTo>
                  <a:cubicBezTo>
                    <a:pt x="348284" y="27343"/>
                    <a:pt x="354027" y="45460"/>
                    <a:pt x="356075" y="65835"/>
                  </a:cubicBezTo>
                  <a:cubicBezTo>
                    <a:pt x="362093" y="125083"/>
                    <a:pt x="343027" y="192375"/>
                    <a:pt x="291021" y="221365"/>
                  </a:cubicBezTo>
                  <a:cubicBezTo>
                    <a:pt x="331223" y="226876"/>
                    <a:pt x="364035" y="265769"/>
                    <a:pt x="362663" y="306351"/>
                  </a:cubicBezTo>
                  <a:cubicBezTo>
                    <a:pt x="361290" y="346933"/>
                    <a:pt x="325945" y="383546"/>
                    <a:pt x="285447" y="386333"/>
                  </a:cubicBezTo>
                  <a:cubicBezTo>
                    <a:pt x="317373" y="390809"/>
                    <a:pt x="339501" y="429259"/>
                    <a:pt x="327296" y="459136"/>
                  </a:cubicBezTo>
                  <a:cubicBezTo>
                    <a:pt x="316908" y="484579"/>
                    <a:pt x="287791" y="498303"/>
                    <a:pt x="260321" y="498831"/>
                  </a:cubicBezTo>
                  <a:cubicBezTo>
                    <a:pt x="232809" y="499359"/>
                    <a:pt x="206373" y="489308"/>
                    <a:pt x="180719" y="479384"/>
                  </a:cubicBezTo>
                  <a:cubicBezTo>
                    <a:pt x="200208" y="527526"/>
                    <a:pt x="184583" y="586731"/>
                    <a:pt x="145965" y="621422"/>
                  </a:cubicBezTo>
                  <a:cubicBezTo>
                    <a:pt x="107325" y="656113"/>
                    <a:pt x="48964" y="665720"/>
                    <a:pt x="21" y="64838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38" name="Google Shape;3738;p27"/>
            <p:cNvSpPr/>
            <p:nvPr/>
          </p:nvSpPr>
          <p:spPr>
            <a:xfrm>
              <a:off x="1138485" y="-1009686"/>
              <a:ext cx="552569" cy="307553"/>
            </a:xfrm>
            <a:custGeom>
              <a:rect b="b" l="l" r="r" t="t"/>
              <a:pathLst>
                <a:path extrusionOk="0" h="128549" w="230959">
                  <a:moveTo>
                    <a:pt x="220113" y="17103"/>
                  </a:moveTo>
                  <a:cubicBezTo>
                    <a:pt x="222963" y="34332"/>
                    <a:pt x="204087" y="48880"/>
                    <a:pt x="186625" y="48500"/>
                  </a:cubicBezTo>
                  <a:cubicBezTo>
                    <a:pt x="169163" y="48120"/>
                    <a:pt x="153686" y="37753"/>
                    <a:pt x="139350" y="27787"/>
                  </a:cubicBezTo>
                  <a:cubicBezTo>
                    <a:pt x="143003" y="39168"/>
                    <a:pt x="143868" y="51857"/>
                    <a:pt x="139413" y="62964"/>
                  </a:cubicBezTo>
                  <a:cubicBezTo>
                    <a:pt x="134958" y="74070"/>
                    <a:pt x="124506" y="83149"/>
                    <a:pt x="112555" y="83782"/>
                  </a:cubicBezTo>
                  <a:cubicBezTo>
                    <a:pt x="94967" y="84733"/>
                    <a:pt x="81580" y="68833"/>
                    <a:pt x="71741" y="54222"/>
                  </a:cubicBezTo>
                  <a:cubicBezTo>
                    <a:pt x="75013" y="73521"/>
                    <a:pt x="64456" y="95163"/>
                    <a:pt x="46044" y="101814"/>
                  </a:cubicBezTo>
                  <a:cubicBezTo>
                    <a:pt x="27632" y="108465"/>
                    <a:pt x="3984" y="96324"/>
                    <a:pt x="1134" y="76962"/>
                  </a:cubicBezTo>
                  <a:cubicBezTo>
                    <a:pt x="-4419" y="98647"/>
                    <a:pt x="11100" y="123372"/>
                    <a:pt x="33017" y="127827"/>
                  </a:cubicBezTo>
                  <a:cubicBezTo>
                    <a:pt x="54954" y="132283"/>
                    <a:pt x="78856" y="115560"/>
                    <a:pt x="82214" y="93432"/>
                  </a:cubicBezTo>
                  <a:cubicBezTo>
                    <a:pt x="95474" y="107220"/>
                    <a:pt x="117201" y="112118"/>
                    <a:pt x="135085" y="105319"/>
                  </a:cubicBezTo>
                  <a:cubicBezTo>
                    <a:pt x="152969" y="98520"/>
                    <a:pt x="165975" y="80468"/>
                    <a:pt x="166735" y="61338"/>
                  </a:cubicBezTo>
                  <a:cubicBezTo>
                    <a:pt x="173344" y="68474"/>
                    <a:pt x="184112" y="70269"/>
                    <a:pt x="193741" y="68876"/>
                  </a:cubicBezTo>
                  <a:cubicBezTo>
                    <a:pt x="212026" y="66194"/>
                    <a:pt x="228917" y="51562"/>
                    <a:pt x="230818" y="33192"/>
                  </a:cubicBezTo>
                  <a:cubicBezTo>
                    <a:pt x="232211" y="19658"/>
                    <a:pt x="223195" y="3568"/>
                    <a:pt x="209703" y="0"/>
                  </a:cubicBezTo>
                  <a:cubicBezTo>
                    <a:pt x="214454" y="4497"/>
                    <a:pt x="218994" y="10388"/>
                    <a:pt x="220113" y="171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39" name="Google Shape;3739;p27"/>
            <p:cNvSpPr/>
            <p:nvPr/>
          </p:nvSpPr>
          <p:spPr>
            <a:xfrm>
              <a:off x="2324032" y="69122"/>
              <a:ext cx="1059569" cy="854749"/>
            </a:xfrm>
            <a:custGeom>
              <a:rect b="b" l="l" r="r" t="t"/>
              <a:pathLst>
                <a:path extrusionOk="0" h="357262" w="442871">
                  <a:moveTo>
                    <a:pt x="21" y="252783"/>
                  </a:moveTo>
                  <a:cubicBezTo>
                    <a:pt x="36000" y="285637"/>
                    <a:pt x="76012" y="314121"/>
                    <a:pt x="118938" y="337178"/>
                  </a:cubicBezTo>
                  <a:cubicBezTo>
                    <a:pt x="154537" y="356308"/>
                    <a:pt x="203924" y="369589"/>
                    <a:pt x="231035" y="339606"/>
                  </a:cubicBezTo>
                  <a:cubicBezTo>
                    <a:pt x="251157" y="317309"/>
                    <a:pt x="247082" y="282766"/>
                    <a:pt x="239565" y="253691"/>
                  </a:cubicBezTo>
                  <a:cubicBezTo>
                    <a:pt x="258822" y="289628"/>
                    <a:pt x="313657" y="299636"/>
                    <a:pt x="344378" y="272821"/>
                  </a:cubicBezTo>
                  <a:cubicBezTo>
                    <a:pt x="375121" y="246005"/>
                    <a:pt x="372587" y="190305"/>
                    <a:pt x="339564" y="166382"/>
                  </a:cubicBezTo>
                  <a:cubicBezTo>
                    <a:pt x="374382" y="175208"/>
                    <a:pt x="408186" y="147232"/>
                    <a:pt x="426640" y="116404"/>
                  </a:cubicBezTo>
                  <a:cubicBezTo>
                    <a:pt x="440576" y="93052"/>
                    <a:pt x="449613" y="63006"/>
                    <a:pt x="436501" y="39210"/>
                  </a:cubicBezTo>
                  <a:cubicBezTo>
                    <a:pt x="427991" y="23817"/>
                    <a:pt x="411839" y="14210"/>
                    <a:pt x="395454" y="7855"/>
                  </a:cubicBezTo>
                  <a:cubicBezTo>
                    <a:pt x="387177" y="4624"/>
                    <a:pt x="378710" y="2048"/>
                    <a:pt x="370138" y="0"/>
                  </a:cubicBezTo>
                  <a:cubicBezTo>
                    <a:pt x="377021" y="7221"/>
                    <a:pt x="382680" y="16279"/>
                    <a:pt x="386227" y="28842"/>
                  </a:cubicBezTo>
                  <a:cubicBezTo>
                    <a:pt x="394884" y="59564"/>
                    <a:pt x="386227" y="97296"/>
                    <a:pt x="358335" y="115433"/>
                  </a:cubicBezTo>
                  <a:cubicBezTo>
                    <a:pt x="329450" y="134183"/>
                    <a:pt x="291022" y="127996"/>
                    <a:pt x="258970" y="115433"/>
                  </a:cubicBezTo>
                  <a:cubicBezTo>
                    <a:pt x="268914" y="125336"/>
                    <a:pt x="279071" y="135513"/>
                    <a:pt x="285278" y="148076"/>
                  </a:cubicBezTo>
                  <a:cubicBezTo>
                    <a:pt x="291507" y="160682"/>
                    <a:pt x="293217" y="176391"/>
                    <a:pt x="286123" y="188510"/>
                  </a:cubicBezTo>
                  <a:cubicBezTo>
                    <a:pt x="275650" y="206416"/>
                    <a:pt x="249700" y="209752"/>
                    <a:pt x="230740" y="201327"/>
                  </a:cubicBezTo>
                  <a:cubicBezTo>
                    <a:pt x="211779" y="192881"/>
                    <a:pt x="198181" y="175969"/>
                    <a:pt x="185343" y="159626"/>
                  </a:cubicBezTo>
                  <a:cubicBezTo>
                    <a:pt x="190875" y="180804"/>
                    <a:pt x="196471" y="202341"/>
                    <a:pt x="195668" y="224215"/>
                  </a:cubicBezTo>
                  <a:cubicBezTo>
                    <a:pt x="194866" y="246090"/>
                    <a:pt x="186758" y="268725"/>
                    <a:pt x="169444" y="282111"/>
                  </a:cubicBezTo>
                  <a:cubicBezTo>
                    <a:pt x="152046" y="295540"/>
                    <a:pt x="128313" y="297673"/>
                    <a:pt x="106459" y="295160"/>
                  </a:cubicBezTo>
                  <a:cubicBezTo>
                    <a:pt x="67841" y="290705"/>
                    <a:pt x="32812" y="274151"/>
                    <a:pt x="0" y="2527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0" name="Google Shape;3740;p27"/>
            <p:cNvSpPr/>
            <p:nvPr/>
          </p:nvSpPr>
          <p:spPr>
            <a:xfrm>
              <a:off x="2384200" y="-38182"/>
              <a:ext cx="618119" cy="240690"/>
            </a:xfrm>
            <a:custGeom>
              <a:rect b="b" l="l" r="r" t="t"/>
              <a:pathLst>
                <a:path extrusionOk="0" h="100602" w="258357">
                  <a:moveTo>
                    <a:pt x="120733" y="66637"/>
                  </a:moveTo>
                  <a:cubicBezTo>
                    <a:pt x="76055" y="51752"/>
                    <a:pt x="35557" y="27934"/>
                    <a:pt x="0" y="0"/>
                  </a:cubicBezTo>
                  <a:cubicBezTo>
                    <a:pt x="35494" y="65729"/>
                    <a:pt x="124470" y="108550"/>
                    <a:pt x="206564" y="99365"/>
                  </a:cubicBezTo>
                  <a:cubicBezTo>
                    <a:pt x="223624" y="97465"/>
                    <a:pt x="248645" y="92883"/>
                    <a:pt x="258358" y="80003"/>
                  </a:cubicBezTo>
                  <a:cubicBezTo>
                    <a:pt x="209837" y="81312"/>
                    <a:pt x="168156" y="82431"/>
                    <a:pt x="120754" y="6663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1" name="Google Shape;3741;p27"/>
            <p:cNvSpPr/>
            <p:nvPr/>
          </p:nvSpPr>
          <p:spPr>
            <a:xfrm>
              <a:off x="2175824" y="190017"/>
              <a:ext cx="454326" cy="473643"/>
            </a:xfrm>
            <a:custGeom>
              <a:rect b="b" l="l" r="r" t="t"/>
              <a:pathLst>
                <a:path extrusionOk="0" h="197970" w="189896">
                  <a:moveTo>
                    <a:pt x="51807" y="135196"/>
                  </a:moveTo>
                  <a:cubicBezTo>
                    <a:pt x="86034" y="174005"/>
                    <a:pt x="137933" y="199152"/>
                    <a:pt x="189896" y="197928"/>
                  </a:cubicBezTo>
                  <a:cubicBezTo>
                    <a:pt x="147836" y="173878"/>
                    <a:pt x="107021" y="146978"/>
                    <a:pt x="72879" y="113132"/>
                  </a:cubicBezTo>
                  <a:cubicBezTo>
                    <a:pt x="38653" y="79201"/>
                    <a:pt x="20347" y="42313"/>
                    <a:pt x="1850" y="0"/>
                  </a:cubicBezTo>
                  <a:cubicBezTo>
                    <a:pt x="-8032" y="42461"/>
                    <a:pt x="23556" y="103208"/>
                    <a:pt x="51786" y="13521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2" name="Google Shape;3742;p27"/>
            <p:cNvSpPr/>
            <p:nvPr/>
          </p:nvSpPr>
          <p:spPr>
            <a:xfrm>
              <a:off x="2221424" y="139094"/>
              <a:ext cx="504306" cy="330883"/>
            </a:xfrm>
            <a:custGeom>
              <a:rect b="b" l="l" r="r" t="t"/>
              <a:pathLst>
                <a:path extrusionOk="0" h="138300" w="210786">
                  <a:moveTo>
                    <a:pt x="0" y="0"/>
                  </a:moveTo>
                  <a:cubicBezTo>
                    <a:pt x="0" y="0"/>
                    <a:pt x="69889" y="106058"/>
                    <a:pt x="210787" y="138300"/>
                  </a:cubicBezTo>
                  <a:cubicBezTo>
                    <a:pt x="210787" y="138300"/>
                    <a:pt x="96092" y="70248"/>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3" name="Google Shape;3743;p27"/>
            <p:cNvSpPr/>
            <p:nvPr/>
          </p:nvSpPr>
          <p:spPr>
            <a:xfrm>
              <a:off x="2289072" y="84634"/>
              <a:ext cx="562651" cy="217270"/>
            </a:xfrm>
            <a:custGeom>
              <a:rect b="b" l="l" r="r" t="t"/>
              <a:pathLst>
                <a:path extrusionOk="0" h="90813" w="235173">
                  <a:moveTo>
                    <a:pt x="0" y="0"/>
                  </a:moveTo>
                  <a:cubicBezTo>
                    <a:pt x="0" y="0"/>
                    <a:pt x="90666" y="88977"/>
                    <a:pt x="235173" y="90813"/>
                  </a:cubicBezTo>
                  <a:cubicBezTo>
                    <a:pt x="235173" y="90813"/>
                    <a:pt x="108719" y="48437"/>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4" name="Google Shape;3744;p27"/>
            <p:cNvSpPr/>
            <p:nvPr/>
          </p:nvSpPr>
          <p:spPr>
            <a:xfrm>
              <a:off x="807663" y="-1192116"/>
              <a:ext cx="1231590" cy="1509103"/>
            </a:xfrm>
            <a:custGeom>
              <a:rect b="b" l="l" r="r" t="t"/>
              <a:pathLst>
                <a:path extrusionOk="0" h="630764" w="514771">
                  <a:moveTo>
                    <a:pt x="0" y="15076"/>
                  </a:moveTo>
                  <a:cubicBezTo>
                    <a:pt x="6673" y="29117"/>
                    <a:pt x="15350" y="42060"/>
                    <a:pt x="26077" y="53272"/>
                  </a:cubicBezTo>
                  <a:cubicBezTo>
                    <a:pt x="50549" y="78821"/>
                    <a:pt x="79834" y="101392"/>
                    <a:pt x="94593" y="133549"/>
                  </a:cubicBezTo>
                  <a:cubicBezTo>
                    <a:pt x="114800" y="177573"/>
                    <a:pt x="103356" y="228628"/>
                    <a:pt x="98837" y="276854"/>
                  </a:cubicBezTo>
                  <a:cubicBezTo>
                    <a:pt x="87752" y="395391"/>
                    <a:pt x="130023" y="526428"/>
                    <a:pt x="231542" y="588610"/>
                  </a:cubicBezTo>
                  <a:cubicBezTo>
                    <a:pt x="305337" y="633795"/>
                    <a:pt x="397608" y="636223"/>
                    <a:pt x="483439" y="625391"/>
                  </a:cubicBezTo>
                  <a:cubicBezTo>
                    <a:pt x="491019" y="624420"/>
                    <a:pt x="499021" y="623428"/>
                    <a:pt x="506052" y="626384"/>
                  </a:cubicBezTo>
                  <a:cubicBezTo>
                    <a:pt x="508523" y="627440"/>
                    <a:pt x="510740" y="628875"/>
                    <a:pt x="512703" y="630628"/>
                  </a:cubicBezTo>
                  <a:cubicBezTo>
                    <a:pt x="512767" y="625328"/>
                    <a:pt x="513125" y="620028"/>
                    <a:pt x="513717" y="614750"/>
                  </a:cubicBezTo>
                  <a:cubicBezTo>
                    <a:pt x="514984" y="603981"/>
                    <a:pt x="516631" y="591207"/>
                    <a:pt x="508523" y="584007"/>
                  </a:cubicBezTo>
                  <a:cubicBezTo>
                    <a:pt x="501069" y="577377"/>
                    <a:pt x="489667" y="579467"/>
                    <a:pt x="479765" y="580713"/>
                  </a:cubicBezTo>
                  <a:cubicBezTo>
                    <a:pt x="429237" y="587111"/>
                    <a:pt x="380695" y="561499"/>
                    <a:pt x="336651" y="535950"/>
                  </a:cubicBezTo>
                  <a:cubicBezTo>
                    <a:pt x="289396" y="508501"/>
                    <a:pt x="242226" y="479807"/>
                    <a:pt x="203122" y="441632"/>
                  </a:cubicBezTo>
                  <a:cubicBezTo>
                    <a:pt x="164018" y="403478"/>
                    <a:pt x="133127" y="354703"/>
                    <a:pt x="125716" y="300565"/>
                  </a:cubicBezTo>
                  <a:cubicBezTo>
                    <a:pt x="120860" y="265114"/>
                    <a:pt x="126139" y="229156"/>
                    <a:pt x="126413" y="193409"/>
                  </a:cubicBezTo>
                  <a:cubicBezTo>
                    <a:pt x="126667" y="157620"/>
                    <a:pt x="120923" y="119677"/>
                    <a:pt x="97887" y="92292"/>
                  </a:cubicBezTo>
                  <a:cubicBezTo>
                    <a:pt x="81714" y="73099"/>
                    <a:pt x="58720" y="61148"/>
                    <a:pt x="39590" y="44890"/>
                  </a:cubicBezTo>
                  <a:cubicBezTo>
                    <a:pt x="25148" y="32601"/>
                    <a:pt x="15329" y="17778"/>
                    <a:pt x="9164" y="0"/>
                  </a:cubicBezTo>
                  <a:cubicBezTo>
                    <a:pt x="3716" y="2428"/>
                    <a:pt x="993" y="7981"/>
                    <a:pt x="0" y="1509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5" name="Google Shape;3745;p27"/>
            <p:cNvSpPr/>
            <p:nvPr/>
          </p:nvSpPr>
          <p:spPr>
            <a:xfrm>
              <a:off x="544756" y="-1321144"/>
              <a:ext cx="400320" cy="369572"/>
            </a:xfrm>
            <a:custGeom>
              <a:rect b="b" l="l" r="r" t="t"/>
              <a:pathLst>
                <a:path extrusionOk="0" h="154471" w="167323">
                  <a:moveTo>
                    <a:pt x="0" y="154178"/>
                  </a:moveTo>
                  <a:cubicBezTo>
                    <a:pt x="0" y="154178"/>
                    <a:pt x="72528" y="161357"/>
                    <a:pt x="165918" y="104665"/>
                  </a:cubicBezTo>
                  <a:cubicBezTo>
                    <a:pt x="168578" y="77765"/>
                    <a:pt x="167670" y="51667"/>
                    <a:pt x="161399" y="26815"/>
                  </a:cubicBezTo>
                  <a:cubicBezTo>
                    <a:pt x="161991" y="26393"/>
                    <a:pt x="121979" y="2998"/>
                    <a:pt x="94846" y="0"/>
                  </a:cubicBezTo>
                  <a:cubicBezTo>
                    <a:pt x="94846" y="0"/>
                    <a:pt x="71620" y="78736"/>
                    <a:pt x="0" y="1541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6" name="Google Shape;3746;p27"/>
            <p:cNvSpPr/>
            <p:nvPr/>
          </p:nvSpPr>
          <p:spPr>
            <a:xfrm>
              <a:off x="544756" y="-1256984"/>
              <a:ext cx="400320" cy="305415"/>
            </a:xfrm>
            <a:custGeom>
              <a:rect b="b" l="l" r="r" t="t"/>
              <a:pathLst>
                <a:path extrusionOk="0" h="127655" w="167323">
                  <a:moveTo>
                    <a:pt x="0" y="127363"/>
                  </a:moveTo>
                  <a:cubicBezTo>
                    <a:pt x="0" y="127363"/>
                    <a:pt x="72528" y="134542"/>
                    <a:pt x="165918" y="77849"/>
                  </a:cubicBezTo>
                  <a:cubicBezTo>
                    <a:pt x="168578" y="50949"/>
                    <a:pt x="167670" y="24852"/>
                    <a:pt x="161399" y="0"/>
                  </a:cubicBezTo>
                  <a:cubicBezTo>
                    <a:pt x="161399" y="0"/>
                    <a:pt x="133232" y="95374"/>
                    <a:pt x="0" y="127342"/>
                  </a:cubicBezTo>
                  <a:close/>
                </a:path>
              </a:pathLst>
            </a:custGeom>
            <a:solidFill>
              <a:srgbClr val="DE9E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0" name="Shape 3750"/>
        <p:cNvGrpSpPr/>
        <p:nvPr/>
      </p:nvGrpSpPr>
      <p:grpSpPr>
        <a:xfrm>
          <a:off x="0" y="0"/>
          <a:ext cx="0" cy="0"/>
          <a:chOff x="0" y="0"/>
          <a:chExt cx="0" cy="0"/>
        </a:xfrm>
      </p:grpSpPr>
      <p:sp>
        <p:nvSpPr>
          <p:cNvPr id="3751" name="Google Shape;375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3752" name="Google Shape;3752;p28"/>
          <p:cNvSpPr txBox="1"/>
          <p:nvPr>
            <p:ph idx="3" type="subTitle"/>
          </p:nvPr>
        </p:nvSpPr>
        <p:spPr>
          <a:xfrm>
            <a:off x="720000" y="368059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solidFill>
                <a:srgbClr val="666666"/>
              </a:solidFill>
            </a:endParaRPr>
          </a:p>
        </p:txBody>
      </p:sp>
      <p:sp>
        <p:nvSpPr>
          <p:cNvPr id="3753" name="Google Shape;3753;p28"/>
          <p:cNvSpPr txBox="1"/>
          <p:nvPr>
            <p:ph idx="1" type="subTitle"/>
          </p:nvPr>
        </p:nvSpPr>
        <p:spPr>
          <a:xfrm>
            <a:off x="720000" y="2089401"/>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754" name="Google Shape;3754;p28"/>
          <p:cNvSpPr txBox="1"/>
          <p:nvPr>
            <p:ph idx="2" type="subTitle"/>
          </p:nvPr>
        </p:nvSpPr>
        <p:spPr>
          <a:xfrm>
            <a:off x="3419250" y="2089401"/>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755" name="Google Shape;3755;p28"/>
          <p:cNvSpPr txBox="1"/>
          <p:nvPr>
            <p:ph idx="4" type="subTitle"/>
          </p:nvPr>
        </p:nvSpPr>
        <p:spPr>
          <a:xfrm>
            <a:off x="3419250" y="368059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756" name="Google Shape;3756;p28"/>
          <p:cNvSpPr txBox="1"/>
          <p:nvPr>
            <p:ph idx="5" type="subTitle"/>
          </p:nvPr>
        </p:nvSpPr>
        <p:spPr>
          <a:xfrm>
            <a:off x="6118549" y="2089401"/>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757" name="Google Shape;3757;p28"/>
          <p:cNvSpPr txBox="1"/>
          <p:nvPr>
            <p:ph idx="6" type="subTitle"/>
          </p:nvPr>
        </p:nvSpPr>
        <p:spPr>
          <a:xfrm>
            <a:off x="6118549" y="368059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758" name="Google Shape;3758;p28"/>
          <p:cNvSpPr txBox="1"/>
          <p:nvPr>
            <p:ph idx="7" type="title"/>
          </p:nvPr>
        </p:nvSpPr>
        <p:spPr>
          <a:xfrm>
            <a:off x="720000" y="1303800"/>
            <a:ext cx="2305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759" name="Google Shape;3759;p28"/>
          <p:cNvSpPr txBox="1"/>
          <p:nvPr>
            <p:ph idx="8" type="title"/>
          </p:nvPr>
        </p:nvSpPr>
        <p:spPr>
          <a:xfrm>
            <a:off x="720000" y="2894402"/>
            <a:ext cx="2305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760" name="Google Shape;3760;p28"/>
          <p:cNvSpPr txBox="1"/>
          <p:nvPr>
            <p:ph idx="9" type="title"/>
          </p:nvPr>
        </p:nvSpPr>
        <p:spPr>
          <a:xfrm>
            <a:off x="3419250" y="1303800"/>
            <a:ext cx="2305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761" name="Google Shape;3761;p28"/>
          <p:cNvSpPr txBox="1"/>
          <p:nvPr>
            <p:ph idx="13" type="title"/>
          </p:nvPr>
        </p:nvSpPr>
        <p:spPr>
          <a:xfrm>
            <a:off x="3419250" y="2894402"/>
            <a:ext cx="2305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762" name="Google Shape;3762;p28"/>
          <p:cNvSpPr txBox="1"/>
          <p:nvPr>
            <p:ph idx="14" type="title"/>
          </p:nvPr>
        </p:nvSpPr>
        <p:spPr>
          <a:xfrm>
            <a:off x="6118553" y="1303800"/>
            <a:ext cx="2305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763" name="Google Shape;3763;p28"/>
          <p:cNvSpPr txBox="1"/>
          <p:nvPr>
            <p:ph idx="15" type="title"/>
          </p:nvPr>
        </p:nvSpPr>
        <p:spPr>
          <a:xfrm>
            <a:off x="6118553" y="2894402"/>
            <a:ext cx="2305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764" name="Google Shape;3764;p28"/>
          <p:cNvSpPr txBox="1"/>
          <p:nvPr>
            <p:ph idx="16" type="subTitle"/>
          </p:nvPr>
        </p:nvSpPr>
        <p:spPr>
          <a:xfrm>
            <a:off x="720000" y="1734475"/>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3765" name="Google Shape;3765;p28"/>
          <p:cNvSpPr txBox="1"/>
          <p:nvPr>
            <p:ph idx="17" type="subTitle"/>
          </p:nvPr>
        </p:nvSpPr>
        <p:spPr>
          <a:xfrm>
            <a:off x="3419250" y="1734475"/>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3766" name="Google Shape;3766;p28"/>
          <p:cNvSpPr txBox="1"/>
          <p:nvPr>
            <p:ph idx="18" type="subTitle"/>
          </p:nvPr>
        </p:nvSpPr>
        <p:spPr>
          <a:xfrm>
            <a:off x="6118549" y="1734475"/>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3767" name="Google Shape;3767;p28"/>
          <p:cNvSpPr txBox="1"/>
          <p:nvPr>
            <p:ph idx="19" type="subTitle"/>
          </p:nvPr>
        </p:nvSpPr>
        <p:spPr>
          <a:xfrm>
            <a:off x="720000" y="3325151"/>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3768" name="Google Shape;3768;p28"/>
          <p:cNvSpPr txBox="1"/>
          <p:nvPr>
            <p:ph idx="20" type="subTitle"/>
          </p:nvPr>
        </p:nvSpPr>
        <p:spPr>
          <a:xfrm>
            <a:off x="3419250" y="3325151"/>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3769" name="Google Shape;3769;p28"/>
          <p:cNvSpPr txBox="1"/>
          <p:nvPr>
            <p:ph idx="21" type="subTitle"/>
          </p:nvPr>
        </p:nvSpPr>
        <p:spPr>
          <a:xfrm>
            <a:off x="6118549" y="3325151"/>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3" name="Shape 3773"/>
        <p:cNvGrpSpPr/>
        <p:nvPr/>
      </p:nvGrpSpPr>
      <p:grpSpPr>
        <a:xfrm>
          <a:off x="0" y="0"/>
          <a:ext cx="0" cy="0"/>
          <a:chOff x="0" y="0"/>
          <a:chExt cx="0" cy="0"/>
        </a:xfrm>
      </p:grpSpPr>
      <p:grpSp>
        <p:nvGrpSpPr>
          <p:cNvPr id="3774" name="Google Shape;3774;p29"/>
          <p:cNvGrpSpPr/>
          <p:nvPr/>
        </p:nvGrpSpPr>
        <p:grpSpPr>
          <a:xfrm rot="10301498">
            <a:off x="681718" y="2492146"/>
            <a:ext cx="1402496" cy="1208930"/>
            <a:chOff x="14159861" y="1342404"/>
            <a:chExt cx="1402503" cy="1208936"/>
          </a:xfrm>
        </p:grpSpPr>
        <p:sp>
          <p:nvSpPr>
            <p:cNvPr id="3775" name="Google Shape;3775;p29"/>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76" name="Google Shape;3776;p29"/>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77" name="Google Shape;3777;p29"/>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78" name="Google Shape;3778;p29"/>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79" name="Google Shape;3779;p29"/>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0" name="Google Shape;3780;p29"/>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1" name="Google Shape;3781;p29"/>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2" name="Google Shape;3782;p29"/>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3" name="Google Shape;3783;p29"/>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4" name="Google Shape;3784;p29"/>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5" name="Google Shape;3785;p29"/>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6" name="Google Shape;3786;p29"/>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7" name="Google Shape;3787;p29"/>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8" name="Google Shape;3788;p29"/>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9" name="Google Shape;3789;p29"/>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0" name="Google Shape;3790;p29"/>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1" name="Google Shape;3791;p29"/>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2" name="Google Shape;3792;p29"/>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3" name="Google Shape;3793;p29"/>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4" name="Google Shape;3794;p29"/>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5" name="Google Shape;3795;p29"/>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6" name="Google Shape;3796;p29"/>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7" name="Google Shape;3797;p29"/>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8" name="Google Shape;3798;p29"/>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9" name="Google Shape;3799;p29"/>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0" name="Google Shape;3800;p29"/>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1" name="Google Shape;3801;p29"/>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2" name="Google Shape;3802;p29"/>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3" name="Google Shape;3803;p29"/>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4" name="Google Shape;3804;p29"/>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5" name="Google Shape;3805;p29"/>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6" name="Google Shape;3806;p29"/>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7" name="Google Shape;3807;p29"/>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8" name="Google Shape;3808;p29"/>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9" name="Google Shape;3809;p29"/>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10" name="Google Shape;3810;p29"/>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11" name="Google Shape;3811;p29"/>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812" name="Google Shape;3812;p29"/>
          <p:cNvSpPr/>
          <p:nvPr/>
        </p:nvSpPr>
        <p:spPr>
          <a:xfrm>
            <a:off x="1396318" y="330348"/>
            <a:ext cx="3037035" cy="3033582"/>
          </a:xfrm>
          <a:custGeom>
            <a:rect b="b" l="l" r="r" t="t"/>
            <a:pathLst>
              <a:path extrusionOk="0" h="2077796" w="2080161">
                <a:moveTo>
                  <a:pt x="1040081" y="689453"/>
                </a:moveTo>
                <a:lnTo>
                  <a:pt x="1139066" y="0"/>
                </a:lnTo>
                <a:lnTo>
                  <a:pt x="1105768" y="695724"/>
                </a:lnTo>
                <a:lnTo>
                  <a:pt x="1333446" y="37457"/>
                </a:lnTo>
                <a:lnTo>
                  <a:pt x="1169091" y="714326"/>
                </a:lnTo>
                <a:lnTo>
                  <a:pt x="1517227" y="111041"/>
                </a:lnTo>
                <a:lnTo>
                  <a:pt x="1227726" y="744562"/>
                </a:lnTo>
                <a:lnTo>
                  <a:pt x="1683757" y="218050"/>
                </a:lnTo>
                <a:lnTo>
                  <a:pt x="1279604" y="785355"/>
                </a:lnTo>
                <a:lnTo>
                  <a:pt x="1827019" y="354661"/>
                </a:lnTo>
                <a:lnTo>
                  <a:pt x="1322804" y="835206"/>
                </a:lnTo>
                <a:lnTo>
                  <a:pt x="1941840" y="515912"/>
                </a:lnTo>
                <a:lnTo>
                  <a:pt x="1355806" y="892364"/>
                </a:lnTo>
                <a:lnTo>
                  <a:pt x="2024081" y="695977"/>
                </a:lnTo>
                <a:lnTo>
                  <a:pt x="1377385" y="954715"/>
                </a:lnTo>
                <a:lnTo>
                  <a:pt x="2070744" y="888352"/>
                </a:lnTo>
                <a:lnTo>
                  <a:pt x="1386781" y="1020022"/>
                </a:lnTo>
                <a:lnTo>
                  <a:pt x="2080161" y="1086089"/>
                </a:lnTo>
                <a:lnTo>
                  <a:pt x="1383635" y="1085942"/>
                </a:lnTo>
                <a:lnTo>
                  <a:pt x="2051995" y="1282032"/>
                </a:lnTo>
                <a:lnTo>
                  <a:pt x="1368074" y="1150066"/>
                </a:lnTo>
                <a:lnTo>
                  <a:pt x="1987258" y="1469107"/>
                </a:lnTo>
                <a:lnTo>
                  <a:pt x="1340667" y="1210095"/>
                </a:lnTo>
                <a:lnTo>
                  <a:pt x="1888273" y="1640536"/>
                </a:lnTo>
                <a:lnTo>
                  <a:pt x="1302387" y="1263831"/>
                </a:lnTo>
                <a:lnTo>
                  <a:pt x="1758629" y="1790132"/>
                </a:lnTo>
                <a:lnTo>
                  <a:pt x="1254647" y="1309376"/>
                </a:lnTo>
                <a:lnTo>
                  <a:pt x="1603036" y="1912512"/>
                </a:lnTo>
                <a:lnTo>
                  <a:pt x="1199137" y="1345038"/>
                </a:lnTo>
                <a:lnTo>
                  <a:pt x="1427089" y="2003220"/>
                </a:lnTo>
                <a:lnTo>
                  <a:pt x="1137862" y="1369573"/>
                </a:lnTo>
                <a:lnTo>
                  <a:pt x="1237143" y="2058984"/>
                </a:lnTo>
                <a:lnTo>
                  <a:pt x="1073083" y="1382052"/>
                </a:lnTo>
                <a:lnTo>
                  <a:pt x="1040081" y="2077797"/>
                </a:lnTo>
                <a:lnTo>
                  <a:pt x="1007100" y="1382052"/>
                </a:lnTo>
                <a:lnTo>
                  <a:pt x="843019" y="2058984"/>
                </a:lnTo>
                <a:lnTo>
                  <a:pt x="942299" y="1369573"/>
                </a:lnTo>
                <a:lnTo>
                  <a:pt x="653094" y="2003220"/>
                </a:lnTo>
                <a:lnTo>
                  <a:pt x="881046" y="1345038"/>
                </a:lnTo>
                <a:lnTo>
                  <a:pt x="477146" y="1912512"/>
                </a:lnTo>
                <a:lnTo>
                  <a:pt x="825536" y="1309376"/>
                </a:lnTo>
                <a:lnTo>
                  <a:pt x="321532" y="1790132"/>
                </a:lnTo>
                <a:lnTo>
                  <a:pt x="777775" y="1263831"/>
                </a:lnTo>
                <a:lnTo>
                  <a:pt x="191910" y="1640536"/>
                </a:lnTo>
                <a:lnTo>
                  <a:pt x="739494" y="1210095"/>
                </a:lnTo>
                <a:lnTo>
                  <a:pt x="92925" y="1469107"/>
                </a:lnTo>
                <a:lnTo>
                  <a:pt x="712088" y="1150066"/>
                </a:lnTo>
                <a:lnTo>
                  <a:pt x="28188" y="1282032"/>
                </a:lnTo>
                <a:lnTo>
                  <a:pt x="696526" y="1085942"/>
                </a:lnTo>
                <a:lnTo>
                  <a:pt x="0" y="1086089"/>
                </a:lnTo>
                <a:lnTo>
                  <a:pt x="693401" y="1020022"/>
                </a:lnTo>
                <a:lnTo>
                  <a:pt x="9417" y="888352"/>
                </a:lnTo>
                <a:lnTo>
                  <a:pt x="702776" y="954715"/>
                </a:lnTo>
                <a:lnTo>
                  <a:pt x="56101" y="695977"/>
                </a:lnTo>
                <a:lnTo>
                  <a:pt x="724355" y="892364"/>
                </a:lnTo>
                <a:lnTo>
                  <a:pt x="138321" y="515912"/>
                </a:lnTo>
                <a:lnTo>
                  <a:pt x="757357" y="835206"/>
                </a:lnTo>
                <a:lnTo>
                  <a:pt x="253163" y="354661"/>
                </a:lnTo>
                <a:lnTo>
                  <a:pt x="800579" y="785355"/>
                </a:lnTo>
                <a:lnTo>
                  <a:pt x="396425" y="218050"/>
                </a:lnTo>
                <a:lnTo>
                  <a:pt x="852436" y="744562"/>
                </a:lnTo>
                <a:lnTo>
                  <a:pt x="562956" y="111041"/>
                </a:lnTo>
                <a:lnTo>
                  <a:pt x="911092" y="714326"/>
                </a:lnTo>
                <a:lnTo>
                  <a:pt x="746737" y="37457"/>
                </a:lnTo>
                <a:lnTo>
                  <a:pt x="974393" y="695724"/>
                </a:lnTo>
                <a:lnTo>
                  <a:pt x="941117" y="0"/>
                </a:lnTo>
                <a:lnTo>
                  <a:pt x="1040081" y="689453"/>
                </a:lnTo>
                <a:close/>
              </a:path>
            </a:pathLst>
          </a:custGeom>
          <a:solidFill>
            <a:srgbClr val="FFFFFF">
              <a:alpha val="452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13" name="Google Shape;3813;p29"/>
          <p:cNvSpPr txBox="1"/>
          <p:nvPr>
            <p:ph type="title"/>
          </p:nvPr>
        </p:nvSpPr>
        <p:spPr>
          <a:xfrm>
            <a:off x="5082013" y="1917000"/>
            <a:ext cx="3036900" cy="1511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t>
            </a:r>
            <a:r>
              <a:rPr lang="en"/>
              <a:t>ame of</a:t>
            </a:r>
            <a:endParaRPr/>
          </a:p>
          <a:p>
            <a:pPr indent="0" lvl="0" marL="0" rtl="0" algn="ctr">
              <a:spcBef>
                <a:spcPts val="0"/>
              </a:spcBef>
              <a:spcAft>
                <a:spcPts val="0"/>
              </a:spcAft>
              <a:buNone/>
            </a:pPr>
            <a:r>
              <a:rPr lang="en"/>
              <a:t>the section</a:t>
            </a:r>
            <a:endParaRPr/>
          </a:p>
        </p:txBody>
      </p:sp>
      <p:sp>
        <p:nvSpPr>
          <p:cNvPr id="3814" name="Google Shape;3814;p29"/>
          <p:cNvSpPr txBox="1"/>
          <p:nvPr>
            <p:ph idx="2" type="title"/>
          </p:nvPr>
        </p:nvSpPr>
        <p:spPr>
          <a:xfrm>
            <a:off x="5082075" y="1001100"/>
            <a:ext cx="3036900" cy="915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815" name="Google Shape;3815;p29"/>
          <p:cNvSpPr txBox="1"/>
          <p:nvPr>
            <p:ph idx="1" type="subTitle"/>
          </p:nvPr>
        </p:nvSpPr>
        <p:spPr>
          <a:xfrm>
            <a:off x="5082075" y="3428400"/>
            <a:ext cx="3036900" cy="71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3816" name="Google Shape;3816;p29"/>
          <p:cNvGrpSpPr/>
          <p:nvPr/>
        </p:nvGrpSpPr>
        <p:grpSpPr>
          <a:xfrm>
            <a:off x="1391175" y="838719"/>
            <a:ext cx="2746440" cy="3748250"/>
            <a:chOff x="1629975" y="505549"/>
            <a:chExt cx="2746440" cy="3748250"/>
          </a:xfrm>
        </p:grpSpPr>
        <p:sp>
          <p:nvSpPr>
            <p:cNvPr id="3817" name="Google Shape;3817;p29"/>
            <p:cNvSpPr/>
            <p:nvPr/>
          </p:nvSpPr>
          <p:spPr>
            <a:xfrm>
              <a:off x="3391119" y="1125141"/>
              <a:ext cx="985297" cy="1722455"/>
            </a:xfrm>
            <a:custGeom>
              <a:rect b="b" l="l" r="r" t="t"/>
              <a:pathLst>
                <a:path extrusionOk="0" h="1261872" w="721829">
                  <a:moveTo>
                    <a:pt x="721829" y="1049965"/>
                  </a:moveTo>
                  <a:cubicBezTo>
                    <a:pt x="695061" y="1077974"/>
                    <a:pt x="667299" y="1105040"/>
                    <a:pt x="638744" y="1131261"/>
                  </a:cubicBezTo>
                  <a:cubicBezTo>
                    <a:pt x="587989" y="1177795"/>
                    <a:pt x="534653" y="1221447"/>
                    <a:pt x="478882" y="1261872"/>
                  </a:cubicBezTo>
                  <a:cubicBezTo>
                    <a:pt x="314303" y="1109609"/>
                    <a:pt x="226649" y="893381"/>
                    <a:pt x="150717" y="682467"/>
                  </a:cubicBezTo>
                  <a:cubicBezTo>
                    <a:pt x="140982" y="655451"/>
                    <a:pt x="131348" y="628335"/>
                    <a:pt x="121963" y="601170"/>
                  </a:cubicBezTo>
                  <a:cubicBezTo>
                    <a:pt x="90825" y="511232"/>
                    <a:pt x="62020" y="420301"/>
                    <a:pt x="39772" y="327881"/>
                  </a:cubicBezTo>
                  <a:cubicBezTo>
                    <a:pt x="32522" y="297686"/>
                    <a:pt x="25966" y="267343"/>
                    <a:pt x="20255" y="236850"/>
                  </a:cubicBezTo>
                  <a:cubicBezTo>
                    <a:pt x="15239" y="209983"/>
                    <a:pt x="10819" y="182967"/>
                    <a:pt x="7194" y="155852"/>
                  </a:cubicBezTo>
                  <a:cubicBezTo>
                    <a:pt x="-504" y="98492"/>
                    <a:pt x="-15998" y="27426"/>
                    <a:pt x="51244" y="3588"/>
                  </a:cubicBezTo>
                  <a:cubicBezTo>
                    <a:pt x="66043" y="-1676"/>
                    <a:pt x="159309" y="-1080"/>
                    <a:pt x="225955" y="4929"/>
                  </a:cubicBezTo>
                  <a:cubicBezTo>
                    <a:pt x="243734" y="6518"/>
                    <a:pt x="259576" y="8455"/>
                    <a:pt x="271494" y="10740"/>
                  </a:cubicBezTo>
                  <a:cubicBezTo>
                    <a:pt x="285549" y="13471"/>
                    <a:pt x="294190" y="16749"/>
                    <a:pt x="294339" y="20473"/>
                  </a:cubicBezTo>
                  <a:lnTo>
                    <a:pt x="294339" y="20622"/>
                  </a:lnTo>
                  <a:cubicBezTo>
                    <a:pt x="297467" y="107183"/>
                    <a:pt x="307946" y="193396"/>
                    <a:pt x="325378" y="278169"/>
                  </a:cubicBezTo>
                  <a:cubicBezTo>
                    <a:pt x="384128" y="564967"/>
                    <a:pt x="521940" y="835823"/>
                    <a:pt x="721829" y="1049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18" name="Google Shape;3818;p29"/>
            <p:cNvSpPr/>
            <p:nvPr/>
          </p:nvSpPr>
          <p:spPr>
            <a:xfrm>
              <a:off x="3445455" y="1569961"/>
              <a:ext cx="817595" cy="1278093"/>
            </a:xfrm>
            <a:custGeom>
              <a:rect b="b" l="l" r="r" t="t"/>
              <a:pathLst>
                <a:path extrusionOk="0" h="936332" w="598971">
                  <a:moveTo>
                    <a:pt x="598972" y="805722"/>
                  </a:moveTo>
                  <a:cubicBezTo>
                    <a:pt x="548217" y="852255"/>
                    <a:pt x="494881" y="895908"/>
                    <a:pt x="439110" y="936333"/>
                  </a:cubicBezTo>
                  <a:cubicBezTo>
                    <a:pt x="274531" y="784070"/>
                    <a:pt x="186877" y="567841"/>
                    <a:pt x="110945" y="356927"/>
                  </a:cubicBezTo>
                  <a:cubicBezTo>
                    <a:pt x="101210" y="329911"/>
                    <a:pt x="91576" y="302796"/>
                    <a:pt x="82191" y="275631"/>
                  </a:cubicBezTo>
                  <a:cubicBezTo>
                    <a:pt x="51053" y="185693"/>
                    <a:pt x="22248" y="94762"/>
                    <a:pt x="0" y="2341"/>
                  </a:cubicBezTo>
                  <a:cubicBezTo>
                    <a:pt x="28655" y="-13153"/>
                    <a:pt x="43603" y="52748"/>
                    <a:pt x="48669" y="68441"/>
                  </a:cubicBezTo>
                  <a:cubicBezTo>
                    <a:pt x="76777" y="155300"/>
                    <a:pt x="111888" y="239725"/>
                    <a:pt x="150227" y="322512"/>
                  </a:cubicBezTo>
                  <a:cubicBezTo>
                    <a:pt x="217718" y="468071"/>
                    <a:pt x="298865" y="613034"/>
                    <a:pt x="425205" y="711911"/>
                  </a:cubicBezTo>
                  <a:cubicBezTo>
                    <a:pt x="477300" y="752683"/>
                    <a:pt x="536349" y="784218"/>
                    <a:pt x="598922" y="80572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19" name="Google Shape;3819;p29"/>
            <p:cNvSpPr/>
            <p:nvPr/>
          </p:nvSpPr>
          <p:spPr>
            <a:xfrm>
              <a:off x="1629975" y="1164519"/>
              <a:ext cx="1218597" cy="1662498"/>
            </a:xfrm>
            <a:custGeom>
              <a:rect b="b" l="l" r="r" t="t"/>
              <a:pathLst>
                <a:path extrusionOk="0" h="1217947" w="892745">
                  <a:moveTo>
                    <a:pt x="892673" y="74536"/>
                  </a:moveTo>
                  <a:cubicBezTo>
                    <a:pt x="887657" y="223472"/>
                    <a:pt x="842316" y="368336"/>
                    <a:pt x="784013" y="505502"/>
                  </a:cubicBezTo>
                  <a:cubicBezTo>
                    <a:pt x="773386" y="530482"/>
                    <a:pt x="762310" y="555313"/>
                    <a:pt x="750739" y="579846"/>
                  </a:cubicBezTo>
                  <a:cubicBezTo>
                    <a:pt x="740757" y="601300"/>
                    <a:pt x="730378" y="622555"/>
                    <a:pt x="719651" y="643661"/>
                  </a:cubicBezTo>
                  <a:cubicBezTo>
                    <a:pt x="718807" y="645350"/>
                    <a:pt x="717963" y="647038"/>
                    <a:pt x="717068" y="648677"/>
                  </a:cubicBezTo>
                  <a:cubicBezTo>
                    <a:pt x="614815" y="849560"/>
                    <a:pt x="482912" y="1035345"/>
                    <a:pt x="326825" y="1198037"/>
                  </a:cubicBezTo>
                  <a:cubicBezTo>
                    <a:pt x="319028" y="1206083"/>
                    <a:pt x="310636" y="1214426"/>
                    <a:pt x="299760" y="1217058"/>
                  </a:cubicBezTo>
                  <a:cubicBezTo>
                    <a:pt x="286251" y="1220336"/>
                    <a:pt x="272495" y="1213979"/>
                    <a:pt x="260229" y="1207423"/>
                  </a:cubicBezTo>
                  <a:cubicBezTo>
                    <a:pt x="159663" y="1153788"/>
                    <a:pt x="72109" y="1076068"/>
                    <a:pt x="6953" y="982654"/>
                  </a:cubicBezTo>
                  <a:cubicBezTo>
                    <a:pt x="4569" y="979326"/>
                    <a:pt x="2235" y="975949"/>
                    <a:pt x="0" y="972572"/>
                  </a:cubicBezTo>
                  <a:cubicBezTo>
                    <a:pt x="176747" y="879605"/>
                    <a:pt x="318085" y="727143"/>
                    <a:pt x="416366" y="553326"/>
                  </a:cubicBezTo>
                  <a:cubicBezTo>
                    <a:pt x="451179" y="501132"/>
                    <a:pt x="479387" y="442183"/>
                    <a:pt x="502827" y="380751"/>
                  </a:cubicBezTo>
                  <a:cubicBezTo>
                    <a:pt x="510624" y="360439"/>
                    <a:pt x="517775" y="339830"/>
                    <a:pt x="524579" y="319220"/>
                  </a:cubicBezTo>
                  <a:cubicBezTo>
                    <a:pt x="544941" y="257292"/>
                    <a:pt x="561279" y="194370"/>
                    <a:pt x="575482" y="134478"/>
                  </a:cubicBezTo>
                  <a:cubicBezTo>
                    <a:pt x="581542" y="108951"/>
                    <a:pt x="584521" y="76622"/>
                    <a:pt x="595049" y="50201"/>
                  </a:cubicBezTo>
                  <a:cubicBezTo>
                    <a:pt x="597533" y="43845"/>
                    <a:pt x="600512" y="37786"/>
                    <a:pt x="604088" y="32224"/>
                  </a:cubicBezTo>
                  <a:cubicBezTo>
                    <a:pt x="612431" y="19262"/>
                    <a:pt x="624052" y="9131"/>
                    <a:pt x="640788" y="4066"/>
                  </a:cubicBezTo>
                  <a:cubicBezTo>
                    <a:pt x="698495" y="-13465"/>
                    <a:pt x="806510" y="30684"/>
                    <a:pt x="865309" y="42007"/>
                  </a:cubicBezTo>
                  <a:cubicBezTo>
                    <a:pt x="873901" y="43646"/>
                    <a:pt x="883386" y="45881"/>
                    <a:pt x="888502" y="52982"/>
                  </a:cubicBezTo>
                  <a:cubicBezTo>
                    <a:pt x="889892" y="54820"/>
                    <a:pt x="890786" y="56906"/>
                    <a:pt x="891481" y="59091"/>
                  </a:cubicBezTo>
                  <a:cubicBezTo>
                    <a:pt x="891829" y="60183"/>
                    <a:pt x="892077" y="61276"/>
                    <a:pt x="892226" y="62468"/>
                  </a:cubicBezTo>
                  <a:cubicBezTo>
                    <a:pt x="892872" y="66391"/>
                    <a:pt x="892772" y="70612"/>
                    <a:pt x="892673" y="7458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0" name="Google Shape;3820;p29"/>
            <p:cNvSpPr/>
            <p:nvPr/>
          </p:nvSpPr>
          <p:spPr>
            <a:xfrm>
              <a:off x="2316937" y="1213246"/>
              <a:ext cx="532238" cy="823440"/>
            </a:xfrm>
            <a:custGeom>
              <a:rect b="b" l="l" r="r" t="t"/>
              <a:pathLst>
                <a:path extrusionOk="0" h="603253" w="389918">
                  <a:moveTo>
                    <a:pt x="389846" y="29112"/>
                  </a:moveTo>
                  <a:cubicBezTo>
                    <a:pt x="384830" y="178048"/>
                    <a:pt x="339489" y="322912"/>
                    <a:pt x="281186" y="460078"/>
                  </a:cubicBezTo>
                  <a:cubicBezTo>
                    <a:pt x="261272" y="506859"/>
                    <a:pt x="239867" y="552946"/>
                    <a:pt x="216824" y="598237"/>
                  </a:cubicBezTo>
                  <a:cubicBezTo>
                    <a:pt x="215980" y="599926"/>
                    <a:pt x="215136" y="601614"/>
                    <a:pt x="214242" y="603253"/>
                  </a:cubicBezTo>
                  <a:cubicBezTo>
                    <a:pt x="177989" y="575542"/>
                    <a:pt x="131604" y="537004"/>
                    <a:pt x="125844" y="531045"/>
                  </a:cubicBezTo>
                  <a:cubicBezTo>
                    <a:pt x="71812" y="475572"/>
                    <a:pt x="29003" y="408281"/>
                    <a:pt x="0" y="335327"/>
                  </a:cubicBezTo>
                  <a:cubicBezTo>
                    <a:pt x="7797" y="315015"/>
                    <a:pt x="14948" y="294406"/>
                    <a:pt x="21752" y="273796"/>
                  </a:cubicBezTo>
                  <a:cubicBezTo>
                    <a:pt x="42114" y="211868"/>
                    <a:pt x="58452" y="148946"/>
                    <a:pt x="72655" y="89054"/>
                  </a:cubicBezTo>
                  <a:cubicBezTo>
                    <a:pt x="78715" y="63528"/>
                    <a:pt x="81694" y="31198"/>
                    <a:pt x="92223" y="4777"/>
                  </a:cubicBezTo>
                  <a:cubicBezTo>
                    <a:pt x="121920" y="4629"/>
                    <a:pt x="151717" y="3834"/>
                    <a:pt x="182011" y="2245"/>
                  </a:cubicBezTo>
                  <a:cubicBezTo>
                    <a:pt x="251339" y="-1430"/>
                    <a:pt x="322256" y="-2970"/>
                    <a:pt x="389399" y="17044"/>
                  </a:cubicBezTo>
                  <a:cubicBezTo>
                    <a:pt x="390045" y="20967"/>
                    <a:pt x="389945" y="25189"/>
                    <a:pt x="389846" y="291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1" name="Google Shape;3821;p29"/>
            <p:cNvSpPr/>
            <p:nvPr/>
          </p:nvSpPr>
          <p:spPr>
            <a:xfrm>
              <a:off x="3418859" y="1131719"/>
              <a:ext cx="416492" cy="814091"/>
            </a:xfrm>
            <a:custGeom>
              <a:rect b="b" l="l" r="r" t="t"/>
              <a:pathLst>
                <a:path extrusionOk="0" h="596404" w="305122">
                  <a:moveTo>
                    <a:pt x="305073" y="273354"/>
                  </a:moveTo>
                  <a:cubicBezTo>
                    <a:pt x="296481" y="312686"/>
                    <a:pt x="283718" y="351074"/>
                    <a:pt x="266933" y="387675"/>
                  </a:cubicBezTo>
                  <a:cubicBezTo>
                    <a:pt x="229488" y="469022"/>
                    <a:pt x="172227" y="541180"/>
                    <a:pt x="101708" y="596404"/>
                  </a:cubicBezTo>
                  <a:cubicBezTo>
                    <a:pt x="60438" y="477116"/>
                    <a:pt x="23241" y="356041"/>
                    <a:pt x="0" y="232035"/>
                  </a:cubicBezTo>
                  <a:cubicBezTo>
                    <a:pt x="18623" y="188630"/>
                    <a:pt x="39828" y="146318"/>
                    <a:pt x="63517" y="105397"/>
                  </a:cubicBezTo>
                  <a:cubicBezTo>
                    <a:pt x="81445" y="74507"/>
                    <a:pt x="101459" y="43667"/>
                    <a:pt x="130560" y="23008"/>
                  </a:cubicBezTo>
                  <a:cubicBezTo>
                    <a:pt x="150326" y="8954"/>
                    <a:pt x="177888" y="809"/>
                    <a:pt x="205699" y="64"/>
                  </a:cubicBezTo>
                  <a:cubicBezTo>
                    <a:pt x="221193" y="-383"/>
                    <a:pt x="236837" y="1504"/>
                    <a:pt x="251239" y="5874"/>
                  </a:cubicBezTo>
                  <a:cubicBezTo>
                    <a:pt x="259334" y="8358"/>
                    <a:pt x="266983" y="11635"/>
                    <a:pt x="274084" y="15757"/>
                  </a:cubicBezTo>
                  <a:cubicBezTo>
                    <a:pt x="277212" y="102318"/>
                    <a:pt x="287691" y="188531"/>
                    <a:pt x="305123" y="273304"/>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2" name="Google Shape;3822;p29"/>
            <p:cNvSpPr/>
            <p:nvPr/>
          </p:nvSpPr>
          <p:spPr>
            <a:xfrm>
              <a:off x="2839985" y="505575"/>
              <a:ext cx="525186" cy="3748224"/>
            </a:xfrm>
            <a:custGeom>
              <a:rect b="b" l="l" r="r" t="t"/>
              <a:pathLst>
                <a:path extrusionOk="0" h="1988448" w="384752">
                  <a:moveTo>
                    <a:pt x="381259" y="1980170"/>
                  </a:moveTo>
                  <a:cubicBezTo>
                    <a:pt x="381259" y="1980170"/>
                    <a:pt x="258743" y="1990400"/>
                    <a:pt x="132105" y="1988115"/>
                  </a:cubicBezTo>
                  <a:cubicBezTo>
                    <a:pt x="87707" y="1987321"/>
                    <a:pt x="42863" y="1985036"/>
                    <a:pt x="2587" y="1980170"/>
                  </a:cubicBezTo>
                  <a:cubicBezTo>
                    <a:pt x="-10673" y="1980666"/>
                    <a:pt x="29305" y="335864"/>
                    <a:pt x="70823" y="0"/>
                  </a:cubicBezTo>
                  <a:lnTo>
                    <a:pt x="350121" y="0"/>
                  </a:lnTo>
                  <a:cubicBezTo>
                    <a:pt x="378876" y="695168"/>
                    <a:pt x="391490" y="1359445"/>
                    <a:pt x="381210" y="19801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3" name="Google Shape;3823;p29"/>
            <p:cNvSpPr/>
            <p:nvPr/>
          </p:nvSpPr>
          <p:spPr>
            <a:xfrm>
              <a:off x="2948700" y="505549"/>
              <a:ext cx="417029" cy="3743253"/>
            </a:xfrm>
            <a:custGeom>
              <a:rect b="b" l="l" r="r" t="t"/>
              <a:pathLst>
                <a:path extrusionOk="0" h="1988448" w="252745">
                  <a:moveTo>
                    <a:pt x="249154" y="1980170"/>
                  </a:moveTo>
                  <a:cubicBezTo>
                    <a:pt x="249154" y="1980170"/>
                    <a:pt x="126637" y="1990400"/>
                    <a:pt x="0" y="1988115"/>
                  </a:cubicBezTo>
                  <a:cubicBezTo>
                    <a:pt x="13408" y="1968797"/>
                    <a:pt x="25774" y="1948783"/>
                    <a:pt x="37097" y="1928174"/>
                  </a:cubicBezTo>
                  <a:cubicBezTo>
                    <a:pt x="101211" y="1811369"/>
                    <a:pt x="129965" y="1678771"/>
                    <a:pt x="150276" y="1547118"/>
                  </a:cubicBezTo>
                  <a:cubicBezTo>
                    <a:pt x="171930" y="1406674"/>
                    <a:pt x="184842" y="1264939"/>
                    <a:pt x="191050" y="1122955"/>
                  </a:cubicBezTo>
                  <a:cubicBezTo>
                    <a:pt x="202372" y="862975"/>
                    <a:pt x="191198" y="602498"/>
                    <a:pt x="171283" y="343114"/>
                  </a:cubicBezTo>
                  <a:cubicBezTo>
                    <a:pt x="162494" y="228643"/>
                    <a:pt x="151916" y="114272"/>
                    <a:pt x="140791" y="0"/>
                  </a:cubicBezTo>
                  <a:lnTo>
                    <a:pt x="218115" y="0"/>
                  </a:lnTo>
                  <a:cubicBezTo>
                    <a:pt x="246870" y="695168"/>
                    <a:pt x="259483" y="1359445"/>
                    <a:pt x="249204" y="1980170"/>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4" name="Google Shape;3824;p29"/>
            <p:cNvSpPr/>
            <p:nvPr/>
          </p:nvSpPr>
          <p:spPr>
            <a:xfrm>
              <a:off x="2957016" y="2162683"/>
              <a:ext cx="21682" cy="702407"/>
            </a:xfrm>
            <a:custGeom>
              <a:rect b="b" l="l" r="r" t="t"/>
              <a:pathLst>
                <a:path extrusionOk="0" h="514584" w="15884">
                  <a:moveTo>
                    <a:pt x="15098" y="115570"/>
                  </a:moveTo>
                  <a:cubicBezTo>
                    <a:pt x="14701" y="78969"/>
                    <a:pt x="14155" y="42368"/>
                    <a:pt x="13161" y="5717"/>
                  </a:cubicBezTo>
                  <a:cubicBezTo>
                    <a:pt x="12963" y="-1881"/>
                    <a:pt x="1243" y="-1931"/>
                    <a:pt x="1293" y="5717"/>
                  </a:cubicBezTo>
                  <a:cubicBezTo>
                    <a:pt x="2584" y="136725"/>
                    <a:pt x="3726" y="267684"/>
                    <a:pt x="1938" y="398692"/>
                  </a:cubicBezTo>
                  <a:cubicBezTo>
                    <a:pt x="1441" y="435293"/>
                    <a:pt x="597" y="471894"/>
                    <a:pt x="1" y="508495"/>
                  </a:cubicBezTo>
                  <a:cubicBezTo>
                    <a:pt x="-148" y="516639"/>
                    <a:pt x="12417" y="516590"/>
                    <a:pt x="12615" y="508495"/>
                  </a:cubicBezTo>
                  <a:cubicBezTo>
                    <a:pt x="16340" y="377586"/>
                    <a:pt x="16439" y="246478"/>
                    <a:pt x="15098" y="11552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5" name="Google Shape;3825;p29"/>
            <p:cNvSpPr/>
            <p:nvPr/>
          </p:nvSpPr>
          <p:spPr>
            <a:xfrm>
              <a:off x="3112388" y="2137206"/>
              <a:ext cx="20676" cy="400324"/>
            </a:xfrm>
            <a:custGeom>
              <a:rect b="b" l="l" r="r" t="t"/>
              <a:pathLst>
                <a:path extrusionOk="0" h="293278" w="15147">
                  <a:moveTo>
                    <a:pt x="11969" y="5792"/>
                  </a:moveTo>
                  <a:cubicBezTo>
                    <a:pt x="11870" y="-1906"/>
                    <a:pt x="-50" y="-1955"/>
                    <a:pt x="0" y="5792"/>
                  </a:cubicBezTo>
                  <a:cubicBezTo>
                    <a:pt x="448" y="99603"/>
                    <a:pt x="1043" y="193415"/>
                    <a:pt x="2632" y="287226"/>
                  </a:cubicBezTo>
                  <a:cubicBezTo>
                    <a:pt x="2782" y="295271"/>
                    <a:pt x="15197" y="295321"/>
                    <a:pt x="15147" y="287226"/>
                  </a:cubicBezTo>
                  <a:cubicBezTo>
                    <a:pt x="14799" y="193415"/>
                    <a:pt x="13458" y="99603"/>
                    <a:pt x="11969" y="579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6" name="Google Shape;3826;p29"/>
            <p:cNvSpPr/>
            <p:nvPr/>
          </p:nvSpPr>
          <p:spPr>
            <a:xfrm>
              <a:off x="3258647" y="2123280"/>
              <a:ext cx="26735" cy="848805"/>
            </a:xfrm>
            <a:custGeom>
              <a:rect b="b" l="l" r="r" t="t"/>
              <a:pathLst>
                <a:path extrusionOk="0" h="621835" w="19586">
                  <a:moveTo>
                    <a:pt x="19583" y="5755"/>
                  </a:moveTo>
                  <a:cubicBezTo>
                    <a:pt x="19832" y="-1943"/>
                    <a:pt x="7963" y="-1893"/>
                    <a:pt x="7665" y="5755"/>
                  </a:cubicBezTo>
                  <a:cubicBezTo>
                    <a:pt x="910" y="164325"/>
                    <a:pt x="-1126" y="323144"/>
                    <a:pt x="563" y="481814"/>
                  </a:cubicBezTo>
                  <a:cubicBezTo>
                    <a:pt x="811" y="503814"/>
                    <a:pt x="1109" y="525764"/>
                    <a:pt x="1457" y="547715"/>
                  </a:cubicBezTo>
                  <a:cubicBezTo>
                    <a:pt x="1855" y="570411"/>
                    <a:pt x="1357" y="593454"/>
                    <a:pt x="3294" y="616100"/>
                  </a:cubicBezTo>
                  <a:cubicBezTo>
                    <a:pt x="3940" y="623648"/>
                    <a:pt x="14915" y="623847"/>
                    <a:pt x="15213" y="616100"/>
                  </a:cubicBezTo>
                  <a:cubicBezTo>
                    <a:pt x="15958" y="595838"/>
                    <a:pt x="14716" y="575377"/>
                    <a:pt x="14319" y="555065"/>
                  </a:cubicBezTo>
                  <a:cubicBezTo>
                    <a:pt x="13972" y="535548"/>
                    <a:pt x="13674" y="515981"/>
                    <a:pt x="13425" y="496464"/>
                  </a:cubicBezTo>
                  <a:cubicBezTo>
                    <a:pt x="12929" y="456585"/>
                    <a:pt x="12730" y="416707"/>
                    <a:pt x="12730" y="376828"/>
                  </a:cubicBezTo>
                  <a:cubicBezTo>
                    <a:pt x="12730" y="297866"/>
                    <a:pt x="13773" y="218904"/>
                    <a:pt x="15660" y="139991"/>
                  </a:cubicBezTo>
                  <a:cubicBezTo>
                    <a:pt x="16753" y="95245"/>
                    <a:pt x="18043" y="50500"/>
                    <a:pt x="19583" y="575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7" name="Google Shape;3827;p29"/>
            <p:cNvSpPr/>
            <p:nvPr/>
          </p:nvSpPr>
          <p:spPr>
            <a:xfrm>
              <a:off x="3001212" y="554064"/>
              <a:ext cx="18063" cy="397689"/>
            </a:xfrm>
            <a:custGeom>
              <a:rect b="b" l="l" r="r" t="t"/>
              <a:pathLst>
                <a:path extrusionOk="0" h="291347" w="13233">
                  <a:moveTo>
                    <a:pt x="13091" y="145572"/>
                  </a:moveTo>
                  <a:cubicBezTo>
                    <a:pt x="13091" y="99038"/>
                    <a:pt x="13339" y="52455"/>
                    <a:pt x="12793" y="5922"/>
                  </a:cubicBezTo>
                  <a:cubicBezTo>
                    <a:pt x="12694" y="-1974"/>
                    <a:pt x="626" y="-1974"/>
                    <a:pt x="527" y="5922"/>
                  </a:cubicBezTo>
                  <a:cubicBezTo>
                    <a:pt x="-19" y="52455"/>
                    <a:pt x="278" y="99038"/>
                    <a:pt x="229" y="145572"/>
                  </a:cubicBezTo>
                  <a:cubicBezTo>
                    <a:pt x="229" y="192105"/>
                    <a:pt x="-318" y="238688"/>
                    <a:pt x="278" y="285221"/>
                  </a:cubicBezTo>
                  <a:cubicBezTo>
                    <a:pt x="378" y="293365"/>
                    <a:pt x="12843" y="293415"/>
                    <a:pt x="12942" y="285221"/>
                  </a:cubicBezTo>
                  <a:cubicBezTo>
                    <a:pt x="13538" y="238688"/>
                    <a:pt x="13042" y="192105"/>
                    <a:pt x="12992" y="14557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8" name="Google Shape;3828;p29"/>
            <p:cNvSpPr/>
            <p:nvPr/>
          </p:nvSpPr>
          <p:spPr>
            <a:xfrm>
              <a:off x="2992852" y="991897"/>
              <a:ext cx="19532" cy="62097"/>
            </a:xfrm>
            <a:custGeom>
              <a:rect b="b" l="l" r="r" t="t"/>
              <a:pathLst>
                <a:path extrusionOk="0" h="45492" w="14309">
                  <a:moveTo>
                    <a:pt x="14195" y="37649"/>
                  </a:moveTo>
                  <a:cubicBezTo>
                    <a:pt x="13946" y="36258"/>
                    <a:pt x="13747" y="34918"/>
                    <a:pt x="13549" y="33527"/>
                  </a:cubicBezTo>
                  <a:cubicBezTo>
                    <a:pt x="13549" y="33378"/>
                    <a:pt x="13350" y="32136"/>
                    <a:pt x="13350" y="32037"/>
                  </a:cubicBezTo>
                  <a:cubicBezTo>
                    <a:pt x="13300" y="31491"/>
                    <a:pt x="13201" y="30994"/>
                    <a:pt x="13151" y="30448"/>
                  </a:cubicBezTo>
                  <a:cubicBezTo>
                    <a:pt x="12854" y="27816"/>
                    <a:pt x="12655" y="25134"/>
                    <a:pt x="12506" y="22452"/>
                  </a:cubicBezTo>
                  <a:cubicBezTo>
                    <a:pt x="12258" y="16990"/>
                    <a:pt x="12357" y="11576"/>
                    <a:pt x="12854" y="6114"/>
                  </a:cubicBezTo>
                  <a:cubicBezTo>
                    <a:pt x="13151" y="2935"/>
                    <a:pt x="9824" y="-144"/>
                    <a:pt x="6745" y="5"/>
                  </a:cubicBezTo>
                  <a:cubicBezTo>
                    <a:pt x="3119" y="154"/>
                    <a:pt x="984" y="2687"/>
                    <a:pt x="636" y="6114"/>
                  </a:cubicBezTo>
                  <a:cubicBezTo>
                    <a:pt x="-556" y="17735"/>
                    <a:pt x="-108" y="29504"/>
                    <a:pt x="2276" y="40927"/>
                  </a:cubicBezTo>
                  <a:cubicBezTo>
                    <a:pt x="2921" y="44105"/>
                    <a:pt x="6844" y="46240"/>
                    <a:pt x="9874" y="45247"/>
                  </a:cubicBezTo>
                  <a:cubicBezTo>
                    <a:pt x="13350" y="44105"/>
                    <a:pt x="14741" y="41076"/>
                    <a:pt x="14195" y="3764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9" name="Google Shape;3829;p29"/>
            <p:cNvSpPr/>
            <p:nvPr/>
          </p:nvSpPr>
          <p:spPr>
            <a:xfrm>
              <a:off x="3114273" y="556743"/>
              <a:ext cx="23156" cy="112718"/>
            </a:xfrm>
            <a:custGeom>
              <a:rect b="b" l="l" r="r" t="t"/>
              <a:pathLst>
                <a:path extrusionOk="0" h="82577" w="16964">
                  <a:moveTo>
                    <a:pt x="16847" y="74679"/>
                  </a:moveTo>
                  <a:cubicBezTo>
                    <a:pt x="13221" y="51934"/>
                    <a:pt x="12228" y="28990"/>
                    <a:pt x="12973" y="5997"/>
                  </a:cubicBezTo>
                  <a:cubicBezTo>
                    <a:pt x="13221" y="-2048"/>
                    <a:pt x="954" y="-1949"/>
                    <a:pt x="508" y="5997"/>
                  </a:cubicBezTo>
                  <a:cubicBezTo>
                    <a:pt x="-932" y="30083"/>
                    <a:pt x="757" y="54268"/>
                    <a:pt x="4729" y="78007"/>
                  </a:cubicBezTo>
                  <a:cubicBezTo>
                    <a:pt x="5275" y="81334"/>
                    <a:pt x="9447" y="83221"/>
                    <a:pt x="12476" y="82377"/>
                  </a:cubicBezTo>
                  <a:cubicBezTo>
                    <a:pt x="16052" y="81384"/>
                    <a:pt x="17393" y="78007"/>
                    <a:pt x="16847" y="74629"/>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0" name="Google Shape;3830;p29"/>
            <p:cNvSpPr/>
            <p:nvPr/>
          </p:nvSpPr>
          <p:spPr>
            <a:xfrm>
              <a:off x="3118626" y="709631"/>
              <a:ext cx="32703" cy="318291"/>
            </a:xfrm>
            <a:custGeom>
              <a:rect b="b" l="l" r="r" t="t"/>
              <a:pathLst>
                <a:path extrusionOk="0" h="233180" w="23958">
                  <a:moveTo>
                    <a:pt x="21308" y="171353"/>
                  </a:moveTo>
                  <a:cubicBezTo>
                    <a:pt x="20315" y="153077"/>
                    <a:pt x="19372" y="134851"/>
                    <a:pt x="18379" y="116576"/>
                  </a:cubicBezTo>
                  <a:cubicBezTo>
                    <a:pt x="16391" y="79677"/>
                    <a:pt x="14952" y="42679"/>
                    <a:pt x="12121" y="5829"/>
                  </a:cubicBezTo>
                  <a:cubicBezTo>
                    <a:pt x="11525" y="-1818"/>
                    <a:pt x="-245" y="-2067"/>
                    <a:pt x="4" y="5829"/>
                  </a:cubicBezTo>
                  <a:cubicBezTo>
                    <a:pt x="1096" y="43175"/>
                    <a:pt x="3679" y="80521"/>
                    <a:pt x="5665" y="117817"/>
                  </a:cubicBezTo>
                  <a:cubicBezTo>
                    <a:pt x="6658" y="136490"/>
                    <a:pt x="7651" y="155163"/>
                    <a:pt x="8645" y="173786"/>
                  </a:cubicBezTo>
                  <a:cubicBezTo>
                    <a:pt x="9638" y="192062"/>
                    <a:pt x="9638" y="210784"/>
                    <a:pt x="12221" y="228911"/>
                  </a:cubicBezTo>
                  <a:cubicBezTo>
                    <a:pt x="13214" y="235764"/>
                    <a:pt x="23643" y="233728"/>
                    <a:pt x="23841" y="227322"/>
                  </a:cubicBezTo>
                  <a:cubicBezTo>
                    <a:pt x="24487" y="208798"/>
                    <a:pt x="22302" y="189877"/>
                    <a:pt x="21358" y="171353"/>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1" name="Google Shape;3831;p29"/>
            <p:cNvSpPr/>
            <p:nvPr/>
          </p:nvSpPr>
          <p:spPr>
            <a:xfrm>
              <a:off x="3236737" y="548721"/>
              <a:ext cx="18679" cy="501685"/>
            </a:xfrm>
            <a:custGeom>
              <a:rect b="b" l="l" r="r" t="t"/>
              <a:pathLst>
                <a:path extrusionOk="0" h="367535" w="13684">
                  <a:moveTo>
                    <a:pt x="13372" y="292062"/>
                  </a:moveTo>
                  <a:cubicBezTo>
                    <a:pt x="13372" y="268919"/>
                    <a:pt x="13372" y="245727"/>
                    <a:pt x="13372" y="222585"/>
                  </a:cubicBezTo>
                  <a:cubicBezTo>
                    <a:pt x="13372" y="176697"/>
                    <a:pt x="13422" y="130760"/>
                    <a:pt x="13372" y="84872"/>
                  </a:cubicBezTo>
                  <a:cubicBezTo>
                    <a:pt x="13372" y="58452"/>
                    <a:pt x="13621" y="32032"/>
                    <a:pt x="12926" y="5661"/>
                  </a:cubicBezTo>
                  <a:cubicBezTo>
                    <a:pt x="12727" y="-1887"/>
                    <a:pt x="1404" y="-1887"/>
                    <a:pt x="1205" y="5661"/>
                  </a:cubicBezTo>
                  <a:cubicBezTo>
                    <a:pt x="-36" y="51946"/>
                    <a:pt x="609" y="98331"/>
                    <a:pt x="609" y="144616"/>
                  </a:cubicBezTo>
                  <a:cubicBezTo>
                    <a:pt x="609" y="190503"/>
                    <a:pt x="559" y="236440"/>
                    <a:pt x="510" y="282328"/>
                  </a:cubicBezTo>
                  <a:cubicBezTo>
                    <a:pt x="510" y="308649"/>
                    <a:pt x="-731" y="335268"/>
                    <a:pt x="658" y="361539"/>
                  </a:cubicBezTo>
                  <a:cubicBezTo>
                    <a:pt x="1056" y="369534"/>
                    <a:pt x="12677" y="369534"/>
                    <a:pt x="13074" y="361539"/>
                  </a:cubicBezTo>
                  <a:cubicBezTo>
                    <a:pt x="14315" y="338496"/>
                    <a:pt x="13273" y="315155"/>
                    <a:pt x="13322" y="2920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2" name="Google Shape;3832;p29"/>
            <p:cNvSpPr/>
            <p:nvPr/>
          </p:nvSpPr>
          <p:spPr>
            <a:xfrm>
              <a:off x="2173440" y="1106424"/>
              <a:ext cx="1872657" cy="399485"/>
            </a:xfrm>
            <a:custGeom>
              <a:rect b="b" l="l" r="r" t="t"/>
              <a:pathLst>
                <a:path extrusionOk="0" h="292663" w="1371910">
                  <a:moveTo>
                    <a:pt x="1371910" y="1049"/>
                  </a:moveTo>
                  <a:lnTo>
                    <a:pt x="1371910" y="257950"/>
                  </a:lnTo>
                  <a:cubicBezTo>
                    <a:pt x="1318872" y="263314"/>
                    <a:pt x="1265832" y="268081"/>
                    <a:pt x="1212744" y="272153"/>
                  </a:cubicBezTo>
                  <a:cubicBezTo>
                    <a:pt x="1191637" y="273842"/>
                    <a:pt x="1170531" y="275381"/>
                    <a:pt x="1149375" y="276822"/>
                  </a:cubicBezTo>
                  <a:cubicBezTo>
                    <a:pt x="1072598" y="282086"/>
                    <a:pt x="995871" y="286009"/>
                    <a:pt x="919142" y="288591"/>
                  </a:cubicBezTo>
                  <a:cubicBezTo>
                    <a:pt x="900222" y="289287"/>
                    <a:pt x="881201" y="289883"/>
                    <a:pt x="862279" y="290330"/>
                  </a:cubicBezTo>
                  <a:cubicBezTo>
                    <a:pt x="844302" y="290826"/>
                    <a:pt x="826374" y="291224"/>
                    <a:pt x="808447" y="291521"/>
                  </a:cubicBezTo>
                  <a:cubicBezTo>
                    <a:pt x="711258" y="293309"/>
                    <a:pt x="614169" y="293011"/>
                    <a:pt x="516980" y="290528"/>
                  </a:cubicBezTo>
                  <a:cubicBezTo>
                    <a:pt x="502132" y="290131"/>
                    <a:pt x="487332" y="289734"/>
                    <a:pt x="472483" y="289287"/>
                  </a:cubicBezTo>
                  <a:cubicBezTo>
                    <a:pt x="472334" y="289287"/>
                    <a:pt x="472235" y="289287"/>
                    <a:pt x="472086" y="289287"/>
                  </a:cubicBezTo>
                  <a:cubicBezTo>
                    <a:pt x="369286" y="286059"/>
                    <a:pt x="266485" y="280497"/>
                    <a:pt x="163685" y="272501"/>
                  </a:cubicBezTo>
                  <a:cubicBezTo>
                    <a:pt x="160308" y="272302"/>
                    <a:pt x="156932" y="272004"/>
                    <a:pt x="153604" y="271706"/>
                  </a:cubicBezTo>
                  <a:cubicBezTo>
                    <a:pt x="152065" y="271607"/>
                    <a:pt x="150525" y="271458"/>
                    <a:pt x="148986" y="271309"/>
                  </a:cubicBezTo>
                  <a:cubicBezTo>
                    <a:pt x="99274" y="267436"/>
                    <a:pt x="49662" y="263016"/>
                    <a:pt x="0" y="257950"/>
                  </a:cubicBezTo>
                  <a:lnTo>
                    <a:pt x="0" y="1049"/>
                  </a:lnTo>
                  <a:cubicBezTo>
                    <a:pt x="0" y="205"/>
                    <a:pt x="57508" y="-44"/>
                    <a:pt x="151171" y="6"/>
                  </a:cubicBezTo>
                  <a:cubicBezTo>
                    <a:pt x="163884" y="6"/>
                    <a:pt x="177243" y="6"/>
                    <a:pt x="191248" y="6"/>
                  </a:cubicBezTo>
                  <a:cubicBezTo>
                    <a:pt x="260030" y="6"/>
                    <a:pt x="343660" y="205"/>
                    <a:pt x="435734" y="403"/>
                  </a:cubicBezTo>
                  <a:lnTo>
                    <a:pt x="439855" y="403"/>
                  </a:lnTo>
                  <a:cubicBezTo>
                    <a:pt x="468808" y="503"/>
                    <a:pt x="498655" y="552"/>
                    <a:pt x="529098" y="652"/>
                  </a:cubicBezTo>
                  <a:cubicBezTo>
                    <a:pt x="632742" y="900"/>
                    <a:pt x="743687" y="1148"/>
                    <a:pt x="854135" y="1297"/>
                  </a:cubicBezTo>
                  <a:cubicBezTo>
                    <a:pt x="878519" y="1297"/>
                    <a:pt x="902854" y="1297"/>
                    <a:pt x="927088" y="1397"/>
                  </a:cubicBezTo>
                  <a:cubicBezTo>
                    <a:pt x="1018020" y="1546"/>
                    <a:pt x="1107461" y="1546"/>
                    <a:pt x="1190943" y="1397"/>
                  </a:cubicBezTo>
                  <a:cubicBezTo>
                    <a:pt x="1255454" y="1397"/>
                    <a:pt x="1316437" y="1198"/>
                    <a:pt x="1371811" y="95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3" name="Google Shape;3833;p29"/>
            <p:cNvSpPr/>
            <p:nvPr/>
          </p:nvSpPr>
          <p:spPr>
            <a:xfrm>
              <a:off x="2173440" y="1322460"/>
              <a:ext cx="1872657" cy="183638"/>
            </a:xfrm>
            <a:custGeom>
              <a:rect b="b" l="l" r="r" t="t"/>
              <a:pathLst>
                <a:path extrusionOk="0" h="134533" w="1371910">
                  <a:moveTo>
                    <a:pt x="1371910" y="5264"/>
                  </a:moveTo>
                  <a:lnTo>
                    <a:pt x="1371910" y="99820"/>
                  </a:lnTo>
                  <a:cubicBezTo>
                    <a:pt x="1318872" y="105184"/>
                    <a:pt x="1265832" y="109951"/>
                    <a:pt x="1212744" y="114024"/>
                  </a:cubicBezTo>
                  <a:cubicBezTo>
                    <a:pt x="1191637" y="115712"/>
                    <a:pt x="1170531" y="117252"/>
                    <a:pt x="1149375" y="118692"/>
                  </a:cubicBezTo>
                  <a:cubicBezTo>
                    <a:pt x="1072598" y="123956"/>
                    <a:pt x="995871" y="127879"/>
                    <a:pt x="919142" y="130462"/>
                  </a:cubicBezTo>
                  <a:cubicBezTo>
                    <a:pt x="900222" y="131157"/>
                    <a:pt x="881201" y="131753"/>
                    <a:pt x="862279" y="132200"/>
                  </a:cubicBezTo>
                  <a:cubicBezTo>
                    <a:pt x="844302" y="132697"/>
                    <a:pt x="826374" y="133094"/>
                    <a:pt x="808447" y="133392"/>
                  </a:cubicBezTo>
                  <a:cubicBezTo>
                    <a:pt x="711258" y="135180"/>
                    <a:pt x="614169" y="134882"/>
                    <a:pt x="516980" y="132399"/>
                  </a:cubicBezTo>
                  <a:cubicBezTo>
                    <a:pt x="502132" y="132001"/>
                    <a:pt x="487332" y="131604"/>
                    <a:pt x="472483" y="131157"/>
                  </a:cubicBezTo>
                  <a:cubicBezTo>
                    <a:pt x="472334" y="131157"/>
                    <a:pt x="472235" y="131157"/>
                    <a:pt x="472086" y="131157"/>
                  </a:cubicBezTo>
                  <a:cubicBezTo>
                    <a:pt x="369286" y="127929"/>
                    <a:pt x="266485" y="122367"/>
                    <a:pt x="163685" y="114371"/>
                  </a:cubicBezTo>
                  <a:cubicBezTo>
                    <a:pt x="160308" y="114173"/>
                    <a:pt x="156932" y="113875"/>
                    <a:pt x="153604" y="113577"/>
                  </a:cubicBezTo>
                  <a:cubicBezTo>
                    <a:pt x="152065" y="113478"/>
                    <a:pt x="150525" y="113329"/>
                    <a:pt x="148986" y="113180"/>
                  </a:cubicBezTo>
                  <a:cubicBezTo>
                    <a:pt x="99274" y="109306"/>
                    <a:pt x="49662" y="104886"/>
                    <a:pt x="0" y="99820"/>
                  </a:cubicBezTo>
                  <a:lnTo>
                    <a:pt x="0" y="0"/>
                  </a:lnTo>
                  <a:cubicBezTo>
                    <a:pt x="157974" y="56019"/>
                    <a:pt x="325583" y="79757"/>
                    <a:pt x="492447" y="89143"/>
                  </a:cubicBezTo>
                  <a:cubicBezTo>
                    <a:pt x="586159" y="94407"/>
                    <a:pt x="680020" y="95103"/>
                    <a:pt x="773881" y="94010"/>
                  </a:cubicBezTo>
                  <a:cubicBezTo>
                    <a:pt x="916362" y="92321"/>
                    <a:pt x="1059785" y="87057"/>
                    <a:pt x="1198838" y="55870"/>
                  </a:cubicBezTo>
                  <a:cubicBezTo>
                    <a:pt x="1257489" y="42709"/>
                    <a:pt x="1314998" y="25030"/>
                    <a:pt x="1371811" y="5264"/>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4" name="Google Shape;3834;p29"/>
            <p:cNvSpPr/>
            <p:nvPr/>
          </p:nvSpPr>
          <p:spPr>
            <a:xfrm>
              <a:off x="2259894" y="1181032"/>
              <a:ext cx="806785" cy="27352"/>
            </a:xfrm>
            <a:custGeom>
              <a:rect b="b" l="l" r="r" t="t"/>
              <a:pathLst>
                <a:path extrusionOk="0" h="20038" w="591051">
                  <a:moveTo>
                    <a:pt x="585502" y="1414"/>
                  </a:moveTo>
                  <a:cubicBezTo>
                    <a:pt x="434381" y="-1516"/>
                    <a:pt x="282962" y="372"/>
                    <a:pt x="131890" y="4642"/>
                  </a:cubicBezTo>
                  <a:cubicBezTo>
                    <a:pt x="89627" y="5834"/>
                    <a:pt x="47315" y="6927"/>
                    <a:pt x="5103" y="9460"/>
                  </a:cubicBezTo>
                  <a:cubicBezTo>
                    <a:pt x="-1651" y="9857"/>
                    <a:pt x="-1751" y="20137"/>
                    <a:pt x="5103" y="20038"/>
                  </a:cubicBezTo>
                  <a:cubicBezTo>
                    <a:pt x="80689" y="18846"/>
                    <a:pt x="156274" y="15717"/>
                    <a:pt x="231859" y="14277"/>
                  </a:cubicBezTo>
                  <a:cubicBezTo>
                    <a:pt x="307445" y="12837"/>
                    <a:pt x="383080" y="12191"/>
                    <a:pt x="458665" y="12241"/>
                  </a:cubicBezTo>
                  <a:cubicBezTo>
                    <a:pt x="500928" y="12241"/>
                    <a:pt x="543240" y="12688"/>
                    <a:pt x="585502" y="12886"/>
                  </a:cubicBezTo>
                  <a:cubicBezTo>
                    <a:pt x="592902" y="12886"/>
                    <a:pt x="592902" y="1514"/>
                    <a:pt x="585502" y="136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5" name="Google Shape;3835;p29"/>
            <p:cNvSpPr/>
            <p:nvPr/>
          </p:nvSpPr>
          <p:spPr>
            <a:xfrm>
              <a:off x="3133057" y="1178949"/>
              <a:ext cx="383132" cy="19746"/>
            </a:xfrm>
            <a:custGeom>
              <a:rect b="b" l="l" r="r" t="t"/>
              <a:pathLst>
                <a:path extrusionOk="0" h="14466" w="280683">
                  <a:moveTo>
                    <a:pt x="275394" y="1698"/>
                  </a:moveTo>
                  <a:cubicBezTo>
                    <a:pt x="230400" y="1201"/>
                    <a:pt x="185407" y="2343"/>
                    <a:pt x="140364" y="2145"/>
                  </a:cubicBezTo>
                  <a:cubicBezTo>
                    <a:pt x="118065" y="2045"/>
                    <a:pt x="95767" y="1797"/>
                    <a:pt x="73469" y="1449"/>
                  </a:cubicBezTo>
                  <a:cubicBezTo>
                    <a:pt x="50873" y="1052"/>
                    <a:pt x="27929" y="-636"/>
                    <a:pt x="5383" y="258"/>
                  </a:cubicBezTo>
                  <a:cubicBezTo>
                    <a:pt x="-1917" y="556"/>
                    <a:pt x="-1670" y="10736"/>
                    <a:pt x="5383" y="11432"/>
                  </a:cubicBezTo>
                  <a:cubicBezTo>
                    <a:pt x="27830" y="13716"/>
                    <a:pt x="50922" y="13120"/>
                    <a:pt x="73469" y="13517"/>
                  </a:cubicBezTo>
                  <a:cubicBezTo>
                    <a:pt x="95767" y="13915"/>
                    <a:pt x="118065" y="14163"/>
                    <a:pt x="140364" y="14262"/>
                  </a:cubicBezTo>
                  <a:cubicBezTo>
                    <a:pt x="185308" y="14511"/>
                    <a:pt x="230499" y="14957"/>
                    <a:pt x="275394" y="12574"/>
                  </a:cubicBezTo>
                  <a:cubicBezTo>
                    <a:pt x="282397" y="12226"/>
                    <a:pt x="282497" y="1747"/>
                    <a:pt x="275394" y="1648"/>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6" name="Google Shape;3836;p29"/>
            <p:cNvSpPr/>
            <p:nvPr/>
          </p:nvSpPr>
          <p:spPr>
            <a:xfrm>
              <a:off x="3637685" y="1199460"/>
              <a:ext cx="306956" cy="27479"/>
            </a:xfrm>
            <a:custGeom>
              <a:rect b="b" l="l" r="r" t="t"/>
              <a:pathLst>
                <a:path extrusionOk="0" h="20131" w="224876">
                  <a:moveTo>
                    <a:pt x="219494" y="4762"/>
                  </a:moveTo>
                  <a:cubicBezTo>
                    <a:pt x="147881" y="8735"/>
                    <a:pt x="76865" y="7990"/>
                    <a:pt x="5550" y="44"/>
                  </a:cubicBezTo>
                  <a:cubicBezTo>
                    <a:pt x="-1949" y="-800"/>
                    <a:pt x="-1750" y="10771"/>
                    <a:pt x="5550" y="11715"/>
                  </a:cubicBezTo>
                  <a:cubicBezTo>
                    <a:pt x="76119" y="20753"/>
                    <a:pt x="148676" y="23037"/>
                    <a:pt x="219494" y="15985"/>
                  </a:cubicBezTo>
                  <a:cubicBezTo>
                    <a:pt x="226545" y="15290"/>
                    <a:pt x="226794" y="4414"/>
                    <a:pt x="219494" y="481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7" name="Google Shape;3837;p29"/>
            <p:cNvSpPr/>
            <p:nvPr/>
          </p:nvSpPr>
          <p:spPr>
            <a:xfrm>
              <a:off x="2255264" y="1303735"/>
              <a:ext cx="650143" cy="49154"/>
            </a:xfrm>
            <a:custGeom>
              <a:rect b="b" l="l" r="r" t="t"/>
              <a:pathLst>
                <a:path extrusionOk="0" h="36010" w="476295">
                  <a:moveTo>
                    <a:pt x="470944" y="0"/>
                  </a:moveTo>
                  <a:cubicBezTo>
                    <a:pt x="440452" y="596"/>
                    <a:pt x="409959" y="2781"/>
                    <a:pt x="379517" y="4420"/>
                  </a:cubicBezTo>
                  <a:cubicBezTo>
                    <a:pt x="349471" y="6009"/>
                    <a:pt x="319376" y="7648"/>
                    <a:pt x="289330" y="9237"/>
                  </a:cubicBezTo>
                  <a:cubicBezTo>
                    <a:pt x="228793" y="12465"/>
                    <a:pt x="168255" y="15594"/>
                    <a:pt x="107717" y="18971"/>
                  </a:cubicBezTo>
                  <a:cubicBezTo>
                    <a:pt x="73599" y="20858"/>
                    <a:pt x="39482" y="22795"/>
                    <a:pt x="5363" y="24881"/>
                  </a:cubicBezTo>
                  <a:cubicBezTo>
                    <a:pt x="-1738" y="25328"/>
                    <a:pt x="-1837" y="36303"/>
                    <a:pt x="5363" y="36005"/>
                  </a:cubicBezTo>
                  <a:cubicBezTo>
                    <a:pt x="126439" y="30542"/>
                    <a:pt x="247515" y="23589"/>
                    <a:pt x="368541" y="17183"/>
                  </a:cubicBezTo>
                  <a:cubicBezTo>
                    <a:pt x="402659" y="15346"/>
                    <a:pt x="436876" y="14203"/>
                    <a:pt x="470895" y="11273"/>
                  </a:cubicBezTo>
                  <a:cubicBezTo>
                    <a:pt x="477946" y="10677"/>
                    <a:pt x="478245" y="-99"/>
                    <a:pt x="470895" y="5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8" name="Google Shape;3838;p29"/>
            <p:cNvSpPr/>
            <p:nvPr/>
          </p:nvSpPr>
          <p:spPr>
            <a:xfrm>
              <a:off x="2984401" y="1306732"/>
              <a:ext cx="337578" cy="17396"/>
            </a:xfrm>
            <a:custGeom>
              <a:rect b="b" l="l" r="r" t="t"/>
              <a:pathLst>
                <a:path extrusionOk="0" h="12744" w="247310">
                  <a:moveTo>
                    <a:pt x="241425" y="289"/>
                  </a:moveTo>
                  <a:cubicBezTo>
                    <a:pt x="202093" y="189"/>
                    <a:pt x="162811" y="239"/>
                    <a:pt x="123478" y="189"/>
                  </a:cubicBezTo>
                  <a:cubicBezTo>
                    <a:pt x="84196" y="189"/>
                    <a:pt x="44814" y="-456"/>
                    <a:pt x="5531" y="636"/>
                  </a:cubicBezTo>
                  <a:cubicBezTo>
                    <a:pt x="-1819" y="835"/>
                    <a:pt x="-1869" y="11860"/>
                    <a:pt x="5531" y="12108"/>
                  </a:cubicBezTo>
                  <a:cubicBezTo>
                    <a:pt x="44814" y="13201"/>
                    <a:pt x="84196" y="12555"/>
                    <a:pt x="123478" y="12555"/>
                  </a:cubicBezTo>
                  <a:cubicBezTo>
                    <a:pt x="162811" y="12555"/>
                    <a:pt x="202093" y="12555"/>
                    <a:pt x="241425" y="12456"/>
                  </a:cubicBezTo>
                  <a:cubicBezTo>
                    <a:pt x="249272" y="12456"/>
                    <a:pt x="249272" y="289"/>
                    <a:pt x="241425" y="28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39" name="Google Shape;3839;p29"/>
            <p:cNvSpPr/>
            <p:nvPr/>
          </p:nvSpPr>
          <p:spPr>
            <a:xfrm>
              <a:off x="3721918" y="1339553"/>
              <a:ext cx="172031" cy="22314"/>
            </a:xfrm>
            <a:custGeom>
              <a:rect b="b" l="l" r="r" t="t"/>
              <a:pathLst>
                <a:path extrusionOk="0" h="16347" w="126030">
                  <a:moveTo>
                    <a:pt x="120592" y="4921"/>
                  </a:moveTo>
                  <a:cubicBezTo>
                    <a:pt x="101422" y="3828"/>
                    <a:pt x="82254" y="3629"/>
                    <a:pt x="63084" y="2835"/>
                  </a:cubicBezTo>
                  <a:cubicBezTo>
                    <a:pt x="43915" y="2040"/>
                    <a:pt x="24794" y="550"/>
                    <a:pt x="5624" y="4"/>
                  </a:cubicBezTo>
                  <a:cubicBezTo>
                    <a:pt x="-2023" y="-244"/>
                    <a:pt x="-1726" y="10930"/>
                    <a:pt x="5624" y="11724"/>
                  </a:cubicBezTo>
                  <a:cubicBezTo>
                    <a:pt x="24695" y="13711"/>
                    <a:pt x="43963" y="14307"/>
                    <a:pt x="63084" y="15101"/>
                  </a:cubicBezTo>
                  <a:cubicBezTo>
                    <a:pt x="82204" y="15896"/>
                    <a:pt x="101422" y="16690"/>
                    <a:pt x="120592" y="16194"/>
                  </a:cubicBezTo>
                  <a:cubicBezTo>
                    <a:pt x="127893" y="15995"/>
                    <a:pt x="127793" y="5318"/>
                    <a:pt x="120592" y="492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0" name="Google Shape;3840;p29"/>
            <p:cNvSpPr/>
            <p:nvPr/>
          </p:nvSpPr>
          <p:spPr>
            <a:xfrm>
              <a:off x="2374236" y="1106499"/>
              <a:ext cx="1425150" cy="997463"/>
            </a:xfrm>
            <a:custGeom>
              <a:rect b="b" l="l" r="r" t="t"/>
              <a:pathLst>
                <a:path extrusionOk="0" h="730742" w="1044066">
                  <a:moveTo>
                    <a:pt x="1044067" y="1440"/>
                  </a:moveTo>
                  <a:cubicBezTo>
                    <a:pt x="1042627" y="18077"/>
                    <a:pt x="1041088" y="34714"/>
                    <a:pt x="1039399" y="51350"/>
                  </a:cubicBezTo>
                  <a:lnTo>
                    <a:pt x="1039399" y="51499"/>
                  </a:lnTo>
                  <a:cubicBezTo>
                    <a:pt x="1031603" y="127532"/>
                    <a:pt x="1020925" y="203316"/>
                    <a:pt x="1002401" y="276766"/>
                  </a:cubicBezTo>
                  <a:cubicBezTo>
                    <a:pt x="992717" y="315353"/>
                    <a:pt x="980847" y="353394"/>
                    <a:pt x="966247" y="390442"/>
                  </a:cubicBezTo>
                  <a:cubicBezTo>
                    <a:pt x="939330" y="458578"/>
                    <a:pt x="901438" y="523635"/>
                    <a:pt x="853713" y="578065"/>
                  </a:cubicBezTo>
                  <a:cubicBezTo>
                    <a:pt x="815970" y="621122"/>
                    <a:pt x="772217" y="657474"/>
                    <a:pt x="722854" y="683447"/>
                  </a:cubicBezTo>
                  <a:cubicBezTo>
                    <a:pt x="707806" y="691443"/>
                    <a:pt x="692163" y="698346"/>
                    <a:pt x="676073" y="704305"/>
                  </a:cubicBezTo>
                  <a:cubicBezTo>
                    <a:pt x="614393" y="726852"/>
                    <a:pt x="548044" y="732861"/>
                    <a:pt x="482689" y="730129"/>
                  </a:cubicBezTo>
                  <a:cubicBezTo>
                    <a:pt x="440576" y="728391"/>
                    <a:pt x="397767" y="722084"/>
                    <a:pt x="356051" y="711258"/>
                  </a:cubicBezTo>
                  <a:cubicBezTo>
                    <a:pt x="299387" y="696508"/>
                    <a:pt x="244858" y="673416"/>
                    <a:pt x="196785" y="641781"/>
                  </a:cubicBezTo>
                  <a:cubicBezTo>
                    <a:pt x="130934" y="598376"/>
                    <a:pt x="77348" y="538981"/>
                    <a:pt x="47551" y="463296"/>
                  </a:cubicBezTo>
                  <a:cubicBezTo>
                    <a:pt x="23912" y="403205"/>
                    <a:pt x="2210" y="337602"/>
                    <a:pt x="2110" y="272495"/>
                  </a:cubicBezTo>
                  <a:lnTo>
                    <a:pt x="2110" y="271303"/>
                  </a:lnTo>
                  <a:cubicBezTo>
                    <a:pt x="1663" y="255262"/>
                    <a:pt x="-3551" y="103197"/>
                    <a:pt x="4296" y="0"/>
                  </a:cubicBezTo>
                  <a:cubicBezTo>
                    <a:pt x="17009" y="0"/>
                    <a:pt x="30368" y="0"/>
                    <a:pt x="44373" y="0"/>
                  </a:cubicBezTo>
                  <a:cubicBezTo>
                    <a:pt x="100044" y="0"/>
                    <a:pt x="165448" y="149"/>
                    <a:pt x="237210" y="298"/>
                  </a:cubicBezTo>
                  <a:cubicBezTo>
                    <a:pt x="254095" y="298"/>
                    <a:pt x="271378" y="298"/>
                    <a:pt x="288859" y="397"/>
                  </a:cubicBezTo>
                  <a:cubicBezTo>
                    <a:pt x="286723" y="31734"/>
                    <a:pt x="284786" y="62971"/>
                    <a:pt x="283893" y="75436"/>
                  </a:cubicBezTo>
                  <a:cubicBezTo>
                    <a:pt x="281360" y="108114"/>
                    <a:pt x="281360" y="140792"/>
                    <a:pt x="285631" y="173320"/>
                  </a:cubicBezTo>
                  <a:cubicBezTo>
                    <a:pt x="290944" y="213844"/>
                    <a:pt x="304154" y="254368"/>
                    <a:pt x="325261" y="288734"/>
                  </a:cubicBezTo>
                  <a:cubicBezTo>
                    <a:pt x="325360" y="288883"/>
                    <a:pt x="325460" y="289082"/>
                    <a:pt x="325558" y="289231"/>
                  </a:cubicBezTo>
                  <a:cubicBezTo>
                    <a:pt x="337328" y="308301"/>
                    <a:pt x="351532" y="325484"/>
                    <a:pt x="368218" y="339588"/>
                  </a:cubicBezTo>
                  <a:cubicBezTo>
                    <a:pt x="377505" y="347484"/>
                    <a:pt x="387586" y="354437"/>
                    <a:pt x="398462" y="360248"/>
                  </a:cubicBezTo>
                  <a:cubicBezTo>
                    <a:pt x="484974" y="406681"/>
                    <a:pt x="593981" y="366008"/>
                    <a:pt x="661472" y="291466"/>
                  </a:cubicBezTo>
                  <a:cubicBezTo>
                    <a:pt x="667332" y="285059"/>
                    <a:pt x="672893" y="278355"/>
                    <a:pt x="678059" y="271452"/>
                  </a:cubicBezTo>
                  <a:cubicBezTo>
                    <a:pt x="691517" y="253425"/>
                    <a:pt x="703188" y="234355"/>
                    <a:pt x="713369" y="214440"/>
                  </a:cubicBezTo>
                  <a:lnTo>
                    <a:pt x="713369" y="214440"/>
                  </a:lnTo>
                  <a:cubicBezTo>
                    <a:pt x="726678" y="188715"/>
                    <a:pt x="737504" y="161650"/>
                    <a:pt x="746642" y="133690"/>
                  </a:cubicBezTo>
                  <a:lnTo>
                    <a:pt x="746642" y="133690"/>
                  </a:lnTo>
                  <a:cubicBezTo>
                    <a:pt x="757965" y="99225"/>
                    <a:pt x="766805" y="63667"/>
                    <a:pt x="774602" y="27811"/>
                  </a:cubicBezTo>
                  <a:cubicBezTo>
                    <a:pt x="776489" y="19020"/>
                    <a:pt x="778375" y="10131"/>
                    <a:pt x="780164" y="1341"/>
                  </a:cubicBezTo>
                  <a:cubicBezTo>
                    <a:pt x="796006" y="1341"/>
                    <a:pt x="811849" y="1341"/>
                    <a:pt x="827641" y="1341"/>
                  </a:cubicBezTo>
                  <a:cubicBezTo>
                    <a:pt x="902183" y="1440"/>
                    <a:pt x="975136" y="1440"/>
                    <a:pt x="1044067" y="1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1" name="Google Shape;3841;p29"/>
            <p:cNvSpPr/>
            <p:nvPr/>
          </p:nvSpPr>
          <p:spPr>
            <a:xfrm>
              <a:off x="2698312" y="1106906"/>
              <a:ext cx="805937" cy="561655"/>
            </a:xfrm>
            <a:custGeom>
              <a:rect b="b" l="l" r="r" t="t"/>
              <a:pathLst>
                <a:path extrusionOk="0" h="411469" w="590430">
                  <a:moveTo>
                    <a:pt x="590431" y="1142"/>
                  </a:moveTo>
                  <a:cubicBezTo>
                    <a:pt x="559044" y="121622"/>
                    <a:pt x="513604" y="238377"/>
                    <a:pt x="430072" y="328911"/>
                  </a:cubicBezTo>
                  <a:cubicBezTo>
                    <a:pt x="405092" y="355977"/>
                    <a:pt x="376437" y="380510"/>
                    <a:pt x="342667" y="395309"/>
                  </a:cubicBezTo>
                  <a:cubicBezTo>
                    <a:pt x="301546" y="413237"/>
                    <a:pt x="254666" y="415472"/>
                    <a:pt x="210864" y="405837"/>
                  </a:cubicBezTo>
                  <a:cubicBezTo>
                    <a:pt x="140990" y="390442"/>
                    <a:pt x="78515" y="344256"/>
                    <a:pt x="43255" y="281980"/>
                  </a:cubicBezTo>
                  <a:cubicBezTo>
                    <a:pt x="2583" y="210169"/>
                    <a:pt x="-1043" y="123658"/>
                    <a:pt x="1341" y="41170"/>
                  </a:cubicBezTo>
                  <a:cubicBezTo>
                    <a:pt x="1341" y="30641"/>
                    <a:pt x="546" y="16041"/>
                    <a:pt x="0" y="0"/>
                  </a:cubicBezTo>
                  <a:cubicBezTo>
                    <a:pt x="16885" y="0"/>
                    <a:pt x="34167" y="0"/>
                    <a:pt x="51649" y="99"/>
                  </a:cubicBezTo>
                  <a:cubicBezTo>
                    <a:pt x="49513" y="31436"/>
                    <a:pt x="47576" y="62673"/>
                    <a:pt x="46682" y="75138"/>
                  </a:cubicBezTo>
                  <a:cubicBezTo>
                    <a:pt x="44150" y="107816"/>
                    <a:pt x="44150" y="140494"/>
                    <a:pt x="48420" y="173022"/>
                  </a:cubicBezTo>
                  <a:cubicBezTo>
                    <a:pt x="53734" y="213546"/>
                    <a:pt x="66944" y="254070"/>
                    <a:pt x="88050" y="288436"/>
                  </a:cubicBezTo>
                  <a:cubicBezTo>
                    <a:pt x="88150" y="288585"/>
                    <a:pt x="88249" y="288784"/>
                    <a:pt x="88348" y="288933"/>
                  </a:cubicBezTo>
                  <a:cubicBezTo>
                    <a:pt x="100118" y="308003"/>
                    <a:pt x="114322" y="325186"/>
                    <a:pt x="131008" y="339290"/>
                  </a:cubicBezTo>
                  <a:cubicBezTo>
                    <a:pt x="140295" y="347186"/>
                    <a:pt x="150376" y="354139"/>
                    <a:pt x="161252" y="359950"/>
                  </a:cubicBezTo>
                  <a:cubicBezTo>
                    <a:pt x="247763" y="406383"/>
                    <a:pt x="356771" y="365710"/>
                    <a:pt x="424262" y="291168"/>
                  </a:cubicBezTo>
                  <a:cubicBezTo>
                    <a:pt x="430122" y="284761"/>
                    <a:pt x="435683" y="278057"/>
                    <a:pt x="440848" y="271154"/>
                  </a:cubicBezTo>
                  <a:cubicBezTo>
                    <a:pt x="454307" y="253127"/>
                    <a:pt x="465978" y="234057"/>
                    <a:pt x="476158" y="214142"/>
                  </a:cubicBezTo>
                  <a:lnTo>
                    <a:pt x="476158" y="214142"/>
                  </a:lnTo>
                  <a:cubicBezTo>
                    <a:pt x="489468" y="188417"/>
                    <a:pt x="500293" y="161352"/>
                    <a:pt x="509432" y="133392"/>
                  </a:cubicBezTo>
                  <a:lnTo>
                    <a:pt x="509432" y="133392"/>
                  </a:lnTo>
                  <a:cubicBezTo>
                    <a:pt x="520755" y="98927"/>
                    <a:pt x="529595" y="63369"/>
                    <a:pt x="537392" y="27513"/>
                  </a:cubicBezTo>
                  <a:cubicBezTo>
                    <a:pt x="539279" y="18723"/>
                    <a:pt x="541165" y="9833"/>
                    <a:pt x="542954" y="1043"/>
                  </a:cubicBezTo>
                  <a:cubicBezTo>
                    <a:pt x="558795" y="1043"/>
                    <a:pt x="574638" y="1043"/>
                    <a:pt x="590431" y="1043"/>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2" name="Google Shape;3842;p29"/>
            <p:cNvSpPr/>
            <p:nvPr/>
          </p:nvSpPr>
          <p:spPr>
            <a:xfrm>
              <a:off x="2469663" y="1219706"/>
              <a:ext cx="975070" cy="766483"/>
            </a:xfrm>
            <a:custGeom>
              <a:rect b="b" l="l" r="r" t="t"/>
              <a:pathLst>
                <a:path extrusionOk="0" h="561526" w="714337">
                  <a:moveTo>
                    <a:pt x="0" y="0"/>
                  </a:moveTo>
                  <a:cubicBezTo>
                    <a:pt x="0" y="0"/>
                    <a:pt x="39680" y="713592"/>
                    <a:pt x="714337" y="442190"/>
                  </a:cubicBezTo>
                  <a:cubicBezTo>
                    <a:pt x="714337" y="442190"/>
                    <a:pt x="0" y="907671"/>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3" name="Google Shape;3843;p29"/>
            <p:cNvSpPr/>
            <p:nvPr/>
          </p:nvSpPr>
          <p:spPr>
            <a:xfrm>
              <a:off x="2792621" y="1187614"/>
              <a:ext cx="783769" cy="635496"/>
            </a:xfrm>
            <a:custGeom>
              <a:rect b="b" l="l" r="r" t="t"/>
              <a:pathLst>
                <a:path extrusionOk="0" h="465565" w="574190">
                  <a:moveTo>
                    <a:pt x="574190" y="0"/>
                  </a:moveTo>
                  <a:cubicBezTo>
                    <a:pt x="574190" y="0"/>
                    <a:pt x="474867" y="541265"/>
                    <a:pt x="0" y="401914"/>
                  </a:cubicBezTo>
                  <a:cubicBezTo>
                    <a:pt x="0" y="401914"/>
                    <a:pt x="482614" y="701723"/>
                    <a:pt x="57419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4" name="Google Shape;3844;p29"/>
            <p:cNvSpPr/>
            <p:nvPr/>
          </p:nvSpPr>
          <p:spPr>
            <a:xfrm>
              <a:off x="3800640" y="1794615"/>
              <a:ext cx="484146" cy="752791"/>
            </a:xfrm>
            <a:custGeom>
              <a:rect b="b" l="l" r="r" t="t"/>
              <a:pathLst>
                <a:path extrusionOk="0" h="551495" w="354686">
                  <a:moveTo>
                    <a:pt x="0" y="0"/>
                  </a:moveTo>
                  <a:cubicBezTo>
                    <a:pt x="0" y="0"/>
                    <a:pt x="0" y="384880"/>
                    <a:pt x="354686" y="551496"/>
                  </a:cubicBezTo>
                  <a:cubicBezTo>
                    <a:pt x="354686" y="551496"/>
                    <a:pt x="89094" y="291714"/>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845" name="Google Shape;3845;p29"/>
          <p:cNvGrpSpPr/>
          <p:nvPr/>
        </p:nvGrpSpPr>
        <p:grpSpPr>
          <a:xfrm rot="671319">
            <a:off x="1798646" y="-339488"/>
            <a:ext cx="1874301" cy="2707476"/>
            <a:chOff x="-5503724" y="-5326822"/>
            <a:chExt cx="2223041" cy="3211240"/>
          </a:xfrm>
        </p:grpSpPr>
        <p:sp>
          <p:nvSpPr>
            <p:cNvPr id="3846" name="Google Shape;3846;p29"/>
            <p:cNvSpPr/>
            <p:nvPr/>
          </p:nvSpPr>
          <p:spPr>
            <a:xfrm>
              <a:off x="-4144024" y="-2706257"/>
              <a:ext cx="512684" cy="590675"/>
            </a:xfrm>
            <a:custGeom>
              <a:rect b="b" l="l" r="r" t="t"/>
              <a:pathLst>
                <a:path extrusionOk="0" h="562796" w="488486">
                  <a:moveTo>
                    <a:pt x="487392" y="369192"/>
                  </a:moveTo>
                  <a:cubicBezTo>
                    <a:pt x="482873" y="353082"/>
                    <a:pt x="475884" y="341363"/>
                    <a:pt x="466151" y="333551"/>
                  </a:cubicBezTo>
                  <a:cubicBezTo>
                    <a:pt x="468220" y="331925"/>
                    <a:pt x="470099" y="330215"/>
                    <a:pt x="471788" y="328420"/>
                  </a:cubicBezTo>
                  <a:cubicBezTo>
                    <a:pt x="476264" y="323649"/>
                    <a:pt x="478376" y="317209"/>
                    <a:pt x="477573" y="310726"/>
                  </a:cubicBezTo>
                  <a:cubicBezTo>
                    <a:pt x="476750" y="304139"/>
                    <a:pt x="473097" y="298332"/>
                    <a:pt x="467544" y="294785"/>
                  </a:cubicBezTo>
                  <a:cubicBezTo>
                    <a:pt x="466003" y="293792"/>
                    <a:pt x="464313" y="293011"/>
                    <a:pt x="462561" y="292420"/>
                  </a:cubicBezTo>
                  <a:cubicBezTo>
                    <a:pt x="414610" y="276521"/>
                    <a:pt x="358466" y="246770"/>
                    <a:pt x="314886" y="221412"/>
                  </a:cubicBezTo>
                  <a:cubicBezTo>
                    <a:pt x="354497" y="163621"/>
                    <a:pt x="388090" y="122765"/>
                    <a:pt x="411442" y="104585"/>
                  </a:cubicBezTo>
                  <a:cubicBezTo>
                    <a:pt x="416848" y="100383"/>
                    <a:pt x="419741" y="93986"/>
                    <a:pt x="419424" y="87039"/>
                  </a:cubicBezTo>
                  <a:cubicBezTo>
                    <a:pt x="419086" y="79776"/>
                    <a:pt x="415243" y="73103"/>
                    <a:pt x="409141" y="69218"/>
                  </a:cubicBezTo>
                  <a:cubicBezTo>
                    <a:pt x="407980" y="68479"/>
                    <a:pt x="406755" y="67846"/>
                    <a:pt x="405489" y="67339"/>
                  </a:cubicBezTo>
                  <a:cubicBezTo>
                    <a:pt x="403187" y="66431"/>
                    <a:pt x="400759" y="65650"/>
                    <a:pt x="398204" y="65059"/>
                  </a:cubicBezTo>
                  <a:cubicBezTo>
                    <a:pt x="403694" y="53910"/>
                    <a:pt x="405129" y="40080"/>
                    <a:pt x="402490" y="23801"/>
                  </a:cubicBezTo>
                  <a:cubicBezTo>
                    <a:pt x="401202" y="15820"/>
                    <a:pt x="396557" y="8767"/>
                    <a:pt x="389758" y="4418"/>
                  </a:cubicBezTo>
                  <a:cubicBezTo>
                    <a:pt x="383001" y="111"/>
                    <a:pt x="374724" y="-1114"/>
                    <a:pt x="367018" y="1040"/>
                  </a:cubicBezTo>
                  <a:cubicBezTo>
                    <a:pt x="350717" y="5621"/>
                    <a:pt x="338893" y="12969"/>
                    <a:pt x="331228" y="23337"/>
                  </a:cubicBezTo>
                  <a:cubicBezTo>
                    <a:pt x="330067" y="21879"/>
                    <a:pt x="328822" y="20465"/>
                    <a:pt x="327533" y="19071"/>
                  </a:cubicBezTo>
                  <a:cubicBezTo>
                    <a:pt x="326288" y="17741"/>
                    <a:pt x="324852" y="16558"/>
                    <a:pt x="323310" y="15566"/>
                  </a:cubicBezTo>
                  <a:cubicBezTo>
                    <a:pt x="317039" y="11576"/>
                    <a:pt x="308953" y="10836"/>
                    <a:pt x="302175" y="13666"/>
                  </a:cubicBezTo>
                  <a:cubicBezTo>
                    <a:pt x="296052" y="16221"/>
                    <a:pt x="291765" y="21351"/>
                    <a:pt x="290414" y="27707"/>
                  </a:cubicBezTo>
                  <a:cubicBezTo>
                    <a:pt x="287205" y="42804"/>
                    <a:pt x="261361" y="95696"/>
                    <a:pt x="223523" y="162671"/>
                  </a:cubicBezTo>
                  <a:cubicBezTo>
                    <a:pt x="183553" y="134441"/>
                    <a:pt x="136574" y="98251"/>
                    <a:pt x="103888" y="63475"/>
                  </a:cubicBezTo>
                  <a:cubicBezTo>
                    <a:pt x="102621" y="62124"/>
                    <a:pt x="101186" y="60941"/>
                    <a:pt x="99644" y="59949"/>
                  </a:cubicBezTo>
                  <a:cubicBezTo>
                    <a:pt x="94091" y="56402"/>
                    <a:pt x="87271" y="55515"/>
                    <a:pt x="80958" y="57563"/>
                  </a:cubicBezTo>
                  <a:cubicBezTo>
                    <a:pt x="74729" y="59569"/>
                    <a:pt x="69767" y="64193"/>
                    <a:pt x="67339" y="70274"/>
                  </a:cubicBezTo>
                  <a:cubicBezTo>
                    <a:pt x="66431" y="72575"/>
                    <a:pt x="65671" y="74983"/>
                    <a:pt x="65059" y="77537"/>
                  </a:cubicBezTo>
                  <a:cubicBezTo>
                    <a:pt x="53868" y="71984"/>
                    <a:pt x="40312" y="70591"/>
                    <a:pt x="23801" y="73251"/>
                  </a:cubicBezTo>
                  <a:cubicBezTo>
                    <a:pt x="15820" y="74539"/>
                    <a:pt x="8767" y="79184"/>
                    <a:pt x="4418" y="85983"/>
                  </a:cubicBezTo>
                  <a:cubicBezTo>
                    <a:pt x="111" y="92740"/>
                    <a:pt x="-1114" y="101017"/>
                    <a:pt x="1040" y="108724"/>
                  </a:cubicBezTo>
                  <a:cubicBezTo>
                    <a:pt x="5621" y="125045"/>
                    <a:pt x="12948" y="136785"/>
                    <a:pt x="23379" y="144492"/>
                  </a:cubicBezTo>
                  <a:cubicBezTo>
                    <a:pt x="21900" y="145674"/>
                    <a:pt x="20486" y="146920"/>
                    <a:pt x="19093" y="148208"/>
                  </a:cubicBezTo>
                  <a:cubicBezTo>
                    <a:pt x="13982" y="152980"/>
                    <a:pt x="11343" y="160243"/>
                    <a:pt x="12019" y="167612"/>
                  </a:cubicBezTo>
                  <a:cubicBezTo>
                    <a:pt x="12610" y="174115"/>
                    <a:pt x="15799" y="179648"/>
                    <a:pt x="20740" y="182794"/>
                  </a:cubicBezTo>
                  <a:cubicBezTo>
                    <a:pt x="23421" y="184503"/>
                    <a:pt x="26546" y="185454"/>
                    <a:pt x="29776" y="185559"/>
                  </a:cubicBezTo>
                  <a:cubicBezTo>
                    <a:pt x="35414" y="185876"/>
                    <a:pt x="72132" y="200720"/>
                    <a:pt x="166514" y="258785"/>
                  </a:cubicBezTo>
                  <a:cubicBezTo>
                    <a:pt x="103719" y="359902"/>
                    <a:pt x="49307" y="431945"/>
                    <a:pt x="15672" y="458211"/>
                  </a:cubicBezTo>
                  <a:cubicBezTo>
                    <a:pt x="10287" y="462434"/>
                    <a:pt x="7374" y="468832"/>
                    <a:pt x="7712" y="475758"/>
                  </a:cubicBezTo>
                  <a:cubicBezTo>
                    <a:pt x="8050" y="483021"/>
                    <a:pt x="11892" y="489672"/>
                    <a:pt x="17995" y="493578"/>
                  </a:cubicBezTo>
                  <a:cubicBezTo>
                    <a:pt x="19156" y="494317"/>
                    <a:pt x="20380" y="494950"/>
                    <a:pt x="21647" y="495457"/>
                  </a:cubicBezTo>
                  <a:cubicBezTo>
                    <a:pt x="23948" y="496366"/>
                    <a:pt x="26377" y="497146"/>
                    <a:pt x="28932" y="497738"/>
                  </a:cubicBezTo>
                  <a:cubicBezTo>
                    <a:pt x="23442" y="508886"/>
                    <a:pt x="22006" y="522716"/>
                    <a:pt x="24645" y="538996"/>
                  </a:cubicBezTo>
                  <a:cubicBezTo>
                    <a:pt x="25934" y="546977"/>
                    <a:pt x="30579" y="554029"/>
                    <a:pt x="37378" y="558379"/>
                  </a:cubicBezTo>
                  <a:cubicBezTo>
                    <a:pt x="44134" y="562686"/>
                    <a:pt x="52411" y="563911"/>
                    <a:pt x="60118" y="561757"/>
                  </a:cubicBezTo>
                  <a:cubicBezTo>
                    <a:pt x="76418" y="557175"/>
                    <a:pt x="88243" y="549827"/>
                    <a:pt x="95907" y="539460"/>
                  </a:cubicBezTo>
                  <a:cubicBezTo>
                    <a:pt x="97068" y="540917"/>
                    <a:pt x="98314" y="542331"/>
                    <a:pt x="99602" y="543725"/>
                  </a:cubicBezTo>
                  <a:cubicBezTo>
                    <a:pt x="100848" y="545076"/>
                    <a:pt x="102284" y="546259"/>
                    <a:pt x="103846" y="547251"/>
                  </a:cubicBezTo>
                  <a:lnTo>
                    <a:pt x="103846" y="547251"/>
                  </a:lnTo>
                  <a:cubicBezTo>
                    <a:pt x="109906" y="551115"/>
                    <a:pt x="117782" y="551896"/>
                    <a:pt x="124433" y="549278"/>
                  </a:cubicBezTo>
                  <a:cubicBezTo>
                    <a:pt x="130577" y="546850"/>
                    <a:pt x="135011" y="541846"/>
                    <a:pt x="136616" y="535554"/>
                  </a:cubicBezTo>
                  <a:cubicBezTo>
                    <a:pt x="141852" y="514988"/>
                    <a:pt x="188262" y="424829"/>
                    <a:pt x="246517" y="328315"/>
                  </a:cubicBezTo>
                  <a:cubicBezTo>
                    <a:pt x="249241" y="323817"/>
                    <a:pt x="251944" y="319362"/>
                    <a:pt x="254625" y="314949"/>
                  </a:cubicBezTo>
                  <a:cubicBezTo>
                    <a:pt x="350506" y="378166"/>
                    <a:pt x="380320" y="406016"/>
                    <a:pt x="383001" y="411063"/>
                  </a:cubicBezTo>
                  <a:cubicBezTo>
                    <a:pt x="384459" y="413977"/>
                    <a:pt x="386654" y="416405"/>
                    <a:pt x="389314" y="418115"/>
                  </a:cubicBezTo>
                  <a:cubicBezTo>
                    <a:pt x="394255" y="421282"/>
                    <a:pt x="400632" y="421831"/>
                    <a:pt x="406776" y="419635"/>
                  </a:cubicBezTo>
                  <a:cubicBezTo>
                    <a:pt x="413765" y="417144"/>
                    <a:pt x="419234" y="411696"/>
                    <a:pt x="421409" y="405066"/>
                  </a:cubicBezTo>
                  <a:cubicBezTo>
                    <a:pt x="422000" y="403250"/>
                    <a:pt x="422528" y="401434"/>
                    <a:pt x="422971" y="399597"/>
                  </a:cubicBezTo>
                  <a:cubicBezTo>
                    <a:pt x="434352" y="405805"/>
                    <a:pt x="448097" y="407515"/>
                    <a:pt x="464820" y="404792"/>
                  </a:cubicBezTo>
                  <a:cubicBezTo>
                    <a:pt x="472717" y="403503"/>
                    <a:pt x="479706" y="398901"/>
                    <a:pt x="484034" y="392165"/>
                  </a:cubicBezTo>
                  <a:cubicBezTo>
                    <a:pt x="488384" y="385366"/>
                    <a:pt x="489608" y="377005"/>
                    <a:pt x="487434" y="3692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7" name="Google Shape;3847;p29"/>
            <p:cNvSpPr/>
            <p:nvPr/>
          </p:nvSpPr>
          <p:spPr>
            <a:xfrm>
              <a:off x="-4131696" y="-2693929"/>
              <a:ext cx="488034" cy="566007"/>
            </a:xfrm>
            <a:custGeom>
              <a:rect b="b" l="l" r="r" t="t"/>
              <a:pathLst>
                <a:path extrusionOk="0" h="539292" w="465000">
                  <a:moveTo>
                    <a:pt x="451178" y="381416"/>
                  </a:moveTo>
                  <a:cubicBezTo>
                    <a:pt x="433949" y="384203"/>
                    <a:pt x="418535" y="382155"/>
                    <a:pt x="406965" y="369803"/>
                  </a:cubicBezTo>
                  <a:cubicBezTo>
                    <a:pt x="405001" y="367734"/>
                    <a:pt x="401559" y="369085"/>
                    <a:pt x="401517" y="371936"/>
                  </a:cubicBezTo>
                  <a:cubicBezTo>
                    <a:pt x="401433" y="376729"/>
                    <a:pt x="400714" y="382809"/>
                    <a:pt x="398456" y="389629"/>
                  </a:cubicBezTo>
                  <a:cubicBezTo>
                    <a:pt x="396133" y="396703"/>
                    <a:pt x="385090" y="400694"/>
                    <a:pt x="381732" y="394021"/>
                  </a:cubicBezTo>
                  <a:cubicBezTo>
                    <a:pt x="374596" y="379854"/>
                    <a:pt x="311274" y="333993"/>
                    <a:pt x="239168" y="286738"/>
                  </a:cubicBezTo>
                  <a:cubicBezTo>
                    <a:pt x="175528" y="389777"/>
                    <a:pt x="119765" y="496089"/>
                    <a:pt x="113452" y="520899"/>
                  </a:cubicBezTo>
                  <a:cubicBezTo>
                    <a:pt x="111614" y="528120"/>
                    <a:pt x="101522" y="529408"/>
                    <a:pt x="96433" y="523939"/>
                  </a:cubicBezTo>
                  <a:cubicBezTo>
                    <a:pt x="91534" y="518682"/>
                    <a:pt x="88304" y="513466"/>
                    <a:pt x="86214" y="509180"/>
                  </a:cubicBezTo>
                  <a:cubicBezTo>
                    <a:pt x="84968" y="506625"/>
                    <a:pt x="81273" y="506857"/>
                    <a:pt x="80386" y="509539"/>
                  </a:cubicBezTo>
                  <a:cubicBezTo>
                    <a:pt x="75107" y="525607"/>
                    <a:pt x="61974" y="533968"/>
                    <a:pt x="45167" y="538677"/>
                  </a:cubicBezTo>
                  <a:cubicBezTo>
                    <a:pt x="35687" y="541337"/>
                    <a:pt x="26058" y="535088"/>
                    <a:pt x="24475" y="525354"/>
                  </a:cubicBezTo>
                  <a:cubicBezTo>
                    <a:pt x="21519" y="507217"/>
                    <a:pt x="23947" y="491993"/>
                    <a:pt x="34863" y="481309"/>
                  </a:cubicBezTo>
                  <a:cubicBezTo>
                    <a:pt x="36869" y="479324"/>
                    <a:pt x="35496" y="475882"/>
                    <a:pt x="32646" y="475903"/>
                  </a:cubicBezTo>
                  <a:cubicBezTo>
                    <a:pt x="24707" y="475903"/>
                    <a:pt x="18710" y="474552"/>
                    <a:pt x="14256" y="472779"/>
                  </a:cubicBezTo>
                  <a:cubicBezTo>
                    <a:pt x="7288" y="469991"/>
                    <a:pt x="5240" y="460342"/>
                    <a:pt x="11151" y="455718"/>
                  </a:cubicBezTo>
                  <a:cubicBezTo>
                    <a:pt x="27684" y="442796"/>
                    <a:pt x="47658" y="420668"/>
                    <a:pt x="69259" y="392966"/>
                  </a:cubicBezTo>
                  <a:cubicBezTo>
                    <a:pt x="101606" y="351455"/>
                    <a:pt x="137564" y="297443"/>
                    <a:pt x="170925" y="243243"/>
                  </a:cubicBezTo>
                  <a:cubicBezTo>
                    <a:pt x="99558" y="199050"/>
                    <a:pt x="33913" y="162543"/>
                    <a:pt x="18394" y="162057"/>
                  </a:cubicBezTo>
                  <a:cubicBezTo>
                    <a:pt x="10940" y="161825"/>
                    <a:pt x="9885" y="150127"/>
                    <a:pt x="15354" y="145039"/>
                  </a:cubicBezTo>
                  <a:cubicBezTo>
                    <a:pt x="20590" y="140119"/>
                    <a:pt x="25805" y="136910"/>
                    <a:pt x="30113" y="134819"/>
                  </a:cubicBezTo>
                  <a:cubicBezTo>
                    <a:pt x="32667" y="133574"/>
                    <a:pt x="32435" y="129879"/>
                    <a:pt x="29753" y="128992"/>
                  </a:cubicBezTo>
                  <a:cubicBezTo>
                    <a:pt x="13685" y="123713"/>
                    <a:pt x="5324" y="110580"/>
                    <a:pt x="615" y="93773"/>
                  </a:cubicBezTo>
                  <a:cubicBezTo>
                    <a:pt x="-2045" y="84292"/>
                    <a:pt x="4205" y="74664"/>
                    <a:pt x="13939" y="73080"/>
                  </a:cubicBezTo>
                  <a:cubicBezTo>
                    <a:pt x="32076" y="70125"/>
                    <a:pt x="47300" y="72553"/>
                    <a:pt x="57984" y="83469"/>
                  </a:cubicBezTo>
                  <a:cubicBezTo>
                    <a:pt x="59968" y="85475"/>
                    <a:pt x="63410" y="84102"/>
                    <a:pt x="63389" y="81252"/>
                  </a:cubicBezTo>
                  <a:cubicBezTo>
                    <a:pt x="63389" y="73313"/>
                    <a:pt x="64740" y="67316"/>
                    <a:pt x="66514" y="62861"/>
                  </a:cubicBezTo>
                  <a:cubicBezTo>
                    <a:pt x="69301" y="55893"/>
                    <a:pt x="78422" y="54289"/>
                    <a:pt x="83574" y="59757"/>
                  </a:cubicBezTo>
                  <a:cubicBezTo>
                    <a:pt x="119575" y="98038"/>
                    <a:pt x="171749" y="137564"/>
                    <a:pt x="215603" y="167948"/>
                  </a:cubicBezTo>
                  <a:cubicBezTo>
                    <a:pt x="256101" y="97088"/>
                    <a:pt x="286253" y="36700"/>
                    <a:pt x="290159" y="18394"/>
                  </a:cubicBezTo>
                  <a:cubicBezTo>
                    <a:pt x="291700" y="11088"/>
                    <a:pt x="302089" y="9885"/>
                    <a:pt x="307177" y="15354"/>
                  </a:cubicBezTo>
                  <a:cubicBezTo>
                    <a:pt x="312097" y="20590"/>
                    <a:pt x="315306" y="25805"/>
                    <a:pt x="317397" y="30113"/>
                  </a:cubicBezTo>
                  <a:cubicBezTo>
                    <a:pt x="318643" y="32667"/>
                    <a:pt x="322338" y="32435"/>
                    <a:pt x="323224" y="29753"/>
                  </a:cubicBezTo>
                  <a:cubicBezTo>
                    <a:pt x="328524" y="13707"/>
                    <a:pt x="341636" y="5324"/>
                    <a:pt x="358444" y="615"/>
                  </a:cubicBezTo>
                  <a:cubicBezTo>
                    <a:pt x="367924" y="-2045"/>
                    <a:pt x="377552" y="4205"/>
                    <a:pt x="379135" y="13939"/>
                  </a:cubicBezTo>
                  <a:cubicBezTo>
                    <a:pt x="380698" y="23546"/>
                    <a:pt x="380740" y="32329"/>
                    <a:pt x="378840" y="40079"/>
                  </a:cubicBezTo>
                  <a:cubicBezTo>
                    <a:pt x="377658" y="44872"/>
                    <a:pt x="375715" y="49242"/>
                    <a:pt x="372907" y="53170"/>
                  </a:cubicBezTo>
                  <a:cubicBezTo>
                    <a:pt x="371703" y="54859"/>
                    <a:pt x="370310" y="56464"/>
                    <a:pt x="368768" y="57984"/>
                  </a:cubicBezTo>
                  <a:cubicBezTo>
                    <a:pt x="367522" y="59187"/>
                    <a:pt x="367565" y="60961"/>
                    <a:pt x="368431" y="62122"/>
                  </a:cubicBezTo>
                  <a:cubicBezTo>
                    <a:pt x="368980" y="62882"/>
                    <a:pt x="369866" y="63389"/>
                    <a:pt x="370964" y="63389"/>
                  </a:cubicBezTo>
                  <a:cubicBezTo>
                    <a:pt x="378903" y="63389"/>
                    <a:pt x="384900" y="64740"/>
                    <a:pt x="389376" y="66514"/>
                  </a:cubicBezTo>
                  <a:cubicBezTo>
                    <a:pt x="396344" y="69301"/>
                    <a:pt x="398392" y="78950"/>
                    <a:pt x="392459" y="83574"/>
                  </a:cubicBezTo>
                  <a:cubicBezTo>
                    <a:pt x="364018" y="105744"/>
                    <a:pt x="325589" y="155258"/>
                    <a:pt x="286358" y="213471"/>
                  </a:cubicBezTo>
                  <a:cubicBezTo>
                    <a:pt x="333402" y="241427"/>
                    <a:pt x="394655" y="274471"/>
                    <a:pt x="447125" y="291869"/>
                  </a:cubicBezTo>
                  <a:cubicBezTo>
                    <a:pt x="454261" y="294234"/>
                    <a:pt x="456647" y="303187"/>
                    <a:pt x="451495" y="308655"/>
                  </a:cubicBezTo>
                  <a:cubicBezTo>
                    <a:pt x="448202" y="312139"/>
                    <a:pt x="443324" y="315898"/>
                    <a:pt x="436124" y="319234"/>
                  </a:cubicBezTo>
                  <a:cubicBezTo>
                    <a:pt x="433548" y="320416"/>
                    <a:pt x="433738" y="324132"/>
                    <a:pt x="436419" y="325083"/>
                  </a:cubicBezTo>
                  <a:cubicBezTo>
                    <a:pt x="450799" y="330150"/>
                    <a:pt x="459413" y="342966"/>
                    <a:pt x="464375" y="360660"/>
                  </a:cubicBezTo>
                  <a:cubicBezTo>
                    <a:pt x="467036" y="370119"/>
                    <a:pt x="460933" y="379875"/>
                    <a:pt x="451221" y="3814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8" name="Google Shape;3848;p29"/>
            <p:cNvSpPr/>
            <p:nvPr/>
          </p:nvSpPr>
          <p:spPr>
            <a:xfrm>
              <a:off x="-3740199" y="-2651873"/>
              <a:ext cx="6227" cy="13738"/>
            </a:xfrm>
            <a:custGeom>
              <a:rect b="b" l="l" r="r" t="t"/>
              <a:pathLst>
                <a:path extrusionOk="0" h="13090" w="5933">
                  <a:moveTo>
                    <a:pt x="0" y="13091"/>
                  </a:moveTo>
                  <a:cubicBezTo>
                    <a:pt x="1647" y="9523"/>
                    <a:pt x="3632" y="4940"/>
                    <a:pt x="5933" y="0"/>
                  </a:cubicBezTo>
                  <a:cubicBezTo>
                    <a:pt x="4751" y="4793"/>
                    <a:pt x="2808" y="9163"/>
                    <a:pt x="0" y="13091"/>
                  </a:cubicBezTo>
                  <a:close/>
                </a:path>
              </a:pathLst>
            </a:custGeom>
            <a:solidFill>
              <a:srgbClr val="E7C6A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49" name="Google Shape;3849;p29"/>
            <p:cNvSpPr/>
            <p:nvPr/>
          </p:nvSpPr>
          <p:spPr>
            <a:xfrm>
              <a:off x="-4123630" y="-2628751"/>
              <a:ext cx="479948" cy="500851"/>
            </a:xfrm>
            <a:custGeom>
              <a:rect b="b" l="l" r="r" t="t"/>
              <a:pathLst>
                <a:path extrusionOk="0" h="477212" w="457295">
                  <a:moveTo>
                    <a:pt x="443495" y="319336"/>
                  </a:moveTo>
                  <a:cubicBezTo>
                    <a:pt x="426266" y="322123"/>
                    <a:pt x="410852" y="320075"/>
                    <a:pt x="399281" y="307723"/>
                  </a:cubicBezTo>
                  <a:cubicBezTo>
                    <a:pt x="397317" y="305654"/>
                    <a:pt x="393876" y="307005"/>
                    <a:pt x="393834" y="309856"/>
                  </a:cubicBezTo>
                  <a:cubicBezTo>
                    <a:pt x="393749" y="314649"/>
                    <a:pt x="393031" y="320730"/>
                    <a:pt x="390772" y="327550"/>
                  </a:cubicBezTo>
                  <a:cubicBezTo>
                    <a:pt x="388449" y="334623"/>
                    <a:pt x="377407" y="338614"/>
                    <a:pt x="374049" y="331941"/>
                  </a:cubicBezTo>
                  <a:cubicBezTo>
                    <a:pt x="366913" y="317774"/>
                    <a:pt x="303590" y="271913"/>
                    <a:pt x="231484" y="224658"/>
                  </a:cubicBezTo>
                  <a:cubicBezTo>
                    <a:pt x="167845" y="327697"/>
                    <a:pt x="112082" y="434009"/>
                    <a:pt x="105768" y="458819"/>
                  </a:cubicBezTo>
                  <a:cubicBezTo>
                    <a:pt x="103931" y="466040"/>
                    <a:pt x="93838" y="467328"/>
                    <a:pt x="88750" y="461859"/>
                  </a:cubicBezTo>
                  <a:cubicBezTo>
                    <a:pt x="83851" y="456602"/>
                    <a:pt x="80621" y="451387"/>
                    <a:pt x="78530" y="447100"/>
                  </a:cubicBezTo>
                  <a:cubicBezTo>
                    <a:pt x="77285" y="444545"/>
                    <a:pt x="73590" y="444777"/>
                    <a:pt x="72703" y="447459"/>
                  </a:cubicBezTo>
                  <a:cubicBezTo>
                    <a:pt x="67424" y="463527"/>
                    <a:pt x="54291" y="471889"/>
                    <a:pt x="37484" y="476597"/>
                  </a:cubicBezTo>
                  <a:cubicBezTo>
                    <a:pt x="28003" y="479258"/>
                    <a:pt x="18375" y="473008"/>
                    <a:pt x="16791" y="463274"/>
                  </a:cubicBezTo>
                  <a:cubicBezTo>
                    <a:pt x="13836" y="445137"/>
                    <a:pt x="16264" y="429913"/>
                    <a:pt x="27180" y="419229"/>
                  </a:cubicBezTo>
                  <a:cubicBezTo>
                    <a:pt x="29186" y="417245"/>
                    <a:pt x="27813" y="413803"/>
                    <a:pt x="24963" y="413824"/>
                  </a:cubicBezTo>
                  <a:cubicBezTo>
                    <a:pt x="17024" y="413824"/>
                    <a:pt x="11027" y="412473"/>
                    <a:pt x="6572" y="410699"/>
                  </a:cubicBezTo>
                  <a:cubicBezTo>
                    <a:pt x="-396" y="407912"/>
                    <a:pt x="-2444" y="398263"/>
                    <a:pt x="3468" y="393638"/>
                  </a:cubicBezTo>
                  <a:cubicBezTo>
                    <a:pt x="20001" y="380716"/>
                    <a:pt x="39975" y="358588"/>
                    <a:pt x="61575" y="330886"/>
                  </a:cubicBezTo>
                  <a:cubicBezTo>
                    <a:pt x="91136" y="320350"/>
                    <a:pt x="119345" y="305379"/>
                    <a:pt x="144703" y="287242"/>
                  </a:cubicBezTo>
                  <a:cubicBezTo>
                    <a:pt x="215268" y="236757"/>
                    <a:pt x="266956" y="164271"/>
                    <a:pt x="311255" y="89673"/>
                  </a:cubicBezTo>
                  <a:cubicBezTo>
                    <a:pt x="328695" y="60303"/>
                    <a:pt x="345207" y="30405"/>
                    <a:pt x="360726" y="0"/>
                  </a:cubicBezTo>
                  <a:cubicBezTo>
                    <a:pt x="361275" y="760"/>
                    <a:pt x="362162" y="1267"/>
                    <a:pt x="363260" y="1267"/>
                  </a:cubicBezTo>
                  <a:cubicBezTo>
                    <a:pt x="371199" y="1267"/>
                    <a:pt x="377195" y="2618"/>
                    <a:pt x="381672" y="4392"/>
                  </a:cubicBezTo>
                  <a:cubicBezTo>
                    <a:pt x="388640" y="7179"/>
                    <a:pt x="390688" y="16828"/>
                    <a:pt x="384754" y="21452"/>
                  </a:cubicBezTo>
                  <a:cubicBezTo>
                    <a:pt x="356313" y="43622"/>
                    <a:pt x="317885" y="93136"/>
                    <a:pt x="278654" y="151349"/>
                  </a:cubicBezTo>
                  <a:cubicBezTo>
                    <a:pt x="325697" y="179304"/>
                    <a:pt x="386950" y="212349"/>
                    <a:pt x="439420" y="229747"/>
                  </a:cubicBezTo>
                  <a:cubicBezTo>
                    <a:pt x="446557" y="232112"/>
                    <a:pt x="448943" y="241064"/>
                    <a:pt x="443791" y="246533"/>
                  </a:cubicBezTo>
                  <a:cubicBezTo>
                    <a:pt x="440497" y="250017"/>
                    <a:pt x="435619" y="253775"/>
                    <a:pt x="428419" y="257112"/>
                  </a:cubicBezTo>
                  <a:cubicBezTo>
                    <a:pt x="425843" y="258294"/>
                    <a:pt x="426033" y="262010"/>
                    <a:pt x="428715" y="262960"/>
                  </a:cubicBezTo>
                  <a:cubicBezTo>
                    <a:pt x="443094" y="268028"/>
                    <a:pt x="451708" y="280844"/>
                    <a:pt x="456671" y="298538"/>
                  </a:cubicBezTo>
                  <a:cubicBezTo>
                    <a:pt x="459331" y="307998"/>
                    <a:pt x="453229" y="317753"/>
                    <a:pt x="443516" y="319315"/>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0" name="Google Shape;3850;p29"/>
            <p:cNvSpPr/>
            <p:nvPr/>
          </p:nvSpPr>
          <p:spPr>
            <a:xfrm>
              <a:off x="-3948264" y="-2510252"/>
              <a:ext cx="114268" cy="132570"/>
            </a:xfrm>
            <a:custGeom>
              <a:rect b="b" l="l" r="r" t="t"/>
              <a:pathLst>
                <a:path extrusionOk="0" h="126313" w="108875">
                  <a:moveTo>
                    <a:pt x="108711" y="84472"/>
                  </a:moveTo>
                  <a:cubicBezTo>
                    <a:pt x="107550" y="80333"/>
                    <a:pt x="105523" y="77335"/>
                    <a:pt x="102166" y="76131"/>
                  </a:cubicBezTo>
                  <a:cubicBezTo>
                    <a:pt x="101532" y="75920"/>
                    <a:pt x="101490" y="75033"/>
                    <a:pt x="102102" y="74759"/>
                  </a:cubicBezTo>
                  <a:cubicBezTo>
                    <a:pt x="103791" y="73978"/>
                    <a:pt x="104932" y="73091"/>
                    <a:pt x="105713" y="72288"/>
                  </a:cubicBezTo>
                  <a:cubicBezTo>
                    <a:pt x="106916" y="71001"/>
                    <a:pt x="106367" y="68910"/>
                    <a:pt x="104699" y="68361"/>
                  </a:cubicBezTo>
                  <a:cubicBezTo>
                    <a:pt x="92411" y="64286"/>
                    <a:pt x="78074" y="56537"/>
                    <a:pt x="67052" y="49991"/>
                  </a:cubicBezTo>
                  <a:cubicBezTo>
                    <a:pt x="76237" y="36351"/>
                    <a:pt x="85232" y="24760"/>
                    <a:pt x="91904" y="19566"/>
                  </a:cubicBezTo>
                  <a:cubicBezTo>
                    <a:pt x="93298" y="18489"/>
                    <a:pt x="92812" y="16229"/>
                    <a:pt x="91186" y="15575"/>
                  </a:cubicBezTo>
                  <a:cubicBezTo>
                    <a:pt x="90152" y="15152"/>
                    <a:pt x="88737" y="14836"/>
                    <a:pt x="86879" y="14836"/>
                  </a:cubicBezTo>
                  <a:cubicBezTo>
                    <a:pt x="86224" y="14836"/>
                    <a:pt x="85886" y="14034"/>
                    <a:pt x="86372" y="13569"/>
                  </a:cubicBezTo>
                  <a:cubicBezTo>
                    <a:pt x="88927" y="11077"/>
                    <a:pt x="89497" y="7509"/>
                    <a:pt x="88800" y="3265"/>
                  </a:cubicBezTo>
                  <a:cubicBezTo>
                    <a:pt x="88441" y="985"/>
                    <a:pt x="86182" y="-472"/>
                    <a:pt x="83944" y="140"/>
                  </a:cubicBezTo>
                  <a:cubicBezTo>
                    <a:pt x="80017" y="1238"/>
                    <a:pt x="76934" y="3202"/>
                    <a:pt x="75688" y="6960"/>
                  </a:cubicBezTo>
                  <a:cubicBezTo>
                    <a:pt x="75477" y="7594"/>
                    <a:pt x="74611" y="7636"/>
                    <a:pt x="74316" y="7045"/>
                  </a:cubicBezTo>
                  <a:cubicBezTo>
                    <a:pt x="73830" y="6031"/>
                    <a:pt x="73070" y="4828"/>
                    <a:pt x="71929" y="3582"/>
                  </a:cubicBezTo>
                  <a:cubicBezTo>
                    <a:pt x="70747" y="2315"/>
                    <a:pt x="68298" y="2589"/>
                    <a:pt x="67939" y="4300"/>
                  </a:cubicBezTo>
                  <a:cubicBezTo>
                    <a:pt x="67031" y="8586"/>
                    <a:pt x="59958" y="22733"/>
                    <a:pt x="50477" y="39329"/>
                  </a:cubicBezTo>
                  <a:cubicBezTo>
                    <a:pt x="40194" y="32213"/>
                    <a:pt x="27991" y="22965"/>
                    <a:pt x="19566" y="13992"/>
                  </a:cubicBezTo>
                  <a:cubicBezTo>
                    <a:pt x="18362" y="12703"/>
                    <a:pt x="16230" y="13083"/>
                    <a:pt x="15575" y="14709"/>
                  </a:cubicBezTo>
                  <a:cubicBezTo>
                    <a:pt x="15153" y="15744"/>
                    <a:pt x="14836" y="17159"/>
                    <a:pt x="14836" y="19017"/>
                  </a:cubicBezTo>
                  <a:cubicBezTo>
                    <a:pt x="14836" y="19671"/>
                    <a:pt x="14034" y="20009"/>
                    <a:pt x="13569" y="19523"/>
                  </a:cubicBezTo>
                  <a:cubicBezTo>
                    <a:pt x="11078" y="16968"/>
                    <a:pt x="7509" y="16398"/>
                    <a:pt x="3265" y="17095"/>
                  </a:cubicBezTo>
                  <a:cubicBezTo>
                    <a:pt x="985" y="17454"/>
                    <a:pt x="-472" y="19713"/>
                    <a:pt x="140" y="21952"/>
                  </a:cubicBezTo>
                  <a:cubicBezTo>
                    <a:pt x="1238" y="25879"/>
                    <a:pt x="3202" y="28961"/>
                    <a:pt x="6960" y="30207"/>
                  </a:cubicBezTo>
                  <a:cubicBezTo>
                    <a:pt x="7594" y="30419"/>
                    <a:pt x="7636" y="31284"/>
                    <a:pt x="7045" y="31580"/>
                  </a:cubicBezTo>
                  <a:cubicBezTo>
                    <a:pt x="6031" y="32065"/>
                    <a:pt x="4827" y="32826"/>
                    <a:pt x="3582" y="33966"/>
                  </a:cubicBezTo>
                  <a:cubicBezTo>
                    <a:pt x="2315" y="35148"/>
                    <a:pt x="2547" y="37893"/>
                    <a:pt x="4300" y="37956"/>
                  </a:cubicBezTo>
                  <a:cubicBezTo>
                    <a:pt x="7932" y="38062"/>
                    <a:pt x="23303" y="46613"/>
                    <a:pt x="40026" y="56980"/>
                  </a:cubicBezTo>
                  <a:cubicBezTo>
                    <a:pt x="26998" y="78158"/>
                    <a:pt x="12281" y="99188"/>
                    <a:pt x="2611" y="106748"/>
                  </a:cubicBezTo>
                  <a:cubicBezTo>
                    <a:pt x="1217" y="107824"/>
                    <a:pt x="1703" y="110084"/>
                    <a:pt x="3328" y="110738"/>
                  </a:cubicBezTo>
                  <a:cubicBezTo>
                    <a:pt x="4363" y="111161"/>
                    <a:pt x="5778" y="111477"/>
                    <a:pt x="7636" y="111477"/>
                  </a:cubicBezTo>
                  <a:cubicBezTo>
                    <a:pt x="8291" y="111477"/>
                    <a:pt x="8628" y="112279"/>
                    <a:pt x="8143" y="112744"/>
                  </a:cubicBezTo>
                  <a:cubicBezTo>
                    <a:pt x="5588" y="115236"/>
                    <a:pt x="5018" y="118804"/>
                    <a:pt x="5715" y="123048"/>
                  </a:cubicBezTo>
                  <a:cubicBezTo>
                    <a:pt x="6073" y="125328"/>
                    <a:pt x="8333" y="126785"/>
                    <a:pt x="10571" y="126173"/>
                  </a:cubicBezTo>
                  <a:cubicBezTo>
                    <a:pt x="14498" y="125075"/>
                    <a:pt x="17581" y="123111"/>
                    <a:pt x="18827" y="119353"/>
                  </a:cubicBezTo>
                  <a:cubicBezTo>
                    <a:pt x="19038" y="118719"/>
                    <a:pt x="19903" y="118677"/>
                    <a:pt x="20199" y="119268"/>
                  </a:cubicBezTo>
                  <a:cubicBezTo>
                    <a:pt x="20684" y="120282"/>
                    <a:pt x="21445" y="121485"/>
                    <a:pt x="22585" y="122731"/>
                  </a:cubicBezTo>
                  <a:cubicBezTo>
                    <a:pt x="23768" y="123998"/>
                    <a:pt x="26132" y="123703"/>
                    <a:pt x="26576" y="122013"/>
                  </a:cubicBezTo>
                  <a:cubicBezTo>
                    <a:pt x="28053" y="116207"/>
                    <a:pt x="41124" y="91292"/>
                    <a:pt x="56030" y="67158"/>
                  </a:cubicBezTo>
                  <a:cubicBezTo>
                    <a:pt x="72922" y="78222"/>
                    <a:pt x="87744" y="88969"/>
                    <a:pt x="89412" y="92284"/>
                  </a:cubicBezTo>
                  <a:cubicBezTo>
                    <a:pt x="90194" y="93846"/>
                    <a:pt x="92791" y="92917"/>
                    <a:pt x="93319" y="91249"/>
                  </a:cubicBezTo>
                  <a:cubicBezTo>
                    <a:pt x="93847" y="89645"/>
                    <a:pt x="94016" y="88230"/>
                    <a:pt x="94036" y="87111"/>
                  </a:cubicBezTo>
                  <a:cubicBezTo>
                    <a:pt x="94036" y="86435"/>
                    <a:pt x="94860" y="86119"/>
                    <a:pt x="95303" y="86604"/>
                  </a:cubicBezTo>
                  <a:cubicBezTo>
                    <a:pt x="98006" y="89497"/>
                    <a:pt x="101617" y="89983"/>
                    <a:pt x="105649" y="89328"/>
                  </a:cubicBezTo>
                  <a:cubicBezTo>
                    <a:pt x="107930" y="88969"/>
                    <a:pt x="109344" y="86668"/>
                    <a:pt x="108732" y="8445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1" name="Google Shape;3851;p29"/>
            <p:cNvSpPr/>
            <p:nvPr/>
          </p:nvSpPr>
          <p:spPr>
            <a:xfrm>
              <a:off x="-3777574" y="-2670641"/>
              <a:ext cx="26613" cy="32270"/>
            </a:xfrm>
            <a:custGeom>
              <a:rect b="b" l="l" r="r" t="t"/>
              <a:pathLst>
                <a:path extrusionOk="0" h="30747" w="25357">
                  <a:moveTo>
                    <a:pt x="21473" y="21001"/>
                  </a:moveTo>
                  <a:cubicBezTo>
                    <a:pt x="16427" y="28898"/>
                    <a:pt x="8403" y="32783"/>
                    <a:pt x="3547" y="29679"/>
                  </a:cubicBezTo>
                  <a:cubicBezTo>
                    <a:pt x="-1310" y="26575"/>
                    <a:pt x="-1162" y="17665"/>
                    <a:pt x="3885" y="9747"/>
                  </a:cubicBezTo>
                  <a:cubicBezTo>
                    <a:pt x="8931" y="1850"/>
                    <a:pt x="16955" y="-2035"/>
                    <a:pt x="21811" y="1069"/>
                  </a:cubicBezTo>
                  <a:cubicBezTo>
                    <a:pt x="26667" y="4173"/>
                    <a:pt x="26519" y="13083"/>
                    <a:pt x="21473" y="210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2" name="Google Shape;3852;p29"/>
            <p:cNvSpPr/>
            <p:nvPr/>
          </p:nvSpPr>
          <p:spPr>
            <a:xfrm>
              <a:off x="-3821751" y="-2672310"/>
              <a:ext cx="14436" cy="23242"/>
            </a:xfrm>
            <a:custGeom>
              <a:rect b="b" l="l" r="r" t="t"/>
              <a:pathLst>
                <a:path extrusionOk="0" h="22145" w="13755">
                  <a:moveTo>
                    <a:pt x="13677" y="10429"/>
                  </a:moveTo>
                  <a:cubicBezTo>
                    <a:pt x="14247" y="16531"/>
                    <a:pt x="11671" y="21767"/>
                    <a:pt x="7934" y="22126"/>
                  </a:cubicBezTo>
                  <a:cubicBezTo>
                    <a:pt x="4175" y="22485"/>
                    <a:pt x="670" y="17819"/>
                    <a:pt x="79" y="11716"/>
                  </a:cubicBezTo>
                  <a:cubicBezTo>
                    <a:pt x="-491" y="5615"/>
                    <a:pt x="2085" y="378"/>
                    <a:pt x="5822" y="19"/>
                  </a:cubicBezTo>
                  <a:cubicBezTo>
                    <a:pt x="9581" y="-340"/>
                    <a:pt x="13086" y="4326"/>
                    <a:pt x="13677" y="104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3" name="Google Shape;3853;p29"/>
            <p:cNvSpPr/>
            <p:nvPr/>
          </p:nvSpPr>
          <p:spPr>
            <a:xfrm>
              <a:off x="-3747460" y="-2618481"/>
              <a:ext cx="22494" cy="15590"/>
            </a:xfrm>
            <a:custGeom>
              <a:rect b="b" l="l" r="r" t="t"/>
              <a:pathLst>
                <a:path extrusionOk="0" h="14854" w="21432">
                  <a:moveTo>
                    <a:pt x="8436" y="988"/>
                  </a:moveTo>
                  <a:cubicBezTo>
                    <a:pt x="2651" y="3036"/>
                    <a:pt x="-1002" y="7575"/>
                    <a:pt x="244" y="11122"/>
                  </a:cubicBezTo>
                  <a:cubicBezTo>
                    <a:pt x="1510" y="14670"/>
                    <a:pt x="7212" y="15915"/>
                    <a:pt x="12997" y="13867"/>
                  </a:cubicBezTo>
                  <a:cubicBezTo>
                    <a:pt x="18782" y="11819"/>
                    <a:pt x="22435" y="7280"/>
                    <a:pt x="21189" y="3732"/>
                  </a:cubicBezTo>
                  <a:cubicBezTo>
                    <a:pt x="19923" y="185"/>
                    <a:pt x="14221" y="-1061"/>
                    <a:pt x="8436" y="988"/>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4" name="Google Shape;3854;p29"/>
            <p:cNvSpPr/>
            <p:nvPr/>
          </p:nvSpPr>
          <p:spPr>
            <a:xfrm>
              <a:off x="-4031199" y="-2171546"/>
              <a:ext cx="14436" cy="23242"/>
            </a:xfrm>
            <a:custGeom>
              <a:rect b="b" l="l" r="r" t="t"/>
              <a:pathLst>
                <a:path extrusionOk="0" h="22145" w="13755">
                  <a:moveTo>
                    <a:pt x="79" y="11717"/>
                  </a:moveTo>
                  <a:cubicBezTo>
                    <a:pt x="-491" y="5615"/>
                    <a:pt x="2085" y="378"/>
                    <a:pt x="5822" y="19"/>
                  </a:cubicBezTo>
                  <a:cubicBezTo>
                    <a:pt x="9559" y="-339"/>
                    <a:pt x="13085" y="4327"/>
                    <a:pt x="13677" y="10429"/>
                  </a:cubicBezTo>
                  <a:cubicBezTo>
                    <a:pt x="14247" y="16531"/>
                    <a:pt x="11671" y="21767"/>
                    <a:pt x="7934" y="22126"/>
                  </a:cubicBezTo>
                  <a:cubicBezTo>
                    <a:pt x="4175" y="22485"/>
                    <a:pt x="670" y="17819"/>
                    <a:pt x="79" y="11717"/>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5" name="Google Shape;3855;p29"/>
            <p:cNvSpPr/>
            <p:nvPr/>
          </p:nvSpPr>
          <p:spPr>
            <a:xfrm>
              <a:off x="-4113550" y="-2217724"/>
              <a:ext cx="22494" cy="15595"/>
            </a:xfrm>
            <a:custGeom>
              <a:rect b="b" l="l" r="r" t="t"/>
              <a:pathLst>
                <a:path extrusionOk="0" h="14859" w="21432">
                  <a:moveTo>
                    <a:pt x="12997" y="13872"/>
                  </a:moveTo>
                  <a:cubicBezTo>
                    <a:pt x="18782" y="11824"/>
                    <a:pt x="22435" y="7284"/>
                    <a:pt x="21189" y="3737"/>
                  </a:cubicBezTo>
                  <a:cubicBezTo>
                    <a:pt x="19922" y="169"/>
                    <a:pt x="14222" y="-1056"/>
                    <a:pt x="8436" y="992"/>
                  </a:cubicBezTo>
                  <a:cubicBezTo>
                    <a:pt x="2651" y="3040"/>
                    <a:pt x="-1002" y="7580"/>
                    <a:pt x="244" y="11127"/>
                  </a:cubicBezTo>
                  <a:cubicBezTo>
                    <a:pt x="1489" y="14674"/>
                    <a:pt x="7211" y="15920"/>
                    <a:pt x="12997" y="13872"/>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6" name="Google Shape;3856;p29"/>
            <p:cNvSpPr/>
            <p:nvPr/>
          </p:nvSpPr>
          <p:spPr>
            <a:xfrm>
              <a:off x="-3687902" y="-2382785"/>
              <a:ext cx="23242" cy="14436"/>
            </a:xfrm>
            <a:custGeom>
              <a:rect b="b" l="l" r="r" t="t"/>
              <a:pathLst>
                <a:path extrusionOk="0" h="13755" w="22145">
                  <a:moveTo>
                    <a:pt x="11717" y="13677"/>
                  </a:moveTo>
                  <a:cubicBezTo>
                    <a:pt x="5615" y="14247"/>
                    <a:pt x="378" y="11671"/>
                    <a:pt x="19" y="7934"/>
                  </a:cubicBezTo>
                  <a:cubicBezTo>
                    <a:pt x="-340" y="4175"/>
                    <a:pt x="4327" y="670"/>
                    <a:pt x="10429" y="79"/>
                  </a:cubicBezTo>
                  <a:cubicBezTo>
                    <a:pt x="16531" y="-491"/>
                    <a:pt x="21768" y="2085"/>
                    <a:pt x="22126" y="5822"/>
                  </a:cubicBezTo>
                  <a:cubicBezTo>
                    <a:pt x="22485" y="9559"/>
                    <a:pt x="17819" y="13085"/>
                    <a:pt x="11717" y="1367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7" name="Google Shape;3857;p29"/>
            <p:cNvSpPr/>
            <p:nvPr/>
          </p:nvSpPr>
          <p:spPr>
            <a:xfrm>
              <a:off x="-3734053" y="-2311759"/>
              <a:ext cx="15590" cy="22494"/>
            </a:xfrm>
            <a:custGeom>
              <a:rect b="b" l="l" r="r" t="t"/>
              <a:pathLst>
                <a:path extrusionOk="0" h="21432" w="14854">
                  <a:moveTo>
                    <a:pt x="13867" y="8436"/>
                  </a:moveTo>
                  <a:cubicBezTo>
                    <a:pt x="11819" y="2651"/>
                    <a:pt x="7279" y="-1002"/>
                    <a:pt x="3732" y="244"/>
                  </a:cubicBezTo>
                  <a:cubicBezTo>
                    <a:pt x="185" y="1489"/>
                    <a:pt x="-1061" y="7211"/>
                    <a:pt x="987" y="12997"/>
                  </a:cubicBezTo>
                  <a:cubicBezTo>
                    <a:pt x="3035" y="18782"/>
                    <a:pt x="7575" y="22435"/>
                    <a:pt x="11122" y="21189"/>
                  </a:cubicBezTo>
                  <a:cubicBezTo>
                    <a:pt x="14669" y="19943"/>
                    <a:pt x="15915" y="14221"/>
                    <a:pt x="13867" y="84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8" name="Google Shape;3858;p29"/>
            <p:cNvSpPr/>
            <p:nvPr/>
          </p:nvSpPr>
          <p:spPr>
            <a:xfrm>
              <a:off x="-4110011" y="-2542022"/>
              <a:ext cx="23243" cy="14437"/>
            </a:xfrm>
            <a:custGeom>
              <a:rect b="b" l="l" r="r" t="t"/>
              <a:pathLst>
                <a:path extrusionOk="0" h="13756" w="22146">
                  <a:moveTo>
                    <a:pt x="10429" y="79"/>
                  </a:moveTo>
                  <a:cubicBezTo>
                    <a:pt x="16531" y="-491"/>
                    <a:pt x="21767" y="2085"/>
                    <a:pt x="22127" y="5822"/>
                  </a:cubicBezTo>
                  <a:cubicBezTo>
                    <a:pt x="22486" y="9559"/>
                    <a:pt x="17819" y="13086"/>
                    <a:pt x="11717" y="13677"/>
                  </a:cubicBezTo>
                  <a:cubicBezTo>
                    <a:pt x="5615" y="14247"/>
                    <a:pt x="379" y="11671"/>
                    <a:pt x="19" y="7934"/>
                  </a:cubicBezTo>
                  <a:cubicBezTo>
                    <a:pt x="-339" y="4176"/>
                    <a:pt x="4327" y="670"/>
                    <a:pt x="10429" y="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59" name="Google Shape;3859;p29"/>
            <p:cNvSpPr/>
            <p:nvPr/>
          </p:nvSpPr>
          <p:spPr>
            <a:xfrm>
              <a:off x="-4056204" y="-2624373"/>
              <a:ext cx="15590" cy="22494"/>
            </a:xfrm>
            <a:custGeom>
              <a:rect b="b" l="l" r="r" t="t"/>
              <a:pathLst>
                <a:path extrusionOk="0" h="21432" w="14854">
                  <a:moveTo>
                    <a:pt x="988" y="12996"/>
                  </a:moveTo>
                  <a:cubicBezTo>
                    <a:pt x="3036" y="18782"/>
                    <a:pt x="7575" y="22435"/>
                    <a:pt x="11122" y="21189"/>
                  </a:cubicBezTo>
                  <a:cubicBezTo>
                    <a:pt x="14670" y="19922"/>
                    <a:pt x="15915" y="14221"/>
                    <a:pt x="13867" y="8436"/>
                  </a:cubicBezTo>
                  <a:cubicBezTo>
                    <a:pt x="11819" y="2651"/>
                    <a:pt x="7280" y="-1002"/>
                    <a:pt x="3732" y="244"/>
                  </a:cubicBezTo>
                  <a:cubicBezTo>
                    <a:pt x="185" y="1489"/>
                    <a:pt x="-1061" y="7211"/>
                    <a:pt x="988" y="1299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0" name="Google Shape;3860;p29"/>
            <p:cNvSpPr/>
            <p:nvPr/>
          </p:nvSpPr>
          <p:spPr>
            <a:xfrm>
              <a:off x="-4109495" y="-2598313"/>
              <a:ext cx="32270" cy="26613"/>
            </a:xfrm>
            <a:custGeom>
              <a:rect b="b" l="l" r="r" t="t"/>
              <a:pathLst>
                <a:path extrusionOk="0" h="25357" w="30747">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09"/>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1" name="Google Shape;3861;p29"/>
            <p:cNvSpPr/>
            <p:nvPr/>
          </p:nvSpPr>
          <p:spPr>
            <a:xfrm>
              <a:off x="-3696940" y="-2334929"/>
              <a:ext cx="32271" cy="26613"/>
            </a:xfrm>
            <a:custGeom>
              <a:rect b="b" l="l" r="r" t="t"/>
              <a:pathLst>
                <a:path extrusionOk="0" h="25357" w="30748">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10"/>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2" name="Google Shape;3862;p29"/>
            <p:cNvSpPr/>
            <p:nvPr/>
          </p:nvSpPr>
          <p:spPr>
            <a:xfrm>
              <a:off x="-4092100" y="-2177968"/>
              <a:ext cx="26613" cy="32271"/>
            </a:xfrm>
            <a:custGeom>
              <a:rect b="b" l="l" r="r" t="t"/>
              <a:pathLst>
                <a:path extrusionOk="0" h="30748" w="25357">
                  <a:moveTo>
                    <a:pt x="21473" y="21001"/>
                  </a:moveTo>
                  <a:cubicBezTo>
                    <a:pt x="16427" y="28898"/>
                    <a:pt x="8403" y="32783"/>
                    <a:pt x="3547" y="29679"/>
                  </a:cubicBezTo>
                  <a:cubicBezTo>
                    <a:pt x="-1309" y="26575"/>
                    <a:pt x="-1162" y="17665"/>
                    <a:pt x="3885" y="9747"/>
                  </a:cubicBezTo>
                  <a:cubicBezTo>
                    <a:pt x="8931" y="1850"/>
                    <a:pt x="16955" y="-2035"/>
                    <a:pt x="21811" y="1069"/>
                  </a:cubicBezTo>
                  <a:cubicBezTo>
                    <a:pt x="26667" y="4173"/>
                    <a:pt x="26520" y="13083"/>
                    <a:pt x="21473" y="21001"/>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3" name="Google Shape;3863;p29"/>
            <p:cNvSpPr/>
            <p:nvPr/>
          </p:nvSpPr>
          <p:spPr>
            <a:xfrm>
              <a:off x="-3850119" y="-2627079"/>
              <a:ext cx="73571" cy="105405"/>
            </a:xfrm>
            <a:custGeom>
              <a:rect b="b" l="l" r="r" t="t"/>
              <a:pathLst>
                <a:path extrusionOk="0" h="100430" w="70099">
                  <a:moveTo>
                    <a:pt x="67765" y="22816"/>
                  </a:moveTo>
                  <a:cubicBezTo>
                    <a:pt x="63352" y="29721"/>
                    <a:pt x="7630" y="104656"/>
                    <a:pt x="726" y="100243"/>
                  </a:cubicBezTo>
                  <a:cubicBezTo>
                    <a:pt x="-6179" y="95830"/>
                    <a:pt x="38331" y="13758"/>
                    <a:pt x="42744" y="6854"/>
                  </a:cubicBezTo>
                  <a:cubicBezTo>
                    <a:pt x="47157" y="-51"/>
                    <a:pt x="56321" y="-2078"/>
                    <a:pt x="63246" y="2335"/>
                  </a:cubicBezTo>
                  <a:cubicBezTo>
                    <a:pt x="70151" y="6748"/>
                    <a:pt x="72178" y="15912"/>
                    <a:pt x="67765" y="228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4" name="Google Shape;3864;p29"/>
            <p:cNvSpPr/>
            <p:nvPr/>
          </p:nvSpPr>
          <p:spPr>
            <a:xfrm>
              <a:off x="-4062209" y="-2573010"/>
              <a:ext cx="105405" cy="73571"/>
            </a:xfrm>
            <a:custGeom>
              <a:rect b="b" l="l" r="r" t="t"/>
              <a:pathLst>
                <a:path extrusionOk="0" h="70099" w="100430">
                  <a:moveTo>
                    <a:pt x="22816" y="2335"/>
                  </a:moveTo>
                  <a:cubicBezTo>
                    <a:pt x="29721" y="6748"/>
                    <a:pt x="104656" y="62469"/>
                    <a:pt x="100243" y="69374"/>
                  </a:cubicBezTo>
                  <a:cubicBezTo>
                    <a:pt x="95830" y="76278"/>
                    <a:pt x="13758" y="31769"/>
                    <a:pt x="6854" y="27356"/>
                  </a:cubicBezTo>
                  <a:cubicBezTo>
                    <a:pt x="-51" y="22943"/>
                    <a:pt x="-2078" y="13779"/>
                    <a:pt x="2335" y="6853"/>
                  </a:cubicBezTo>
                  <a:cubicBezTo>
                    <a:pt x="6748" y="-51"/>
                    <a:pt x="15912" y="-2078"/>
                    <a:pt x="22837" y="23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5" name="Google Shape;3865;p29"/>
            <p:cNvSpPr/>
            <p:nvPr/>
          </p:nvSpPr>
          <p:spPr>
            <a:xfrm>
              <a:off x="-3813729" y="-2412622"/>
              <a:ext cx="105427" cy="73571"/>
            </a:xfrm>
            <a:custGeom>
              <a:rect b="b" l="l" r="r" t="t"/>
              <a:pathLst>
                <a:path extrusionOk="0" h="70099" w="100451">
                  <a:moveTo>
                    <a:pt x="93577" y="42744"/>
                  </a:moveTo>
                  <a:cubicBezTo>
                    <a:pt x="86672" y="38331"/>
                    <a:pt x="4600" y="-6179"/>
                    <a:pt x="187" y="726"/>
                  </a:cubicBezTo>
                  <a:cubicBezTo>
                    <a:pt x="-4226" y="7630"/>
                    <a:pt x="70710" y="63351"/>
                    <a:pt x="77614" y="67765"/>
                  </a:cubicBezTo>
                  <a:cubicBezTo>
                    <a:pt x="84519" y="72177"/>
                    <a:pt x="93703" y="70150"/>
                    <a:pt x="98116" y="63246"/>
                  </a:cubicBezTo>
                  <a:cubicBezTo>
                    <a:pt x="102529" y="56341"/>
                    <a:pt x="100502" y="47157"/>
                    <a:pt x="93598" y="427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6" name="Google Shape;3866;p29"/>
            <p:cNvSpPr/>
            <p:nvPr/>
          </p:nvSpPr>
          <p:spPr>
            <a:xfrm>
              <a:off x="-4064431" y="-2354120"/>
              <a:ext cx="108380" cy="162266"/>
            </a:xfrm>
            <a:custGeom>
              <a:rect b="b" l="l" r="r" t="t"/>
              <a:pathLst>
                <a:path extrusionOk="0" h="154607" w="103265">
                  <a:moveTo>
                    <a:pt x="5149" y="125519"/>
                  </a:moveTo>
                  <a:cubicBezTo>
                    <a:pt x="12033" y="114729"/>
                    <a:pt x="95900" y="-4293"/>
                    <a:pt x="102804" y="120"/>
                  </a:cubicBezTo>
                  <a:cubicBezTo>
                    <a:pt x="109708" y="4533"/>
                    <a:pt x="37053" y="130692"/>
                    <a:pt x="30170" y="141481"/>
                  </a:cubicBezTo>
                  <a:cubicBezTo>
                    <a:pt x="23287" y="152271"/>
                    <a:pt x="12096" y="157444"/>
                    <a:pt x="5191" y="153031"/>
                  </a:cubicBezTo>
                  <a:cubicBezTo>
                    <a:pt x="-1713" y="148618"/>
                    <a:pt x="-1734" y="136308"/>
                    <a:pt x="5149" y="12551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7" name="Google Shape;3867;p29"/>
            <p:cNvSpPr/>
            <p:nvPr/>
          </p:nvSpPr>
          <p:spPr>
            <a:xfrm>
              <a:off x="-5455651" y="-5282828"/>
              <a:ext cx="2131412" cy="2501453"/>
            </a:xfrm>
            <a:custGeom>
              <a:rect b="b" l="l" r="r" t="t"/>
              <a:pathLst>
                <a:path extrusionOk="0" h="2383389" w="2030813">
                  <a:moveTo>
                    <a:pt x="2030725" y="1785039"/>
                  </a:moveTo>
                  <a:cubicBezTo>
                    <a:pt x="2028466" y="1620621"/>
                    <a:pt x="1893375" y="1492413"/>
                    <a:pt x="1780434" y="1413783"/>
                  </a:cubicBezTo>
                  <a:cubicBezTo>
                    <a:pt x="1723699" y="1374298"/>
                    <a:pt x="1662403" y="1337559"/>
                    <a:pt x="1603114" y="1302023"/>
                  </a:cubicBezTo>
                  <a:cubicBezTo>
                    <a:pt x="1445515" y="1207599"/>
                    <a:pt x="1282553" y="1109944"/>
                    <a:pt x="1191275" y="951628"/>
                  </a:cubicBezTo>
                  <a:cubicBezTo>
                    <a:pt x="1126559" y="839383"/>
                    <a:pt x="1102847" y="704165"/>
                    <a:pt x="1079917" y="573403"/>
                  </a:cubicBezTo>
                  <a:cubicBezTo>
                    <a:pt x="1047822" y="390425"/>
                    <a:pt x="1017523" y="217602"/>
                    <a:pt x="885156" y="99572"/>
                  </a:cubicBezTo>
                  <a:cubicBezTo>
                    <a:pt x="795694" y="19801"/>
                    <a:pt x="671879" y="-13729"/>
                    <a:pt x="536513" y="5126"/>
                  </a:cubicBezTo>
                  <a:cubicBezTo>
                    <a:pt x="408411" y="22968"/>
                    <a:pt x="286749" y="86143"/>
                    <a:pt x="202693" y="178456"/>
                  </a:cubicBezTo>
                  <a:cubicBezTo>
                    <a:pt x="20685" y="378326"/>
                    <a:pt x="-75238" y="752940"/>
                    <a:pt x="72099" y="992062"/>
                  </a:cubicBezTo>
                  <a:cubicBezTo>
                    <a:pt x="274798" y="1321047"/>
                    <a:pt x="541771" y="1449023"/>
                    <a:pt x="879772" y="1611035"/>
                  </a:cubicBezTo>
                  <a:lnTo>
                    <a:pt x="894489" y="1618087"/>
                  </a:lnTo>
                  <a:cubicBezTo>
                    <a:pt x="1040644" y="1688166"/>
                    <a:pt x="1175734" y="1778789"/>
                    <a:pt x="1296024" y="1887424"/>
                  </a:cubicBezTo>
                  <a:cubicBezTo>
                    <a:pt x="1309622" y="1899712"/>
                    <a:pt x="1323325" y="1912487"/>
                    <a:pt x="1336585" y="1924838"/>
                  </a:cubicBezTo>
                  <a:cubicBezTo>
                    <a:pt x="1395220" y="1979504"/>
                    <a:pt x="1455861" y="2036028"/>
                    <a:pt x="1529234" y="2070930"/>
                  </a:cubicBezTo>
                  <a:cubicBezTo>
                    <a:pt x="1549018" y="2080347"/>
                    <a:pt x="1569542" y="2087948"/>
                    <a:pt x="1590466" y="2093734"/>
                  </a:cubicBezTo>
                  <a:cubicBezTo>
                    <a:pt x="1644034" y="2108556"/>
                    <a:pt x="1700241" y="2111407"/>
                    <a:pt x="1753745" y="2102560"/>
                  </a:cubicBezTo>
                  <a:cubicBezTo>
                    <a:pt x="1756004" y="2139679"/>
                    <a:pt x="1756004" y="2176080"/>
                    <a:pt x="1749163" y="2212841"/>
                  </a:cubicBezTo>
                  <a:cubicBezTo>
                    <a:pt x="1742174" y="2250404"/>
                    <a:pt x="1729906" y="2286404"/>
                    <a:pt x="1712402" y="2320377"/>
                  </a:cubicBezTo>
                  <a:cubicBezTo>
                    <a:pt x="1702584" y="2339444"/>
                    <a:pt x="1691372" y="2357961"/>
                    <a:pt x="1678324" y="2375022"/>
                  </a:cubicBezTo>
                  <a:cubicBezTo>
                    <a:pt x="1673868" y="2380871"/>
                    <a:pt x="1683835" y="2386888"/>
                    <a:pt x="1688205" y="2380934"/>
                  </a:cubicBezTo>
                  <a:cubicBezTo>
                    <a:pt x="1734678" y="2317569"/>
                    <a:pt x="1762508" y="2242359"/>
                    <a:pt x="1766815" y="2163686"/>
                  </a:cubicBezTo>
                  <a:cubicBezTo>
                    <a:pt x="1767955" y="2142762"/>
                    <a:pt x="1767702" y="2121457"/>
                    <a:pt x="1764640" y="2100701"/>
                  </a:cubicBezTo>
                  <a:cubicBezTo>
                    <a:pt x="1798529" y="2094029"/>
                    <a:pt x="1831172" y="2082586"/>
                    <a:pt x="1861176" y="2066327"/>
                  </a:cubicBezTo>
                  <a:cubicBezTo>
                    <a:pt x="1964173" y="2010521"/>
                    <a:pt x="2032330" y="1897495"/>
                    <a:pt x="2030788" y="1785060"/>
                  </a:cubicBezTo>
                  <a:close/>
                  <a:moveTo>
                    <a:pt x="1856298" y="2057417"/>
                  </a:moveTo>
                  <a:cubicBezTo>
                    <a:pt x="1760565" y="2109274"/>
                    <a:pt x="1636897" y="2110963"/>
                    <a:pt x="1533541" y="2061787"/>
                  </a:cubicBezTo>
                  <a:cubicBezTo>
                    <a:pt x="1461562" y="2027561"/>
                    <a:pt x="1401512" y="1971565"/>
                    <a:pt x="1343447" y="1917427"/>
                  </a:cubicBezTo>
                  <a:cubicBezTo>
                    <a:pt x="1330166" y="1905033"/>
                    <a:pt x="1316421" y="1892238"/>
                    <a:pt x="1302760" y="1879907"/>
                  </a:cubicBezTo>
                  <a:cubicBezTo>
                    <a:pt x="1181752" y="1770618"/>
                    <a:pt x="1045859" y="1679445"/>
                    <a:pt x="898817" y="1608944"/>
                  </a:cubicBezTo>
                  <a:lnTo>
                    <a:pt x="884101" y="1601892"/>
                  </a:lnTo>
                  <a:cubicBezTo>
                    <a:pt x="547598" y="1440598"/>
                    <a:pt x="281809" y="1313193"/>
                    <a:pt x="80672" y="986741"/>
                  </a:cubicBezTo>
                  <a:cubicBezTo>
                    <a:pt x="-64259" y="751504"/>
                    <a:pt x="30609" y="382401"/>
                    <a:pt x="210146" y="185255"/>
                  </a:cubicBezTo>
                  <a:cubicBezTo>
                    <a:pt x="292640" y="94673"/>
                    <a:pt x="412106" y="32660"/>
                    <a:pt x="537906" y="15135"/>
                  </a:cubicBezTo>
                  <a:cubicBezTo>
                    <a:pt x="670274" y="-3298"/>
                    <a:pt x="791218" y="29366"/>
                    <a:pt x="878421" y="107131"/>
                  </a:cubicBezTo>
                  <a:cubicBezTo>
                    <a:pt x="1008170" y="222817"/>
                    <a:pt x="1038173" y="393951"/>
                    <a:pt x="1069951" y="575156"/>
                  </a:cubicBezTo>
                  <a:cubicBezTo>
                    <a:pt x="1093029" y="706784"/>
                    <a:pt x="1116910" y="842909"/>
                    <a:pt x="1182512" y="956695"/>
                  </a:cubicBezTo>
                  <a:cubicBezTo>
                    <a:pt x="1275100" y="1117292"/>
                    <a:pt x="1439202" y="1215623"/>
                    <a:pt x="1597898" y="1310723"/>
                  </a:cubicBezTo>
                  <a:cubicBezTo>
                    <a:pt x="1657040" y="1346153"/>
                    <a:pt x="1718209" y="1382807"/>
                    <a:pt x="1774648" y="1422102"/>
                  </a:cubicBezTo>
                  <a:cubicBezTo>
                    <a:pt x="1885626" y="1499359"/>
                    <a:pt x="2018394" y="1625075"/>
                    <a:pt x="2020612" y="1785187"/>
                  </a:cubicBezTo>
                  <a:cubicBezTo>
                    <a:pt x="2022111" y="1893969"/>
                    <a:pt x="1956064" y="2003385"/>
                    <a:pt x="1856298" y="205743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8" name="Google Shape;3868;p29"/>
            <p:cNvSpPr/>
            <p:nvPr/>
          </p:nvSpPr>
          <p:spPr>
            <a:xfrm>
              <a:off x="-5503724" y="-5326822"/>
              <a:ext cx="2223041" cy="2296946"/>
            </a:xfrm>
            <a:custGeom>
              <a:rect b="b" l="l" r="r" t="t"/>
              <a:pathLst>
                <a:path extrusionOk="0" h="2188534" w="2118117">
                  <a:moveTo>
                    <a:pt x="1598269" y="2171405"/>
                  </a:moveTo>
                  <a:lnTo>
                    <a:pt x="1598269" y="2171405"/>
                  </a:lnTo>
                  <a:cubicBezTo>
                    <a:pt x="1571897" y="2162283"/>
                    <a:pt x="1557940" y="2133504"/>
                    <a:pt x="1567062" y="2107132"/>
                  </a:cubicBezTo>
                  <a:lnTo>
                    <a:pt x="1567062" y="2107132"/>
                  </a:lnTo>
                  <a:cubicBezTo>
                    <a:pt x="1576183" y="2080760"/>
                    <a:pt x="1604984" y="2066761"/>
                    <a:pt x="1631334" y="2075883"/>
                  </a:cubicBezTo>
                  <a:lnTo>
                    <a:pt x="1631334" y="2075883"/>
                  </a:lnTo>
                  <a:cubicBezTo>
                    <a:pt x="1657706" y="2085004"/>
                    <a:pt x="1671705" y="2113846"/>
                    <a:pt x="1662563" y="2140218"/>
                  </a:cubicBezTo>
                  <a:lnTo>
                    <a:pt x="1662563" y="2140218"/>
                  </a:lnTo>
                  <a:cubicBezTo>
                    <a:pt x="1653779" y="2165535"/>
                    <a:pt x="1626858" y="2179428"/>
                    <a:pt x="1601394" y="2172376"/>
                  </a:cubicBezTo>
                  <a:lnTo>
                    <a:pt x="1601394" y="2172376"/>
                  </a:lnTo>
                  <a:cubicBezTo>
                    <a:pt x="1600317" y="2172080"/>
                    <a:pt x="1599303" y="2171806"/>
                    <a:pt x="1598248" y="2171405"/>
                  </a:cubicBezTo>
                  <a:close/>
                  <a:moveTo>
                    <a:pt x="1758190" y="2147524"/>
                  </a:moveTo>
                  <a:cubicBezTo>
                    <a:pt x="1752933" y="2120117"/>
                    <a:pt x="1770859" y="2093597"/>
                    <a:pt x="1798266" y="2088340"/>
                  </a:cubicBezTo>
                  <a:lnTo>
                    <a:pt x="1798266" y="2088340"/>
                  </a:lnTo>
                  <a:cubicBezTo>
                    <a:pt x="1825673" y="2083082"/>
                    <a:pt x="1852171" y="2101051"/>
                    <a:pt x="1857429" y="2128458"/>
                  </a:cubicBezTo>
                  <a:lnTo>
                    <a:pt x="1857429" y="2128458"/>
                  </a:lnTo>
                  <a:cubicBezTo>
                    <a:pt x="1862687" y="2155864"/>
                    <a:pt x="1844718" y="2182363"/>
                    <a:pt x="1817311" y="2187621"/>
                  </a:cubicBezTo>
                  <a:lnTo>
                    <a:pt x="1817311" y="2187621"/>
                  </a:lnTo>
                  <a:cubicBezTo>
                    <a:pt x="1809456" y="2189120"/>
                    <a:pt x="1801644" y="2188740"/>
                    <a:pt x="1794381" y="2186734"/>
                  </a:cubicBezTo>
                  <a:lnTo>
                    <a:pt x="1794381" y="2186734"/>
                  </a:lnTo>
                  <a:cubicBezTo>
                    <a:pt x="1776412" y="2181772"/>
                    <a:pt x="1761906" y="2167055"/>
                    <a:pt x="1758190" y="2147524"/>
                  </a:cubicBezTo>
                  <a:close/>
                  <a:moveTo>
                    <a:pt x="1416536" y="2059265"/>
                  </a:moveTo>
                  <a:cubicBezTo>
                    <a:pt x="1395401" y="2041044"/>
                    <a:pt x="1393078" y="2009097"/>
                    <a:pt x="1411342" y="1987982"/>
                  </a:cubicBezTo>
                  <a:lnTo>
                    <a:pt x="1411342" y="1987982"/>
                  </a:lnTo>
                  <a:cubicBezTo>
                    <a:pt x="1429564" y="1966847"/>
                    <a:pt x="1461510" y="1964524"/>
                    <a:pt x="1482625" y="1982788"/>
                  </a:cubicBezTo>
                  <a:lnTo>
                    <a:pt x="1482625" y="1982788"/>
                  </a:lnTo>
                  <a:cubicBezTo>
                    <a:pt x="1503760" y="2001010"/>
                    <a:pt x="1506104" y="2032914"/>
                    <a:pt x="1487840" y="2054029"/>
                  </a:cubicBezTo>
                  <a:lnTo>
                    <a:pt x="1487840" y="2054029"/>
                  </a:lnTo>
                  <a:cubicBezTo>
                    <a:pt x="1474644" y="2069316"/>
                    <a:pt x="1454310" y="2074742"/>
                    <a:pt x="1436088" y="2069717"/>
                  </a:cubicBezTo>
                  <a:lnTo>
                    <a:pt x="1436088" y="2069717"/>
                  </a:lnTo>
                  <a:cubicBezTo>
                    <a:pt x="1429078" y="2067774"/>
                    <a:pt x="1422427" y="2064312"/>
                    <a:pt x="1416536" y="2059265"/>
                  </a:cubicBezTo>
                  <a:close/>
                  <a:moveTo>
                    <a:pt x="1271669" y="1928418"/>
                  </a:moveTo>
                  <a:cubicBezTo>
                    <a:pt x="1250386" y="1910365"/>
                    <a:pt x="1247726" y="1878483"/>
                    <a:pt x="1265778" y="1857199"/>
                  </a:cubicBezTo>
                  <a:lnTo>
                    <a:pt x="1265778" y="1857199"/>
                  </a:lnTo>
                  <a:cubicBezTo>
                    <a:pt x="1283789" y="1835852"/>
                    <a:pt x="1315672" y="1833234"/>
                    <a:pt x="1336998" y="1851266"/>
                  </a:cubicBezTo>
                  <a:lnTo>
                    <a:pt x="1336998" y="1851266"/>
                  </a:lnTo>
                  <a:cubicBezTo>
                    <a:pt x="1358281" y="1869319"/>
                    <a:pt x="1360942" y="1901202"/>
                    <a:pt x="1342889" y="1922485"/>
                  </a:cubicBezTo>
                  <a:lnTo>
                    <a:pt x="1342889" y="1922485"/>
                  </a:lnTo>
                  <a:cubicBezTo>
                    <a:pt x="1329777" y="1938047"/>
                    <a:pt x="1309253" y="1943642"/>
                    <a:pt x="1290820" y="1938554"/>
                  </a:cubicBezTo>
                  <a:lnTo>
                    <a:pt x="1290820" y="1938554"/>
                  </a:lnTo>
                  <a:cubicBezTo>
                    <a:pt x="1284000" y="1936674"/>
                    <a:pt x="1277434" y="1933317"/>
                    <a:pt x="1271648" y="1928418"/>
                  </a:cubicBezTo>
                  <a:close/>
                  <a:moveTo>
                    <a:pt x="1942753" y="2084096"/>
                  </a:moveTo>
                  <a:cubicBezTo>
                    <a:pt x="1922968" y="2064417"/>
                    <a:pt x="1922863" y="2032386"/>
                    <a:pt x="1942499" y="2012602"/>
                  </a:cubicBezTo>
                  <a:lnTo>
                    <a:pt x="1942499" y="2012602"/>
                  </a:lnTo>
                  <a:cubicBezTo>
                    <a:pt x="1962178" y="1992818"/>
                    <a:pt x="1994209" y="1992712"/>
                    <a:pt x="2013993" y="2012349"/>
                  </a:cubicBezTo>
                  <a:lnTo>
                    <a:pt x="2013993" y="2012349"/>
                  </a:lnTo>
                  <a:cubicBezTo>
                    <a:pt x="2033819" y="2032049"/>
                    <a:pt x="2033883" y="2064058"/>
                    <a:pt x="2014246" y="2083843"/>
                  </a:cubicBezTo>
                  <a:lnTo>
                    <a:pt x="2014246" y="2083843"/>
                  </a:lnTo>
                  <a:cubicBezTo>
                    <a:pt x="2000881" y="2097292"/>
                    <a:pt x="1981899" y="2101642"/>
                    <a:pt x="1964860" y="2096913"/>
                  </a:cubicBezTo>
                  <a:lnTo>
                    <a:pt x="1964860" y="2096913"/>
                  </a:lnTo>
                  <a:cubicBezTo>
                    <a:pt x="1956773" y="2094674"/>
                    <a:pt x="1949150" y="2090409"/>
                    <a:pt x="1942753" y="2084096"/>
                  </a:cubicBezTo>
                  <a:close/>
                  <a:moveTo>
                    <a:pt x="1119983" y="1814379"/>
                  </a:moveTo>
                  <a:lnTo>
                    <a:pt x="1119983" y="1814379"/>
                  </a:lnTo>
                  <a:cubicBezTo>
                    <a:pt x="1096736" y="1798923"/>
                    <a:pt x="1090401" y="1767547"/>
                    <a:pt x="1105857" y="1744300"/>
                  </a:cubicBezTo>
                  <a:lnTo>
                    <a:pt x="1105857" y="1744300"/>
                  </a:lnTo>
                  <a:cubicBezTo>
                    <a:pt x="1121334" y="1721116"/>
                    <a:pt x="1152710" y="1714782"/>
                    <a:pt x="1175936" y="1730217"/>
                  </a:cubicBezTo>
                  <a:lnTo>
                    <a:pt x="1175936" y="1730217"/>
                  </a:lnTo>
                  <a:cubicBezTo>
                    <a:pt x="1199183" y="1745672"/>
                    <a:pt x="1205517" y="1777048"/>
                    <a:pt x="1190062" y="1800296"/>
                  </a:cubicBezTo>
                  <a:lnTo>
                    <a:pt x="1190062" y="1800296"/>
                  </a:lnTo>
                  <a:cubicBezTo>
                    <a:pt x="1177625" y="1818939"/>
                    <a:pt x="1154969" y="1826668"/>
                    <a:pt x="1134509" y="1821009"/>
                  </a:cubicBezTo>
                  <a:lnTo>
                    <a:pt x="1134509" y="1821009"/>
                  </a:lnTo>
                  <a:cubicBezTo>
                    <a:pt x="1129442" y="1819615"/>
                    <a:pt x="1124543" y="1817419"/>
                    <a:pt x="1119983" y="1814379"/>
                  </a:cubicBezTo>
                  <a:close/>
                  <a:moveTo>
                    <a:pt x="956134" y="1718561"/>
                  </a:moveTo>
                  <a:cubicBezTo>
                    <a:pt x="931282" y="1705871"/>
                    <a:pt x="921401" y="1675445"/>
                    <a:pt x="934090" y="1650593"/>
                  </a:cubicBezTo>
                  <a:lnTo>
                    <a:pt x="934090" y="1650593"/>
                  </a:lnTo>
                  <a:cubicBezTo>
                    <a:pt x="946738" y="1625720"/>
                    <a:pt x="977164" y="1615839"/>
                    <a:pt x="1002058" y="1628550"/>
                  </a:cubicBezTo>
                  <a:lnTo>
                    <a:pt x="1002058" y="1628550"/>
                  </a:lnTo>
                  <a:cubicBezTo>
                    <a:pt x="1026931" y="1641197"/>
                    <a:pt x="1036812" y="1671624"/>
                    <a:pt x="1024101" y="1696517"/>
                  </a:cubicBezTo>
                  <a:lnTo>
                    <a:pt x="1024101" y="1696517"/>
                  </a:lnTo>
                  <a:cubicBezTo>
                    <a:pt x="1012995" y="1718244"/>
                    <a:pt x="988291" y="1728570"/>
                    <a:pt x="965657" y="1722256"/>
                  </a:cubicBezTo>
                  <a:lnTo>
                    <a:pt x="965657" y="1722256"/>
                  </a:lnTo>
                  <a:cubicBezTo>
                    <a:pt x="962447" y="1721369"/>
                    <a:pt x="959259" y="1720166"/>
                    <a:pt x="956134" y="1718582"/>
                  </a:cubicBezTo>
                  <a:close/>
                  <a:moveTo>
                    <a:pt x="780735" y="1633427"/>
                  </a:moveTo>
                  <a:cubicBezTo>
                    <a:pt x="755651" y="1621139"/>
                    <a:pt x="745368" y="1590861"/>
                    <a:pt x="757657" y="1565797"/>
                  </a:cubicBezTo>
                  <a:lnTo>
                    <a:pt x="757657" y="1565797"/>
                  </a:lnTo>
                  <a:cubicBezTo>
                    <a:pt x="769988" y="1540734"/>
                    <a:pt x="800266" y="1530431"/>
                    <a:pt x="825329" y="1542719"/>
                  </a:cubicBezTo>
                  <a:lnTo>
                    <a:pt x="825329" y="1542719"/>
                  </a:lnTo>
                  <a:cubicBezTo>
                    <a:pt x="850350" y="1555029"/>
                    <a:pt x="860696" y="1585328"/>
                    <a:pt x="848407" y="1610392"/>
                  </a:cubicBezTo>
                  <a:lnTo>
                    <a:pt x="848407" y="1610392"/>
                  </a:lnTo>
                  <a:cubicBezTo>
                    <a:pt x="837534" y="1632498"/>
                    <a:pt x="812555" y="1643161"/>
                    <a:pt x="789603" y="1636805"/>
                  </a:cubicBezTo>
                  <a:lnTo>
                    <a:pt x="789603" y="1636805"/>
                  </a:lnTo>
                  <a:cubicBezTo>
                    <a:pt x="786626" y="1635982"/>
                    <a:pt x="783649" y="1634842"/>
                    <a:pt x="780735" y="1633406"/>
                  </a:cubicBezTo>
                  <a:close/>
                  <a:moveTo>
                    <a:pt x="604704" y="1542023"/>
                  </a:moveTo>
                  <a:cubicBezTo>
                    <a:pt x="580380" y="1528361"/>
                    <a:pt x="571638" y="1497576"/>
                    <a:pt x="585299" y="1473210"/>
                  </a:cubicBezTo>
                  <a:lnTo>
                    <a:pt x="585299" y="1473210"/>
                  </a:lnTo>
                  <a:cubicBezTo>
                    <a:pt x="598897" y="1448865"/>
                    <a:pt x="629682" y="1440166"/>
                    <a:pt x="654069" y="1453785"/>
                  </a:cubicBezTo>
                  <a:lnTo>
                    <a:pt x="654069" y="1453785"/>
                  </a:lnTo>
                  <a:cubicBezTo>
                    <a:pt x="678414" y="1467382"/>
                    <a:pt x="687135" y="1498231"/>
                    <a:pt x="673494" y="1522555"/>
                  </a:cubicBezTo>
                  <a:lnTo>
                    <a:pt x="673494" y="1522555"/>
                  </a:lnTo>
                  <a:cubicBezTo>
                    <a:pt x="661881" y="1543311"/>
                    <a:pt x="637875" y="1552728"/>
                    <a:pt x="615957" y="1546646"/>
                  </a:cubicBezTo>
                  <a:lnTo>
                    <a:pt x="615957" y="1546646"/>
                  </a:lnTo>
                  <a:cubicBezTo>
                    <a:pt x="612115" y="1545591"/>
                    <a:pt x="608356" y="1544007"/>
                    <a:pt x="604704" y="1542023"/>
                  </a:cubicBezTo>
                  <a:close/>
                  <a:moveTo>
                    <a:pt x="2017709" y="1869024"/>
                  </a:moveTo>
                  <a:lnTo>
                    <a:pt x="2017709" y="1869024"/>
                  </a:lnTo>
                  <a:cubicBezTo>
                    <a:pt x="2022333" y="1841511"/>
                    <a:pt x="2048389" y="1822930"/>
                    <a:pt x="2075943" y="1827554"/>
                  </a:cubicBezTo>
                  <a:lnTo>
                    <a:pt x="2075943" y="1827554"/>
                  </a:lnTo>
                  <a:cubicBezTo>
                    <a:pt x="2103455" y="1832178"/>
                    <a:pt x="2122036" y="1858234"/>
                    <a:pt x="2117412" y="1885809"/>
                  </a:cubicBezTo>
                  <a:lnTo>
                    <a:pt x="2117412" y="1885809"/>
                  </a:lnTo>
                  <a:cubicBezTo>
                    <a:pt x="2112788" y="1913322"/>
                    <a:pt x="2086733" y="1931902"/>
                    <a:pt x="2059178" y="1927278"/>
                  </a:cubicBezTo>
                  <a:lnTo>
                    <a:pt x="2059178" y="1927278"/>
                  </a:lnTo>
                  <a:cubicBezTo>
                    <a:pt x="2057426" y="1926962"/>
                    <a:pt x="2055694" y="1926582"/>
                    <a:pt x="2054047" y="1926117"/>
                  </a:cubicBezTo>
                  <a:lnTo>
                    <a:pt x="2054047" y="1926117"/>
                  </a:lnTo>
                  <a:cubicBezTo>
                    <a:pt x="2029407" y="1919297"/>
                    <a:pt x="2013423" y="1894804"/>
                    <a:pt x="2017709" y="1869024"/>
                  </a:cubicBezTo>
                  <a:close/>
                  <a:moveTo>
                    <a:pt x="434351" y="1435373"/>
                  </a:moveTo>
                  <a:lnTo>
                    <a:pt x="434351" y="1435373"/>
                  </a:lnTo>
                  <a:cubicBezTo>
                    <a:pt x="411548" y="1419221"/>
                    <a:pt x="406227" y="1387696"/>
                    <a:pt x="422316" y="1364914"/>
                  </a:cubicBezTo>
                  <a:lnTo>
                    <a:pt x="422316" y="1364914"/>
                  </a:lnTo>
                  <a:cubicBezTo>
                    <a:pt x="438469" y="1342110"/>
                    <a:pt x="470056" y="1336789"/>
                    <a:pt x="492797" y="1352942"/>
                  </a:cubicBezTo>
                  <a:lnTo>
                    <a:pt x="492797" y="1352942"/>
                  </a:lnTo>
                  <a:cubicBezTo>
                    <a:pt x="515558" y="1369052"/>
                    <a:pt x="520921" y="1400640"/>
                    <a:pt x="504768" y="1423380"/>
                  </a:cubicBezTo>
                  <a:lnTo>
                    <a:pt x="504768" y="1423380"/>
                  </a:lnTo>
                  <a:cubicBezTo>
                    <a:pt x="492121" y="1441222"/>
                    <a:pt x="470014" y="1448379"/>
                    <a:pt x="450082" y="1442869"/>
                  </a:cubicBezTo>
                  <a:lnTo>
                    <a:pt x="450082" y="1442869"/>
                  </a:lnTo>
                  <a:cubicBezTo>
                    <a:pt x="444571" y="1441349"/>
                    <a:pt x="439229" y="1438878"/>
                    <a:pt x="434330" y="1435373"/>
                  </a:cubicBezTo>
                  <a:close/>
                  <a:moveTo>
                    <a:pt x="277724" y="1306110"/>
                  </a:moveTo>
                  <a:lnTo>
                    <a:pt x="277724" y="1306110"/>
                  </a:lnTo>
                  <a:cubicBezTo>
                    <a:pt x="257665" y="1286706"/>
                    <a:pt x="257074" y="1254717"/>
                    <a:pt x="276478" y="1234616"/>
                  </a:cubicBezTo>
                  <a:lnTo>
                    <a:pt x="276478" y="1234616"/>
                  </a:lnTo>
                  <a:cubicBezTo>
                    <a:pt x="295925" y="1214557"/>
                    <a:pt x="327892" y="1214029"/>
                    <a:pt x="347972" y="1233413"/>
                  </a:cubicBezTo>
                  <a:lnTo>
                    <a:pt x="347972" y="1233413"/>
                  </a:lnTo>
                  <a:cubicBezTo>
                    <a:pt x="368052" y="1252796"/>
                    <a:pt x="368580" y="1284826"/>
                    <a:pt x="349176" y="1304906"/>
                  </a:cubicBezTo>
                  <a:lnTo>
                    <a:pt x="349176" y="1304906"/>
                  </a:lnTo>
                  <a:cubicBezTo>
                    <a:pt x="335873" y="1318694"/>
                    <a:pt x="316575" y="1323255"/>
                    <a:pt x="299324" y="1318483"/>
                  </a:cubicBezTo>
                  <a:lnTo>
                    <a:pt x="299324" y="1318483"/>
                  </a:lnTo>
                  <a:cubicBezTo>
                    <a:pt x="291491" y="1316308"/>
                    <a:pt x="284016" y="1312212"/>
                    <a:pt x="277724" y="1306110"/>
                  </a:cubicBezTo>
                  <a:close/>
                  <a:moveTo>
                    <a:pt x="1991084" y="1709883"/>
                  </a:moveTo>
                  <a:lnTo>
                    <a:pt x="1991084" y="1709883"/>
                  </a:lnTo>
                  <a:cubicBezTo>
                    <a:pt x="1978774" y="1684820"/>
                    <a:pt x="1989036" y="1654521"/>
                    <a:pt x="2014078" y="1642147"/>
                  </a:cubicBezTo>
                  <a:lnTo>
                    <a:pt x="2014078" y="1642147"/>
                  </a:lnTo>
                  <a:cubicBezTo>
                    <a:pt x="2039098" y="1629817"/>
                    <a:pt x="2069398" y="1640099"/>
                    <a:pt x="2081770" y="1665120"/>
                  </a:cubicBezTo>
                  <a:lnTo>
                    <a:pt x="2081770" y="1665120"/>
                  </a:lnTo>
                  <a:cubicBezTo>
                    <a:pt x="2094102" y="1690141"/>
                    <a:pt x="2083819" y="1720440"/>
                    <a:pt x="2058798" y="1732814"/>
                  </a:cubicBezTo>
                  <a:lnTo>
                    <a:pt x="2058798" y="1732814"/>
                  </a:lnTo>
                  <a:cubicBezTo>
                    <a:pt x="2047248" y="1738536"/>
                    <a:pt x="2034516" y="1739422"/>
                    <a:pt x="2022988" y="1736234"/>
                  </a:cubicBezTo>
                  <a:lnTo>
                    <a:pt x="2022988" y="1736234"/>
                  </a:lnTo>
                  <a:cubicBezTo>
                    <a:pt x="2009601" y="1732539"/>
                    <a:pt x="1997777" y="1723333"/>
                    <a:pt x="1991105" y="1709904"/>
                  </a:cubicBezTo>
                  <a:close/>
                  <a:moveTo>
                    <a:pt x="143415" y="1152924"/>
                  </a:moveTo>
                  <a:lnTo>
                    <a:pt x="143415" y="1152924"/>
                  </a:lnTo>
                  <a:cubicBezTo>
                    <a:pt x="126797" y="1130500"/>
                    <a:pt x="131527" y="1098829"/>
                    <a:pt x="153951" y="1082211"/>
                  </a:cubicBezTo>
                  <a:lnTo>
                    <a:pt x="153951" y="1082211"/>
                  </a:lnTo>
                  <a:cubicBezTo>
                    <a:pt x="176374" y="1065594"/>
                    <a:pt x="208004" y="1070303"/>
                    <a:pt x="224621" y="1092726"/>
                  </a:cubicBezTo>
                  <a:lnTo>
                    <a:pt x="224621" y="1092726"/>
                  </a:lnTo>
                  <a:cubicBezTo>
                    <a:pt x="241238" y="1115150"/>
                    <a:pt x="236572" y="1146801"/>
                    <a:pt x="214148" y="1163397"/>
                  </a:cubicBezTo>
                  <a:lnTo>
                    <a:pt x="214148" y="1163397"/>
                  </a:lnTo>
                  <a:cubicBezTo>
                    <a:pt x="201141" y="1173067"/>
                    <a:pt x="185052" y="1175537"/>
                    <a:pt x="170525" y="1171526"/>
                  </a:cubicBezTo>
                  <a:lnTo>
                    <a:pt x="170525" y="1171526"/>
                  </a:lnTo>
                  <a:cubicBezTo>
                    <a:pt x="160053" y="1168633"/>
                    <a:pt x="150424" y="1162299"/>
                    <a:pt x="143415" y="1152903"/>
                  </a:cubicBezTo>
                  <a:close/>
                  <a:moveTo>
                    <a:pt x="1882344" y="1571266"/>
                  </a:moveTo>
                  <a:cubicBezTo>
                    <a:pt x="1861821" y="1552368"/>
                    <a:pt x="1860491" y="1520380"/>
                    <a:pt x="1879388" y="1499857"/>
                  </a:cubicBezTo>
                  <a:lnTo>
                    <a:pt x="1879388" y="1499857"/>
                  </a:lnTo>
                  <a:cubicBezTo>
                    <a:pt x="1898285" y="1479334"/>
                    <a:pt x="1930274" y="1478003"/>
                    <a:pt x="1950797" y="1496901"/>
                  </a:cubicBezTo>
                  <a:lnTo>
                    <a:pt x="1950797" y="1496901"/>
                  </a:lnTo>
                  <a:cubicBezTo>
                    <a:pt x="1971363" y="1515798"/>
                    <a:pt x="1972693" y="1547787"/>
                    <a:pt x="1953796" y="1568310"/>
                  </a:cubicBezTo>
                  <a:lnTo>
                    <a:pt x="1953796" y="1568310"/>
                  </a:lnTo>
                  <a:cubicBezTo>
                    <a:pt x="1940472" y="1582710"/>
                    <a:pt x="1920752" y="1587694"/>
                    <a:pt x="1903057" y="1582795"/>
                  </a:cubicBezTo>
                  <a:lnTo>
                    <a:pt x="1903057" y="1582795"/>
                  </a:lnTo>
                  <a:cubicBezTo>
                    <a:pt x="1895561" y="1580726"/>
                    <a:pt x="1888446" y="1576861"/>
                    <a:pt x="1882344" y="1571245"/>
                  </a:cubicBezTo>
                  <a:close/>
                  <a:moveTo>
                    <a:pt x="37504" y="972817"/>
                  </a:moveTo>
                  <a:cubicBezTo>
                    <a:pt x="27622" y="946698"/>
                    <a:pt x="40840" y="917518"/>
                    <a:pt x="66916" y="907636"/>
                  </a:cubicBezTo>
                  <a:lnTo>
                    <a:pt x="66916" y="907636"/>
                  </a:lnTo>
                  <a:cubicBezTo>
                    <a:pt x="93035" y="897776"/>
                    <a:pt x="122215" y="910930"/>
                    <a:pt x="132097" y="937049"/>
                  </a:cubicBezTo>
                  <a:lnTo>
                    <a:pt x="132097" y="937049"/>
                  </a:lnTo>
                  <a:cubicBezTo>
                    <a:pt x="141957" y="963168"/>
                    <a:pt x="128824" y="992306"/>
                    <a:pt x="102706" y="1002187"/>
                  </a:cubicBezTo>
                  <a:lnTo>
                    <a:pt x="102706" y="1002187"/>
                  </a:lnTo>
                  <a:cubicBezTo>
                    <a:pt x="92275" y="1006178"/>
                    <a:pt x="81359" y="1006410"/>
                    <a:pt x="71371" y="1003644"/>
                  </a:cubicBezTo>
                  <a:lnTo>
                    <a:pt x="71371" y="1003644"/>
                  </a:lnTo>
                  <a:cubicBezTo>
                    <a:pt x="56359" y="999485"/>
                    <a:pt x="43479" y="988484"/>
                    <a:pt x="37525" y="972838"/>
                  </a:cubicBezTo>
                  <a:close/>
                  <a:moveTo>
                    <a:pt x="1732473" y="1460183"/>
                  </a:moveTo>
                  <a:lnTo>
                    <a:pt x="1732473" y="1460183"/>
                  </a:lnTo>
                  <a:cubicBezTo>
                    <a:pt x="1708930" y="1445170"/>
                    <a:pt x="1702005" y="1413942"/>
                    <a:pt x="1716954" y="1390399"/>
                  </a:cubicBezTo>
                  <a:lnTo>
                    <a:pt x="1716954" y="1390399"/>
                  </a:lnTo>
                  <a:cubicBezTo>
                    <a:pt x="1731966" y="1366856"/>
                    <a:pt x="1763195" y="1359931"/>
                    <a:pt x="1786716" y="1374922"/>
                  </a:cubicBezTo>
                  <a:lnTo>
                    <a:pt x="1786716" y="1374922"/>
                  </a:lnTo>
                  <a:cubicBezTo>
                    <a:pt x="1810259" y="1389871"/>
                    <a:pt x="1817248" y="1421163"/>
                    <a:pt x="1802235" y="1444705"/>
                  </a:cubicBezTo>
                  <a:lnTo>
                    <a:pt x="1802235" y="1444705"/>
                  </a:lnTo>
                  <a:cubicBezTo>
                    <a:pt x="1790010" y="1463878"/>
                    <a:pt x="1766995" y="1472028"/>
                    <a:pt x="1746134" y="1466264"/>
                  </a:cubicBezTo>
                  <a:lnTo>
                    <a:pt x="1746134" y="1466264"/>
                  </a:lnTo>
                  <a:cubicBezTo>
                    <a:pt x="1741404" y="1464954"/>
                    <a:pt x="1736823" y="1462949"/>
                    <a:pt x="1732452" y="1460183"/>
                  </a:cubicBezTo>
                  <a:close/>
                  <a:moveTo>
                    <a:pt x="1566133" y="1359002"/>
                  </a:moveTo>
                  <a:cubicBezTo>
                    <a:pt x="1542294" y="1344496"/>
                    <a:pt x="1534693" y="1313437"/>
                    <a:pt x="1549156" y="1289556"/>
                  </a:cubicBezTo>
                  <a:lnTo>
                    <a:pt x="1549156" y="1289556"/>
                  </a:lnTo>
                  <a:cubicBezTo>
                    <a:pt x="1563662" y="1265718"/>
                    <a:pt x="1594764" y="1258117"/>
                    <a:pt x="1618602" y="1272622"/>
                  </a:cubicBezTo>
                  <a:lnTo>
                    <a:pt x="1618602" y="1272622"/>
                  </a:lnTo>
                  <a:cubicBezTo>
                    <a:pt x="1642441" y="1287086"/>
                    <a:pt x="1650042" y="1318187"/>
                    <a:pt x="1635600" y="1342026"/>
                  </a:cubicBezTo>
                  <a:lnTo>
                    <a:pt x="1635600" y="1342026"/>
                  </a:lnTo>
                  <a:cubicBezTo>
                    <a:pt x="1623585" y="1361768"/>
                    <a:pt x="1600169" y="1370404"/>
                    <a:pt x="1578928" y="1364534"/>
                  </a:cubicBezTo>
                  <a:lnTo>
                    <a:pt x="1578928" y="1364534"/>
                  </a:lnTo>
                  <a:cubicBezTo>
                    <a:pt x="1574536" y="1363330"/>
                    <a:pt x="1570229" y="1361493"/>
                    <a:pt x="1566133" y="1359002"/>
                  </a:cubicBezTo>
                  <a:close/>
                  <a:moveTo>
                    <a:pt x="1398842" y="1248129"/>
                  </a:moveTo>
                  <a:cubicBezTo>
                    <a:pt x="1376545" y="1231322"/>
                    <a:pt x="1372069" y="1199672"/>
                    <a:pt x="1388897" y="1177354"/>
                  </a:cubicBezTo>
                  <a:lnTo>
                    <a:pt x="1388897" y="1177354"/>
                  </a:lnTo>
                  <a:cubicBezTo>
                    <a:pt x="1405662" y="1155035"/>
                    <a:pt x="1437355" y="1150602"/>
                    <a:pt x="1459673" y="1167409"/>
                  </a:cubicBezTo>
                  <a:lnTo>
                    <a:pt x="1459673" y="1167409"/>
                  </a:lnTo>
                  <a:cubicBezTo>
                    <a:pt x="1481949" y="1184152"/>
                    <a:pt x="1486446" y="1215866"/>
                    <a:pt x="1469618" y="1238163"/>
                  </a:cubicBezTo>
                  <a:lnTo>
                    <a:pt x="1469618" y="1238163"/>
                  </a:lnTo>
                  <a:cubicBezTo>
                    <a:pt x="1456780" y="1255224"/>
                    <a:pt x="1435180" y="1261833"/>
                    <a:pt x="1415734" y="1256448"/>
                  </a:cubicBezTo>
                  <a:lnTo>
                    <a:pt x="1415734" y="1256448"/>
                  </a:lnTo>
                  <a:cubicBezTo>
                    <a:pt x="1409800" y="1254801"/>
                    <a:pt x="1404057" y="1252056"/>
                    <a:pt x="1398842" y="1248108"/>
                  </a:cubicBezTo>
                  <a:close/>
                  <a:moveTo>
                    <a:pt x="4" y="763867"/>
                  </a:moveTo>
                  <a:cubicBezTo>
                    <a:pt x="-355" y="735975"/>
                    <a:pt x="21985" y="713045"/>
                    <a:pt x="49898" y="712749"/>
                  </a:cubicBezTo>
                  <a:lnTo>
                    <a:pt x="49898" y="712749"/>
                  </a:lnTo>
                  <a:cubicBezTo>
                    <a:pt x="77790" y="712390"/>
                    <a:pt x="100720" y="734730"/>
                    <a:pt x="101080" y="762622"/>
                  </a:cubicBezTo>
                  <a:lnTo>
                    <a:pt x="101080" y="762622"/>
                  </a:lnTo>
                  <a:cubicBezTo>
                    <a:pt x="101439" y="790514"/>
                    <a:pt x="79099" y="813445"/>
                    <a:pt x="51165" y="813782"/>
                  </a:cubicBezTo>
                  <a:lnTo>
                    <a:pt x="51165" y="813782"/>
                  </a:lnTo>
                  <a:cubicBezTo>
                    <a:pt x="46267" y="813846"/>
                    <a:pt x="41516" y="813212"/>
                    <a:pt x="37039" y="811966"/>
                  </a:cubicBezTo>
                  <a:lnTo>
                    <a:pt x="37039" y="811966"/>
                  </a:lnTo>
                  <a:cubicBezTo>
                    <a:pt x="15904" y="806118"/>
                    <a:pt x="300" y="786903"/>
                    <a:pt x="4" y="763867"/>
                  </a:cubicBezTo>
                  <a:close/>
                  <a:moveTo>
                    <a:pt x="1247726" y="1106240"/>
                  </a:moveTo>
                  <a:cubicBezTo>
                    <a:pt x="1230053" y="1084619"/>
                    <a:pt x="1233241" y="1052778"/>
                    <a:pt x="1254862" y="1035126"/>
                  </a:cubicBezTo>
                  <a:lnTo>
                    <a:pt x="1254862" y="1035126"/>
                  </a:lnTo>
                  <a:cubicBezTo>
                    <a:pt x="1276484" y="1017453"/>
                    <a:pt x="1308324" y="1020641"/>
                    <a:pt x="1325997" y="1042263"/>
                  </a:cubicBezTo>
                  <a:lnTo>
                    <a:pt x="1325997" y="1042263"/>
                  </a:lnTo>
                  <a:cubicBezTo>
                    <a:pt x="1343670" y="1063884"/>
                    <a:pt x="1340482" y="1095725"/>
                    <a:pt x="1318861" y="1113376"/>
                  </a:cubicBezTo>
                  <a:lnTo>
                    <a:pt x="1318861" y="1113376"/>
                  </a:lnTo>
                  <a:cubicBezTo>
                    <a:pt x="1305664" y="1124145"/>
                    <a:pt x="1288624" y="1127143"/>
                    <a:pt x="1273380" y="1122920"/>
                  </a:cubicBezTo>
                  <a:lnTo>
                    <a:pt x="1273380" y="1122920"/>
                  </a:lnTo>
                  <a:cubicBezTo>
                    <a:pt x="1263646" y="1120217"/>
                    <a:pt x="1254588" y="1114622"/>
                    <a:pt x="1247746" y="1106240"/>
                  </a:cubicBezTo>
                  <a:close/>
                  <a:moveTo>
                    <a:pt x="1142828" y="923198"/>
                  </a:moveTo>
                  <a:cubicBezTo>
                    <a:pt x="1132905" y="897121"/>
                    <a:pt x="1145996" y="867920"/>
                    <a:pt x="1172093" y="857975"/>
                  </a:cubicBezTo>
                  <a:lnTo>
                    <a:pt x="1172093" y="857975"/>
                  </a:lnTo>
                  <a:cubicBezTo>
                    <a:pt x="1198212" y="848093"/>
                    <a:pt x="1227413" y="861206"/>
                    <a:pt x="1237295" y="887282"/>
                  </a:cubicBezTo>
                  <a:lnTo>
                    <a:pt x="1237295" y="887282"/>
                  </a:lnTo>
                  <a:cubicBezTo>
                    <a:pt x="1247219" y="913358"/>
                    <a:pt x="1234128" y="942560"/>
                    <a:pt x="1208030" y="952505"/>
                  </a:cubicBezTo>
                  <a:lnTo>
                    <a:pt x="1208030" y="952505"/>
                  </a:lnTo>
                  <a:cubicBezTo>
                    <a:pt x="1197536" y="956474"/>
                    <a:pt x="1186620" y="956749"/>
                    <a:pt x="1176633" y="953983"/>
                  </a:cubicBezTo>
                  <a:lnTo>
                    <a:pt x="1176633" y="953983"/>
                  </a:lnTo>
                  <a:cubicBezTo>
                    <a:pt x="1161621" y="949823"/>
                    <a:pt x="1148783" y="938844"/>
                    <a:pt x="1142828" y="923198"/>
                  </a:cubicBezTo>
                  <a:close/>
                  <a:moveTo>
                    <a:pt x="24898" y="557262"/>
                  </a:moveTo>
                  <a:cubicBezTo>
                    <a:pt x="31655" y="530193"/>
                    <a:pt x="59040" y="513639"/>
                    <a:pt x="86109" y="520396"/>
                  </a:cubicBezTo>
                  <a:lnTo>
                    <a:pt x="86109" y="520396"/>
                  </a:lnTo>
                  <a:cubicBezTo>
                    <a:pt x="113200" y="527110"/>
                    <a:pt x="129753" y="554496"/>
                    <a:pt x="123039" y="581586"/>
                  </a:cubicBezTo>
                  <a:lnTo>
                    <a:pt x="123039" y="581586"/>
                  </a:lnTo>
                  <a:cubicBezTo>
                    <a:pt x="116282" y="608654"/>
                    <a:pt x="88897" y="625208"/>
                    <a:pt x="61807" y="618494"/>
                  </a:cubicBezTo>
                  <a:lnTo>
                    <a:pt x="61807" y="618494"/>
                  </a:lnTo>
                  <a:cubicBezTo>
                    <a:pt x="61363" y="618367"/>
                    <a:pt x="60920" y="618262"/>
                    <a:pt x="60434" y="618114"/>
                  </a:cubicBezTo>
                  <a:lnTo>
                    <a:pt x="60434" y="618114"/>
                  </a:lnTo>
                  <a:cubicBezTo>
                    <a:pt x="34189" y="610850"/>
                    <a:pt x="18290" y="583908"/>
                    <a:pt x="24877" y="557262"/>
                  </a:cubicBezTo>
                  <a:close/>
                  <a:moveTo>
                    <a:pt x="1089493" y="726220"/>
                  </a:moveTo>
                  <a:lnTo>
                    <a:pt x="1089493" y="726220"/>
                  </a:lnTo>
                  <a:cubicBezTo>
                    <a:pt x="1084046" y="698856"/>
                    <a:pt x="1101888" y="672294"/>
                    <a:pt x="1129294" y="666867"/>
                  </a:cubicBezTo>
                  <a:lnTo>
                    <a:pt x="1129294" y="666867"/>
                  </a:lnTo>
                  <a:cubicBezTo>
                    <a:pt x="1156637" y="661483"/>
                    <a:pt x="1183221" y="679325"/>
                    <a:pt x="1188647" y="706668"/>
                  </a:cubicBezTo>
                  <a:lnTo>
                    <a:pt x="1188647" y="706668"/>
                  </a:lnTo>
                  <a:cubicBezTo>
                    <a:pt x="1194031" y="734054"/>
                    <a:pt x="1176189" y="760637"/>
                    <a:pt x="1148846" y="766021"/>
                  </a:cubicBezTo>
                  <a:lnTo>
                    <a:pt x="1148846" y="766021"/>
                  </a:lnTo>
                  <a:cubicBezTo>
                    <a:pt x="1140865" y="767584"/>
                    <a:pt x="1132926" y="767225"/>
                    <a:pt x="1125578" y="765198"/>
                  </a:cubicBezTo>
                  <a:lnTo>
                    <a:pt x="1125578" y="765198"/>
                  </a:lnTo>
                  <a:cubicBezTo>
                    <a:pt x="1107757" y="760257"/>
                    <a:pt x="1093294" y="745625"/>
                    <a:pt x="1089472" y="726220"/>
                  </a:cubicBezTo>
                  <a:close/>
                  <a:moveTo>
                    <a:pt x="119175" y="431419"/>
                  </a:moveTo>
                  <a:cubicBezTo>
                    <a:pt x="94260" y="418750"/>
                    <a:pt x="84315" y="388367"/>
                    <a:pt x="96899" y="363494"/>
                  </a:cubicBezTo>
                  <a:lnTo>
                    <a:pt x="96899" y="363494"/>
                  </a:lnTo>
                  <a:cubicBezTo>
                    <a:pt x="109504" y="338558"/>
                    <a:pt x="139888" y="328613"/>
                    <a:pt x="164824" y="341218"/>
                  </a:cubicBezTo>
                  <a:lnTo>
                    <a:pt x="164824" y="341218"/>
                  </a:lnTo>
                  <a:cubicBezTo>
                    <a:pt x="189719" y="353823"/>
                    <a:pt x="199663" y="384207"/>
                    <a:pt x="187037" y="409143"/>
                  </a:cubicBezTo>
                  <a:lnTo>
                    <a:pt x="187037" y="409143"/>
                  </a:lnTo>
                  <a:cubicBezTo>
                    <a:pt x="176015" y="430955"/>
                    <a:pt x="151290" y="441322"/>
                    <a:pt x="128550" y="435030"/>
                  </a:cubicBezTo>
                  <a:lnTo>
                    <a:pt x="128550" y="435030"/>
                  </a:lnTo>
                  <a:cubicBezTo>
                    <a:pt x="125383" y="434164"/>
                    <a:pt x="122194" y="432961"/>
                    <a:pt x="119154" y="431440"/>
                  </a:cubicBezTo>
                  <a:close/>
                  <a:moveTo>
                    <a:pt x="1054338" y="533445"/>
                  </a:moveTo>
                  <a:lnTo>
                    <a:pt x="1054338" y="533445"/>
                  </a:lnTo>
                  <a:cubicBezTo>
                    <a:pt x="1049017" y="506017"/>
                    <a:pt x="1066901" y="479497"/>
                    <a:pt x="1094328" y="474176"/>
                  </a:cubicBezTo>
                  <a:lnTo>
                    <a:pt x="1094328" y="474176"/>
                  </a:lnTo>
                  <a:cubicBezTo>
                    <a:pt x="1121714" y="468855"/>
                    <a:pt x="1148276" y="486739"/>
                    <a:pt x="1153534" y="514146"/>
                  </a:cubicBezTo>
                  <a:lnTo>
                    <a:pt x="1153534" y="514146"/>
                  </a:lnTo>
                  <a:cubicBezTo>
                    <a:pt x="1158918" y="541532"/>
                    <a:pt x="1140992" y="568051"/>
                    <a:pt x="1113606" y="573372"/>
                  </a:cubicBezTo>
                  <a:lnTo>
                    <a:pt x="1113606" y="573372"/>
                  </a:lnTo>
                  <a:cubicBezTo>
                    <a:pt x="1105667" y="574956"/>
                    <a:pt x="1097813" y="574512"/>
                    <a:pt x="1090507" y="572486"/>
                  </a:cubicBezTo>
                  <a:lnTo>
                    <a:pt x="1090507" y="572486"/>
                  </a:lnTo>
                  <a:cubicBezTo>
                    <a:pt x="1072623" y="567545"/>
                    <a:pt x="1058117" y="552891"/>
                    <a:pt x="1054316" y="533424"/>
                  </a:cubicBezTo>
                  <a:close/>
                  <a:moveTo>
                    <a:pt x="217442" y="262123"/>
                  </a:moveTo>
                  <a:cubicBezTo>
                    <a:pt x="196770" y="243352"/>
                    <a:pt x="195187" y="211385"/>
                    <a:pt x="213958" y="190735"/>
                  </a:cubicBezTo>
                  <a:lnTo>
                    <a:pt x="213958" y="190735"/>
                  </a:lnTo>
                  <a:cubicBezTo>
                    <a:pt x="214043" y="190608"/>
                    <a:pt x="214190" y="190481"/>
                    <a:pt x="214275" y="190354"/>
                  </a:cubicBezTo>
                  <a:lnTo>
                    <a:pt x="214275" y="190354"/>
                  </a:lnTo>
                  <a:cubicBezTo>
                    <a:pt x="214486" y="190143"/>
                    <a:pt x="214655" y="189932"/>
                    <a:pt x="214866" y="189742"/>
                  </a:cubicBezTo>
                  <a:lnTo>
                    <a:pt x="214866" y="189742"/>
                  </a:lnTo>
                  <a:cubicBezTo>
                    <a:pt x="233637" y="169092"/>
                    <a:pt x="265625" y="167593"/>
                    <a:pt x="286254" y="186427"/>
                  </a:cubicBezTo>
                  <a:lnTo>
                    <a:pt x="286254" y="186427"/>
                  </a:lnTo>
                  <a:cubicBezTo>
                    <a:pt x="306862" y="205177"/>
                    <a:pt x="308403" y="237187"/>
                    <a:pt x="289590" y="257816"/>
                  </a:cubicBezTo>
                  <a:lnTo>
                    <a:pt x="289590" y="257816"/>
                  </a:lnTo>
                  <a:cubicBezTo>
                    <a:pt x="289442" y="257984"/>
                    <a:pt x="289273" y="258195"/>
                    <a:pt x="289084" y="258343"/>
                  </a:cubicBezTo>
                  <a:lnTo>
                    <a:pt x="289084" y="258343"/>
                  </a:lnTo>
                  <a:cubicBezTo>
                    <a:pt x="289084" y="258343"/>
                    <a:pt x="288915" y="258555"/>
                    <a:pt x="288851" y="258639"/>
                  </a:cubicBezTo>
                  <a:lnTo>
                    <a:pt x="288851" y="258639"/>
                  </a:lnTo>
                  <a:cubicBezTo>
                    <a:pt x="275570" y="273271"/>
                    <a:pt x="255723" y="278318"/>
                    <a:pt x="237902" y="273377"/>
                  </a:cubicBezTo>
                  <a:lnTo>
                    <a:pt x="237902" y="273377"/>
                  </a:lnTo>
                  <a:cubicBezTo>
                    <a:pt x="230554" y="271350"/>
                    <a:pt x="223502" y="267613"/>
                    <a:pt x="217463" y="262123"/>
                  </a:cubicBezTo>
                  <a:close/>
                  <a:moveTo>
                    <a:pt x="1006175" y="353105"/>
                  </a:moveTo>
                  <a:cubicBezTo>
                    <a:pt x="996125" y="327050"/>
                    <a:pt x="1009152" y="297828"/>
                    <a:pt x="1035208" y="287777"/>
                  </a:cubicBezTo>
                  <a:lnTo>
                    <a:pt x="1035208" y="287777"/>
                  </a:lnTo>
                  <a:cubicBezTo>
                    <a:pt x="1061263" y="277790"/>
                    <a:pt x="1090528" y="290818"/>
                    <a:pt x="1100515" y="316852"/>
                  </a:cubicBezTo>
                  <a:lnTo>
                    <a:pt x="1100515" y="316852"/>
                  </a:lnTo>
                  <a:cubicBezTo>
                    <a:pt x="1110502" y="342907"/>
                    <a:pt x="1097496" y="372130"/>
                    <a:pt x="1071440" y="382159"/>
                  </a:cubicBezTo>
                  <a:lnTo>
                    <a:pt x="1071440" y="382159"/>
                  </a:lnTo>
                  <a:cubicBezTo>
                    <a:pt x="1060946" y="386171"/>
                    <a:pt x="1049946" y="386487"/>
                    <a:pt x="1039874" y="383700"/>
                  </a:cubicBezTo>
                  <a:lnTo>
                    <a:pt x="1039874" y="383700"/>
                  </a:lnTo>
                  <a:cubicBezTo>
                    <a:pt x="1024967" y="379583"/>
                    <a:pt x="1012151" y="368646"/>
                    <a:pt x="1006175" y="353084"/>
                  </a:cubicBezTo>
                  <a:close/>
                  <a:moveTo>
                    <a:pt x="362752" y="129587"/>
                  </a:moveTo>
                  <a:cubicBezTo>
                    <a:pt x="350189" y="104672"/>
                    <a:pt x="360261" y="74309"/>
                    <a:pt x="385239" y="61767"/>
                  </a:cubicBezTo>
                  <a:lnTo>
                    <a:pt x="385239" y="61767"/>
                  </a:lnTo>
                  <a:cubicBezTo>
                    <a:pt x="410154" y="49204"/>
                    <a:pt x="440559" y="59297"/>
                    <a:pt x="453059" y="84254"/>
                  </a:cubicBezTo>
                  <a:lnTo>
                    <a:pt x="453059" y="84254"/>
                  </a:lnTo>
                  <a:cubicBezTo>
                    <a:pt x="465622" y="109169"/>
                    <a:pt x="455529" y="139574"/>
                    <a:pt x="430635" y="152095"/>
                  </a:cubicBezTo>
                  <a:lnTo>
                    <a:pt x="430635" y="152095"/>
                  </a:lnTo>
                  <a:cubicBezTo>
                    <a:pt x="418959" y="157944"/>
                    <a:pt x="406100" y="158894"/>
                    <a:pt x="394466" y="155663"/>
                  </a:cubicBezTo>
                  <a:lnTo>
                    <a:pt x="394466" y="155663"/>
                  </a:lnTo>
                  <a:cubicBezTo>
                    <a:pt x="381164" y="151990"/>
                    <a:pt x="369424" y="142910"/>
                    <a:pt x="362773" y="129587"/>
                  </a:cubicBezTo>
                  <a:close/>
                  <a:moveTo>
                    <a:pt x="915636" y="203952"/>
                  </a:moveTo>
                  <a:cubicBezTo>
                    <a:pt x="896380" y="183725"/>
                    <a:pt x="897140" y="151757"/>
                    <a:pt x="917410" y="132501"/>
                  </a:cubicBezTo>
                  <a:lnTo>
                    <a:pt x="917410" y="132501"/>
                  </a:lnTo>
                  <a:cubicBezTo>
                    <a:pt x="937616" y="113286"/>
                    <a:pt x="969605" y="114068"/>
                    <a:pt x="988861" y="134274"/>
                  </a:cubicBezTo>
                  <a:lnTo>
                    <a:pt x="988861" y="134274"/>
                  </a:lnTo>
                  <a:cubicBezTo>
                    <a:pt x="1008055" y="154523"/>
                    <a:pt x="1007294" y="186512"/>
                    <a:pt x="987088" y="205726"/>
                  </a:cubicBezTo>
                  <a:lnTo>
                    <a:pt x="987088" y="205726"/>
                  </a:lnTo>
                  <a:cubicBezTo>
                    <a:pt x="973701" y="218437"/>
                    <a:pt x="955268" y="222406"/>
                    <a:pt x="938693" y="217825"/>
                  </a:cubicBezTo>
                  <a:lnTo>
                    <a:pt x="938693" y="217825"/>
                  </a:lnTo>
                  <a:cubicBezTo>
                    <a:pt x="930163" y="215460"/>
                    <a:pt x="922160" y="210836"/>
                    <a:pt x="915636" y="203952"/>
                  </a:cubicBezTo>
                  <a:close/>
                  <a:moveTo>
                    <a:pt x="544168" y="56467"/>
                  </a:moveTo>
                  <a:cubicBezTo>
                    <a:pt x="540937" y="28723"/>
                    <a:pt x="560764" y="3639"/>
                    <a:pt x="588487" y="345"/>
                  </a:cubicBezTo>
                  <a:lnTo>
                    <a:pt x="588487" y="345"/>
                  </a:lnTo>
                  <a:cubicBezTo>
                    <a:pt x="616232" y="-2885"/>
                    <a:pt x="641316" y="16941"/>
                    <a:pt x="644610" y="44664"/>
                  </a:cubicBezTo>
                  <a:lnTo>
                    <a:pt x="644610" y="44664"/>
                  </a:lnTo>
                  <a:cubicBezTo>
                    <a:pt x="647841" y="72409"/>
                    <a:pt x="627993" y="97535"/>
                    <a:pt x="600291" y="100787"/>
                  </a:cubicBezTo>
                  <a:lnTo>
                    <a:pt x="600291" y="100787"/>
                  </a:lnTo>
                  <a:cubicBezTo>
                    <a:pt x="593576" y="101547"/>
                    <a:pt x="587073" y="101019"/>
                    <a:pt x="580929" y="99309"/>
                  </a:cubicBezTo>
                  <a:lnTo>
                    <a:pt x="580929" y="99309"/>
                  </a:lnTo>
                  <a:cubicBezTo>
                    <a:pt x="561693" y="93988"/>
                    <a:pt x="546639" y="77497"/>
                    <a:pt x="544168" y="56467"/>
                  </a:cubicBezTo>
                  <a:close/>
                  <a:moveTo>
                    <a:pt x="772902" y="115060"/>
                  </a:moveTo>
                  <a:cubicBezTo>
                    <a:pt x="746276" y="106699"/>
                    <a:pt x="731454" y="78363"/>
                    <a:pt x="739773" y="51717"/>
                  </a:cubicBezTo>
                  <a:lnTo>
                    <a:pt x="739773" y="51717"/>
                  </a:lnTo>
                  <a:cubicBezTo>
                    <a:pt x="748092" y="25070"/>
                    <a:pt x="776470" y="10205"/>
                    <a:pt x="803117" y="18588"/>
                  </a:cubicBezTo>
                  <a:lnTo>
                    <a:pt x="803117" y="18588"/>
                  </a:lnTo>
                  <a:cubicBezTo>
                    <a:pt x="829763" y="26907"/>
                    <a:pt x="844586" y="55221"/>
                    <a:pt x="836267" y="81868"/>
                  </a:cubicBezTo>
                  <a:lnTo>
                    <a:pt x="836267" y="81868"/>
                  </a:lnTo>
                  <a:cubicBezTo>
                    <a:pt x="828095" y="107987"/>
                    <a:pt x="800731" y="122746"/>
                    <a:pt x="774570" y="115504"/>
                  </a:cubicBezTo>
                  <a:lnTo>
                    <a:pt x="774570" y="115504"/>
                  </a:lnTo>
                  <a:cubicBezTo>
                    <a:pt x="774042" y="115356"/>
                    <a:pt x="773451" y="115187"/>
                    <a:pt x="772902" y="115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69" name="Google Shape;3869;p29"/>
            <p:cNvSpPr/>
            <p:nvPr/>
          </p:nvSpPr>
          <p:spPr>
            <a:xfrm>
              <a:off x="-3757820" y="-2963502"/>
              <a:ext cx="184749" cy="253036"/>
            </a:xfrm>
            <a:custGeom>
              <a:rect b="b" l="l" r="r" t="t"/>
              <a:pathLst>
                <a:path extrusionOk="0" h="241093" w="176029">
                  <a:moveTo>
                    <a:pt x="24321" y="233743"/>
                  </a:moveTo>
                  <a:cubicBezTo>
                    <a:pt x="420" y="219259"/>
                    <a:pt x="-7118" y="188179"/>
                    <a:pt x="7345" y="164298"/>
                  </a:cubicBezTo>
                  <a:lnTo>
                    <a:pt x="7345" y="164298"/>
                  </a:lnTo>
                  <a:cubicBezTo>
                    <a:pt x="21851" y="140459"/>
                    <a:pt x="52953" y="132858"/>
                    <a:pt x="76791" y="147364"/>
                  </a:cubicBezTo>
                  <a:lnTo>
                    <a:pt x="76791" y="147364"/>
                  </a:lnTo>
                  <a:cubicBezTo>
                    <a:pt x="100629" y="161869"/>
                    <a:pt x="108231" y="192971"/>
                    <a:pt x="93725" y="216809"/>
                  </a:cubicBezTo>
                  <a:lnTo>
                    <a:pt x="93725" y="216809"/>
                  </a:lnTo>
                  <a:cubicBezTo>
                    <a:pt x="81753" y="236573"/>
                    <a:pt x="58358" y="245145"/>
                    <a:pt x="37117" y="239276"/>
                  </a:cubicBezTo>
                  <a:lnTo>
                    <a:pt x="37117" y="239276"/>
                  </a:lnTo>
                  <a:cubicBezTo>
                    <a:pt x="32725" y="238072"/>
                    <a:pt x="28417" y="236235"/>
                    <a:pt x="24321" y="233743"/>
                  </a:cubicBezTo>
                  <a:close/>
                  <a:moveTo>
                    <a:pt x="110067" y="98716"/>
                  </a:moveTo>
                  <a:cubicBezTo>
                    <a:pt x="83484" y="90207"/>
                    <a:pt x="68789" y="61766"/>
                    <a:pt x="77298" y="35161"/>
                  </a:cubicBezTo>
                  <a:lnTo>
                    <a:pt x="77298" y="35161"/>
                  </a:lnTo>
                  <a:cubicBezTo>
                    <a:pt x="85807" y="8578"/>
                    <a:pt x="114227" y="-6055"/>
                    <a:pt x="140852" y="2391"/>
                  </a:cubicBezTo>
                  <a:lnTo>
                    <a:pt x="140852" y="2391"/>
                  </a:lnTo>
                  <a:cubicBezTo>
                    <a:pt x="167436" y="10943"/>
                    <a:pt x="182110" y="39405"/>
                    <a:pt x="173622" y="65946"/>
                  </a:cubicBezTo>
                  <a:lnTo>
                    <a:pt x="173622" y="65946"/>
                  </a:lnTo>
                  <a:cubicBezTo>
                    <a:pt x="165282" y="91896"/>
                    <a:pt x="138023" y="106486"/>
                    <a:pt x="112010" y="99307"/>
                  </a:cubicBezTo>
                  <a:lnTo>
                    <a:pt x="112010" y="99307"/>
                  </a:lnTo>
                  <a:cubicBezTo>
                    <a:pt x="111377" y="99138"/>
                    <a:pt x="110701" y="98948"/>
                    <a:pt x="110067" y="987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0" name="Google Shape;3870;p29"/>
            <p:cNvSpPr/>
            <p:nvPr/>
          </p:nvSpPr>
          <p:spPr>
            <a:xfrm>
              <a:off x="-3842679" y="-3138071"/>
              <a:ext cx="44782" cy="43256"/>
            </a:xfrm>
            <a:custGeom>
              <a:rect b="b" l="l" r="r" t="t"/>
              <a:pathLst>
                <a:path extrusionOk="0" h="41214" w="42668">
                  <a:moveTo>
                    <a:pt x="42373" y="17734"/>
                  </a:moveTo>
                  <a:cubicBezTo>
                    <a:pt x="42837" y="15707"/>
                    <a:pt x="42752" y="13680"/>
                    <a:pt x="42140" y="11632"/>
                  </a:cubicBezTo>
                  <a:cubicBezTo>
                    <a:pt x="41633" y="10407"/>
                    <a:pt x="41127" y="9162"/>
                    <a:pt x="40620" y="7937"/>
                  </a:cubicBezTo>
                  <a:cubicBezTo>
                    <a:pt x="39248" y="5551"/>
                    <a:pt x="37389" y="3651"/>
                    <a:pt x="35046" y="2215"/>
                  </a:cubicBezTo>
                  <a:cubicBezTo>
                    <a:pt x="33758" y="1666"/>
                    <a:pt x="32470" y="1117"/>
                    <a:pt x="31182" y="568"/>
                  </a:cubicBezTo>
                  <a:cubicBezTo>
                    <a:pt x="28458" y="-171"/>
                    <a:pt x="25734" y="-192"/>
                    <a:pt x="23011" y="526"/>
                  </a:cubicBezTo>
                  <a:cubicBezTo>
                    <a:pt x="21152" y="1159"/>
                    <a:pt x="19336" y="1940"/>
                    <a:pt x="17542" y="2722"/>
                  </a:cubicBezTo>
                  <a:cubicBezTo>
                    <a:pt x="16908" y="2996"/>
                    <a:pt x="16275" y="3313"/>
                    <a:pt x="15662" y="3672"/>
                  </a:cubicBezTo>
                  <a:cubicBezTo>
                    <a:pt x="13382" y="4981"/>
                    <a:pt x="11271" y="6627"/>
                    <a:pt x="9265" y="8317"/>
                  </a:cubicBezTo>
                  <a:cubicBezTo>
                    <a:pt x="8231" y="9204"/>
                    <a:pt x="7280" y="10175"/>
                    <a:pt x="6414" y="11252"/>
                  </a:cubicBezTo>
                  <a:cubicBezTo>
                    <a:pt x="5169" y="12793"/>
                    <a:pt x="3775" y="14208"/>
                    <a:pt x="2952" y="16003"/>
                  </a:cubicBezTo>
                  <a:cubicBezTo>
                    <a:pt x="2086" y="17861"/>
                    <a:pt x="1263" y="19740"/>
                    <a:pt x="566" y="21661"/>
                  </a:cubicBezTo>
                  <a:cubicBezTo>
                    <a:pt x="-68" y="23688"/>
                    <a:pt x="-174" y="25715"/>
                    <a:pt x="270" y="27742"/>
                  </a:cubicBezTo>
                  <a:cubicBezTo>
                    <a:pt x="354" y="29748"/>
                    <a:pt x="946" y="31627"/>
                    <a:pt x="2022" y="33380"/>
                  </a:cubicBezTo>
                  <a:cubicBezTo>
                    <a:pt x="2804" y="34436"/>
                    <a:pt x="3606" y="35491"/>
                    <a:pt x="4388" y="36526"/>
                  </a:cubicBezTo>
                  <a:cubicBezTo>
                    <a:pt x="5781" y="38088"/>
                    <a:pt x="7470" y="39186"/>
                    <a:pt x="9413" y="39820"/>
                  </a:cubicBezTo>
                  <a:cubicBezTo>
                    <a:pt x="10637" y="40538"/>
                    <a:pt x="11946" y="40897"/>
                    <a:pt x="13361" y="40917"/>
                  </a:cubicBezTo>
                  <a:cubicBezTo>
                    <a:pt x="15367" y="41382"/>
                    <a:pt x="17373" y="41298"/>
                    <a:pt x="19379" y="40685"/>
                  </a:cubicBezTo>
                  <a:cubicBezTo>
                    <a:pt x="20603" y="40179"/>
                    <a:pt x="21807" y="39693"/>
                    <a:pt x="23031" y="39186"/>
                  </a:cubicBezTo>
                  <a:cubicBezTo>
                    <a:pt x="24826" y="38173"/>
                    <a:pt x="26241" y="36779"/>
                    <a:pt x="27466" y="35196"/>
                  </a:cubicBezTo>
                  <a:cubicBezTo>
                    <a:pt x="27614" y="35027"/>
                    <a:pt x="27740" y="34858"/>
                    <a:pt x="27888" y="34710"/>
                  </a:cubicBezTo>
                  <a:cubicBezTo>
                    <a:pt x="28416" y="34140"/>
                    <a:pt x="28880" y="33527"/>
                    <a:pt x="29345" y="32915"/>
                  </a:cubicBezTo>
                  <a:cubicBezTo>
                    <a:pt x="29788" y="32409"/>
                    <a:pt x="30232" y="31881"/>
                    <a:pt x="30717" y="31416"/>
                  </a:cubicBezTo>
                  <a:cubicBezTo>
                    <a:pt x="31583" y="30867"/>
                    <a:pt x="32449" y="30340"/>
                    <a:pt x="33378" y="29917"/>
                  </a:cubicBezTo>
                  <a:cubicBezTo>
                    <a:pt x="34433" y="29431"/>
                    <a:pt x="35447" y="28840"/>
                    <a:pt x="36334" y="28059"/>
                  </a:cubicBezTo>
                  <a:cubicBezTo>
                    <a:pt x="38065" y="26982"/>
                    <a:pt x="39437" y="25504"/>
                    <a:pt x="40451" y="23688"/>
                  </a:cubicBezTo>
                  <a:cubicBezTo>
                    <a:pt x="41633" y="21851"/>
                    <a:pt x="42288" y="19887"/>
                    <a:pt x="42394" y="177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1" name="Google Shape;3871;p29"/>
            <p:cNvSpPr/>
            <p:nvPr/>
          </p:nvSpPr>
          <p:spPr>
            <a:xfrm>
              <a:off x="-4016562" y="-3244703"/>
              <a:ext cx="43151" cy="40575"/>
            </a:xfrm>
            <a:custGeom>
              <a:rect b="b" l="l" r="r" t="t"/>
              <a:pathLst>
                <a:path extrusionOk="0" h="38660" w="41114">
                  <a:moveTo>
                    <a:pt x="40845" y="13556"/>
                  </a:moveTo>
                  <a:cubicBezTo>
                    <a:pt x="40761" y="11529"/>
                    <a:pt x="40170" y="9649"/>
                    <a:pt x="39093" y="7876"/>
                  </a:cubicBezTo>
                  <a:cubicBezTo>
                    <a:pt x="38291" y="6820"/>
                    <a:pt x="37510" y="5764"/>
                    <a:pt x="36707" y="4708"/>
                  </a:cubicBezTo>
                  <a:cubicBezTo>
                    <a:pt x="34743" y="2703"/>
                    <a:pt x="32421" y="1330"/>
                    <a:pt x="29718" y="570"/>
                  </a:cubicBezTo>
                  <a:lnTo>
                    <a:pt x="25601" y="0"/>
                  </a:lnTo>
                  <a:cubicBezTo>
                    <a:pt x="22877" y="0"/>
                    <a:pt x="20322" y="676"/>
                    <a:pt x="17936" y="2027"/>
                  </a:cubicBezTo>
                  <a:cubicBezTo>
                    <a:pt x="16986" y="2471"/>
                    <a:pt x="16078" y="2935"/>
                    <a:pt x="15170" y="3442"/>
                  </a:cubicBezTo>
                  <a:cubicBezTo>
                    <a:pt x="13122" y="4603"/>
                    <a:pt x="11370" y="5976"/>
                    <a:pt x="9448" y="7411"/>
                  </a:cubicBezTo>
                  <a:cubicBezTo>
                    <a:pt x="7801" y="8657"/>
                    <a:pt x="6239" y="10029"/>
                    <a:pt x="4803" y="11529"/>
                  </a:cubicBezTo>
                  <a:cubicBezTo>
                    <a:pt x="3198" y="12965"/>
                    <a:pt x="2079" y="14696"/>
                    <a:pt x="1425" y="16702"/>
                  </a:cubicBezTo>
                  <a:cubicBezTo>
                    <a:pt x="411" y="18602"/>
                    <a:pt x="-53" y="20650"/>
                    <a:pt x="10" y="22846"/>
                  </a:cubicBezTo>
                  <a:cubicBezTo>
                    <a:pt x="-74" y="24958"/>
                    <a:pt x="369" y="26942"/>
                    <a:pt x="1298" y="28779"/>
                  </a:cubicBezTo>
                  <a:cubicBezTo>
                    <a:pt x="1910" y="30743"/>
                    <a:pt x="2987" y="32432"/>
                    <a:pt x="4486" y="33889"/>
                  </a:cubicBezTo>
                  <a:cubicBezTo>
                    <a:pt x="5563" y="34734"/>
                    <a:pt x="6640" y="35578"/>
                    <a:pt x="7696" y="36423"/>
                  </a:cubicBezTo>
                  <a:cubicBezTo>
                    <a:pt x="10188" y="37901"/>
                    <a:pt x="12890" y="38640"/>
                    <a:pt x="15804" y="38661"/>
                  </a:cubicBezTo>
                  <a:cubicBezTo>
                    <a:pt x="17155" y="38492"/>
                    <a:pt x="18507" y="38302"/>
                    <a:pt x="19879" y="38133"/>
                  </a:cubicBezTo>
                  <a:cubicBezTo>
                    <a:pt x="22539" y="37415"/>
                    <a:pt x="24883" y="36085"/>
                    <a:pt x="26868" y="34185"/>
                  </a:cubicBezTo>
                  <a:cubicBezTo>
                    <a:pt x="28156" y="32833"/>
                    <a:pt x="29592" y="31609"/>
                    <a:pt x="31070" y="30469"/>
                  </a:cubicBezTo>
                  <a:cubicBezTo>
                    <a:pt x="31788" y="29983"/>
                    <a:pt x="32484" y="29476"/>
                    <a:pt x="33223" y="29032"/>
                  </a:cubicBezTo>
                  <a:cubicBezTo>
                    <a:pt x="35060" y="28082"/>
                    <a:pt x="36538" y="26752"/>
                    <a:pt x="37658" y="25084"/>
                  </a:cubicBezTo>
                  <a:cubicBezTo>
                    <a:pt x="39093" y="23564"/>
                    <a:pt x="40043" y="21748"/>
                    <a:pt x="40529" y="19679"/>
                  </a:cubicBezTo>
                  <a:cubicBezTo>
                    <a:pt x="41184" y="17631"/>
                    <a:pt x="41289" y="15604"/>
                    <a:pt x="40845" y="1355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2" name="Google Shape;3872;p29"/>
            <p:cNvSpPr/>
            <p:nvPr/>
          </p:nvSpPr>
          <p:spPr>
            <a:xfrm>
              <a:off x="-4168212" y="-3380172"/>
              <a:ext cx="42698" cy="40868"/>
            </a:xfrm>
            <a:custGeom>
              <a:rect b="b" l="l" r="r" t="t"/>
              <a:pathLst>
                <a:path extrusionOk="0" h="38939" w="40683">
                  <a:moveTo>
                    <a:pt x="40673" y="15770"/>
                  </a:moveTo>
                  <a:cubicBezTo>
                    <a:pt x="40758" y="13659"/>
                    <a:pt x="40314" y="11695"/>
                    <a:pt x="39385" y="9858"/>
                  </a:cubicBezTo>
                  <a:cubicBezTo>
                    <a:pt x="39027" y="8528"/>
                    <a:pt x="38372" y="7367"/>
                    <a:pt x="37422" y="6374"/>
                  </a:cubicBezTo>
                  <a:cubicBezTo>
                    <a:pt x="36324" y="4622"/>
                    <a:pt x="34867" y="3249"/>
                    <a:pt x="33009" y="2236"/>
                  </a:cubicBezTo>
                  <a:cubicBezTo>
                    <a:pt x="31720" y="1687"/>
                    <a:pt x="30412" y="1138"/>
                    <a:pt x="29123" y="568"/>
                  </a:cubicBezTo>
                  <a:cubicBezTo>
                    <a:pt x="26379" y="-171"/>
                    <a:pt x="23634" y="-192"/>
                    <a:pt x="20889" y="526"/>
                  </a:cubicBezTo>
                  <a:cubicBezTo>
                    <a:pt x="18651" y="1433"/>
                    <a:pt x="16328" y="2257"/>
                    <a:pt x="14238" y="3481"/>
                  </a:cubicBezTo>
                  <a:cubicBezTo>
                    <a:pt x="12105" y="4706"/>
                    <a:pt x="10141" y="6290"/>
                    <a:pt x="8220" y="7810"/>
                  </a:cubicBezTo>
                  <a:cubicBezTo>
                    <a:pt x="6299" y="9330"/>
                    <a:pt x="4884" y="11399"/>
                    <a:pt x="3575" y="13447"/>
                  </a:cubicBezTo>
                  <a:cubicBezTo>
                    <a:pt x="3279" y="13933"/>
                    <a:pt x="2963" y="14398"/>
                    <a:pt x="2730" y="14926"/>
                  </a:cubicBezTo>
                  <a:cubicBezTo>
                    <a:pt x="1970" y="16636"/>
                    <a:pt x="1189" y="18346"/>
                    <a:pt x="555" y="20120"/>
                  </a:cubicBezTo>
                  <a:cubicBezTo>
                    <a:pt x="366" y="21429"/>
                    <a:pt x="197" y="22759"/>
                    <a:pt x="6" y="24068"/>
                  </a:cubicBezTo>
                  <a:cubicBezTo>
                    <a:pt x="-57" y="26053"/>
                    <a:pt x="345" y="27911"/>
                    <a:pt x="1231" y="29643"/>
                  </a:cubicBezTo>
                  <a:cubicBezTo>
                    <a:pt x="1569" y="30888"/>
                    <a:pt x="2181" y="31986"/>
                    <a:pt x="3090" y="32915"/>
                  </a:cubicBezTo>
                  <a:cubicBezTo>
                    <a:pt x="4124" y="34562"/>
                    <a:pt x="5518" y="35871"/>
                    <a:pt x="7249" y="36821"/>
                  </a:cubicBezTo>
                  <a:cubicBezTo>
                    <a:pt x="8473" y="37349"/>
                    <a:pt x="9698" y="37856"/>
                    <a:pt x="10923" y="38384"/>
                  </a:cubicBezTo>
                  <a:cubicBezTo>
                    <a:pt x="12232" y="38574"/>
                    <a:pt x="13562" y="38743"/>
                    <a:pt x="14871" y="38933"/>
                  </a:cubicBezTo>
                  <a:cubicBezTo>
                    <a:pt x="16856" y="38996"/>
                    <a:pt x="18714" y="38595"/>
                    <a:pt x="20446" y="37708"/>
                  </a:cubicBezTo>
                  <a:cubicBezTo>
                    <a:pt x="22282" y="37138"/>
                    <a:pt x="23887" y="36124"/>
                    <a:pt x="25239" y="34710"/>
                  </a:cubicBezTo>
                  <a:cubicBezTo>
                    <a:pt x="25851" y="34161"/>
                    <a:pt x="26505" y="33654"/>
                    <a:pt x="27139" y="33147"/>
                  </a:cubicBezTo>
                  <a:cubicBezTo>
                    <a:pt x="27878" y="32620"/>
                    <a:pt x="28596" y="32049"/>
                    <a:pt x="29292" y="31458"/>
                  </a:cubicBezTo>
                  <a:cubicBezTo>
                    <a:pt x="30390" y="30719"/>
                    <a:pt x="31488" y="30001"/>
                    <a:pt x="32692" y="29452"/>
                  </a:cubicBezTo>
                  <a:cubicBezTo>
                    <a:pt x="34550" y="28481"/>
                    <a:pt x="36049" y="27151"/>
                    <a:pt x="37189" y="25441"/>
                  </a:cubicBezTo>
                  <a:cubicBezTo>
                    <a:pt x="38646" y="23900"/>
                    <a:pt x="39617" y="22062"/>
                    <a:pt x="40103" y="19951"/>
                  </a:cubicBezTo>
                  <a:cubicBezTo>
                    <a:pt x="40293" y="18558"/>
                    <a:pt x="40483" y="17164"/>
                    <a:pt x="40673" y="1577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3" name="Google Shape;3873;p29"/>
            <p:cNvSpPr/>
            <p:nvPr/>
          </p:nvSpPr>
          <p:spPr>
            <a:xfrm>
              <a:off x="-4328927" y="-3508864"/>
              <a:ext cx="41168" cy="40249"/>
            </a:xfrm>
            <a:custGeom>
              <a:rect b="b" l="l" r="r" t="t"/>
              <a:pathLst>
                <a:path extrusionOk="0" h="38349" w="39225">
                  <a:moveTo>
                    <a:pt x="38957" y="13767"/>
                  </a:moveTo>
                  <a:cubicBezTo>
                    <a:pt x="38873" y="11719"/>
                    <a:pt x="38260" y="9797"/>
                    <a:pt x="37162" y="8002"/>
                  </a:cubicBezTo>
                  <a:cubicBezTo>
                    <a:pt x="36360" y="6926"/>
                    <a:pt x="35558" y="5849"/>
                    <a:pt x="34734" y="4772"/>
                  </a:cubicBezTo>
                  <a:cubicBezTo>
                    <a:pt x="32749" y="2745"/>
                    <a:pt x="30385" y="1330"/>
                    <a:pt x="27640" y="570"/>
                  </a:cubicBezTo>
                  <a:cubicBezTo>
                    <a:pt x="26246" y="380"/>
                    <a:pt x="24852" y="190"/>
                    <a:pt x="23438" y="0"/>
                  </a:cubicBezTo>
                  <a:cubicBezTo>
                    <a:pt x="20672" y="0"/>
                    <a:pt x="18053" y="697"/>
                    <a:pt x="15647" y="2048"/>
                  </a:cubicBezTo>
                  <a:cubicBezTo>
                    <a:pt x="14886" y="2449"/>
                    <a:pt x="14126" y="2872"/>
                    <a:pt x="13430" y="3357"/>
                  </a:cubicBezTo>
                  <a:cubicBezTo>
                    <a:pt x="11994" y="4329"/>
                    <a:pt x="10621" y="5427"/>
                    <a:pt x="9228" y="6482"/>
                  </a:cubicBezTo>
                  <a:cubicBezTo>
                    <a:pt x="8869" y="6757"/>
                    <a:pt x="8531" y="7031"/>
                    <a:pt x="8193" y="7327"/>
                  </a:cubicBezTo>
                  <a:cubicBezTo>
                    <a:pt x="7539" y="7897"/>
                    <a:pt x="6926" y="8488"/>
                    <a:pt x="6356" y="9143"/>
                  </a:cubicBezTo>
                  <a:cubicBezTo>
                    <a:pt x="4878" y="10790"/>
                    <a:pt x="3506" y="12542"/>
                    <a:pt x="2260" y="14337"/>
                  </a:cubicBezTo>
                  <a:cubicBezTo>
                    <a:pt x="1056" y="16195"/>
                    <a:pt x="402" y="18201"/>
                    <a:pt x="296" y="20354"/>
                  </a:cubicBezTo>
                  <a:cubicBezTo>
                    <a:pt x="-168" y="22424"/>
                    <a:pt x="-84" y="24472"/>
                    <a:pt x="528" y="26541"/>
                  </a:cubicBezTo>
                  <a:cubicBezTo>
                    <a:pt x="993" y="28589"/>
                    <a:pt x="1922" y="30384"/>
                    <a:pt x="3273" y="31925"/>
                  </a:cubicBezTo>
                  <a:cubicBezTo>
                    <a:pt x="4371" y="33678"/>
                    <a:pt x="5849" y="35071"/>
                    <a:pt x="7708" y="36106"/>
                  </a:cubicBezTo>
                  <a:cubicBezTo>
                    <a:pt x="9016" y="36655"/>
                    <a:pt x="10326" y="37225"/>
                    <a:pt x="11613" y="37774"/>
                  </a:cubicBezTo>
                  <a:cubicBezTo>
                    <a:pt x="14380" y="38534"/>
                    <a:pt x="17146" y="38534"/>
                    <a:pt x="19912" y="37816"/>
                  </a:cubicBezTo>
                  <a:cubicBezTo>
                    <a:pt x="21157" y="37309"/>
                    <a:pt x="22424" y="36802"/>
                    <a:pt x="23670" y="36275"/>
                  </a:cubicBezTo>
                  <a:cubicBezTo>
                    <a:pt x="25613" y="35177"/>
                    <a:pt x="27133" y="33656"/>
                    <a:pt x="28442" y="31904"/>
                  </a:cubicBezTo>
                  <a:cubicBezTo>
                    <a:pt x="28949" y="31334"/>
                    <a:pt x="29456" y="30764"/>
                    <a:pt x="30026" y="30257"/>
                  </a:cubicBezTo>
                  <a:cubicBezTo>
                    <a:pt x="30427" y="30004"/>
                    <a:pt x="30786" y="29729"/>
                    <a:pt x="31208" y="29518"/>
                  </a:cubicBezTo>
                  <a:cubicBezTo>
                    <a:pt x="33066" y="28547"/>
                    <a:pt x="34565" y="27216"/>
                    <a:pt x="35705" y="25485"/>
                  </a:cubicBezTo>
                  <a:cubicBezTo>
                    <a:pt x="37162" y="23944"/>
                    <a:pt x="38133" y="22107"/>
                    <a:pt x="38640" y="19995"/>
                  </a:cubicBezTo>
                  <a:cubicBezTo>
                    <a:pt x="39295" y="17926"/>
                    <a:pt x="39401" y="15857"/>
                    <a:pt x="38957" y="137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4" name="Google Shape;3874;p29"/>
            <p:cNvSpPr/>
            <p:nvPr/>
          </p:nvSpPr>
          <p:spPr>
            <a:xfrm>
              <a:off x="-3602001" y="-3117489"/>
              <a:ext cx="37157" cy="46553"/>
            </a:xfrm>
            <a:custGeom>
              <a:rect b="b" l="l" r="r" t="t"/>
              <a:pathLst>
                <a:path extrusionOk="0" h="44356" w="35403">
                  <a:moveTo>
                    <a:pt x="35346" y="28557"/>
                  </a:moveTo>
                  <a:cubicBezTo>
                    <a:pt x="35451" y="27312"/>
                    <a:pt x="35409" y="26045"/>
                    <a:pt x="35240" y="24799"/>
                  </a:cubicBezTo>
                  <a:cubicBezTo>
                    <a:pt x="34924" y="22244"/>
                    <a:pt x="34754" y="19774"/>
                    <a:pt x="33804" y="17388"/>
                  </a:cubicBezTo>
                  <a:cubicBezTo>
                    <a:pt x="32875" y="15065"/>
                    <a:pt x="32031" y="12722"/>
                    <a:pt x="30722" y="10589"/>
                  </a:cubicBezTo>
                  <a:cubicBezTo>
                    <a:pt x="29771" y="9005"/>
                    <a:pt x="28568" y="7570"/>
                    <a:pt x="27470" y="6112"/>
                  </a:cubicBezTo>
                  <a:cubicBezTo>
                    <a:pt x="27069" y="5585"/>
                    <a:pt x="26667" y="5099"/>
                    <a:pt x="26203" y="4613"/>
                  </a:cubicBezTo>
                  <a:cubicBezTo>
                    <a:pt x="24810" y="3072"/>
                    <a:pt x="23141" y="1995"/>
                    <a:pt x="21220" y="1362"/>
                  </a:cubicBezTo>
                  <a:cubicBezTo>
                    <a:pt x="19383" y="391"/>
                    <a:pt x="17398" y="-74"/>
                    <a:pt x="15287" y="11"/>
                  </a:cubicBezTo>
                  <a:cubicBezTo>
                    <a:pt x="13239" y="-74"/>
                    <a:pt x="11338" y="348"/>
                    <a:pt x="9544" y="1256"/>
                  </a:cubicBezTo>
                  <a:cubicBezTo>
                    <a:pt x="7664" y="1847"/>
                    <a:pt x="6017" y="2882"/>
                    <a:pt x="4603" y="4339"/>
                  </a:cubicBezTo>
                  <a:cubicBezTo>
                    <a:pt x="3780" y="5374"/>
                    <a:pt x="2977" y="6408"/>
                    <a:pt x="2154" y="7443"/>
                  </a:cubicBezTo>
                  <a:cubicBezTo>
                    <a:pt x="739" y="9850"/>
                    <a:pt x="0" y="12468"/>
                    <a:pt x="0" y="15255"/>
                  </a:cubicBezTo>
                  <a:cubicBezTo>
                    <a:pt x="169" y="16564"/>
                    <a:pt x="338" y="17873"/>
                    <a:pt x="507" y="19183"/>
                  </a:cubicBezTo>
                  <a:cubicBezTo>
                    <a:pt x="908" y="20661"/>
                    <a:pt x="1562" y="22012"/>
                    <a:pt x="2343" y="23279"/>
                  </a:cubicBezTo>
                  <a:cubicBezTo>
                    <a:pt x="2829" y="23934"/>
                    <a:pt x="3188" y="24693"/>
                    <a:pt x="3568" y="25411"/>
                  </a:cubicBezTo>
                  <a:cubicBezTo>
                    <a:pt x="3568" y="25496"/>
                    <a:pt x="3611" y="25559"/>
                    <a:pt x="3632" y="25643"/>
                  </a:cubicBezTo>
                  <a:cubicBezTo>
                    <a:pt x="3674" y="26593"/>
                    <a:pt x="3758" y="27565"/>
                    <a:pt x="3653" y="28515"/>
                  </a:cubicBezTo>
                  <a:cubicBezTo>
                    <a:pt x="3568" y="30627"/>
                    <a:pt x="4012" y="32611"/>
                    <a:pt x="4940" y="34449"/>
                  </a:cubicBezTo>
                  <a:cubicBezTo>
                    <a:pt x="5553" y="36412"/>
                    <a:pt x="6630" y="38101"/>
                    <a:pt x="8129" y="39558"/>
                  </a:cubicBezTo>
                  <a:cubicBezTo>
                    <a:pt x="9565" y="41163"/>
                    <a:pt x="11296" y="42282"/>
                    <a:pt x="13302" y="42937"/>
                  </a:cubicBezTo>
                  <a:cubicBezTo>
                    <a:pt x="15202" y="43950"/>
                    <a:pt x="17250" y="44415"/>
                    <a:pt x="19446" y="44351"/>
                  </a:cubicBezTo>
                  <a:cubicBezTo>
                    <a:pt x="20798" y="44182"/>
                    <a:pt x="22149" y="43992"/>
                    <a:pt x="23521" y="43823"/>
                  </a:cubicBezTo>
                  <a:cubicBezTo>
                    <a:pt x="26182" y="43105"/>
                    <a:pt x="28526" y="41775"/>
                    <a:pt x="30510" y="39875"/>
                  </a:cubicBezTo>
                  <a:lnTo>
                    <a:pt x="33065" y="36665"/>
                  </a:lnTo>
                  <a:cubicBezTo>
                    <a:pt x="34543" y="34153"/>
                    <a:pt x="35282" y="31471"/>
                    <a:pt x="35303" y="285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5" name="Google Shape;3875;p29"/>
            <p:cNvSpPr/>
            <p:nvPr/>
          </p:nvSpPr>
          <p:spPr>
            <a:xfrm>
              <a:off x="-3618111" y="-2928923"/>
              <a:ext cx="36038" cy="47456"/>
            </a:xfrm>
            <a:custGeom>
              <a:rect b="b" l="l" r="r" t="t"/>
              <a:pathLst>
                <a:path extrusionOk="0" h="45216" w="34337">
                  <a:moveTo>
                    <a:pt x="33271" y="26931"/>
                  </a:moveTo>
                  <a:cubicBezTo>
                    <a:pt x="33989" y="23236"/>
                    <a:pt x="34411" y="19498"/>
                    <a:pt x="34327" y="15719"/>
                  </a:cubicBezTo>
                  <a:cubicBezTo>
                    <a:pt x="34411" y="13629"/>
                    <a:pt x="33968" y="11644"/>
                    <a:pt x="33038" y="9828"/>
                  </a:cubicBezTo>
                  <a:cubicBezTo>
                    <a:pt x="32426" y="7885"/>
                    <a:pt x="31370" y="6196"/>
                    <a:pt x="29871" y="4761"/>
                  </a:cubicBezTo>
                  <a:cubicBezTo>
                    <a:pt x="28435" y="3177"/>
                    <a:pt x="26725" y="2058"/>
                    <a:pt x="24740" y="1403"/>
                  </a:cubicBezTo>
                  <a:cubicBezTo>
                    <a:pt x="22861" y="390"/>
                    <a:pt x="20813" y="-75"/>
                    <a:pt x="18639" y="10"/>
                  </a:cubicBezTo>
                  <a:cubicBezTo>
                    <a:pt x="17287" y="178"/>
                    <a:pt x="15957" y="369"/>
                    <a:pt x="14605" y="538"/>
                  </a:cubicBezTo>
                  <a:cubicBezTo>
                    <a:pt x="11966" y="1255"/>
                    <a:pt x="9644" y="2565"/>
                    <a:pt x="7680" y="4465"/>
                  </a:cubicBezTo>
                  <a:cubicBezTo>
                    <a:pt x="6835" y="5520"/>
                    <a:pt x="5991" y="6597"/>
                    <a:pt x="5146" y="7653"/>
                  </a:cubicBezTo>
                  <a:cubicBezTo>
                    <a:pt x="4027" y="9554"/>
                    <a:pt x="3457" y="11602"/>
                    <a:pt x="3183" y="13713"/>
                  </a:cubicBezTo>
                  <a:cubicBezTo>
                    <a:pt x="2908" y="15529"/>
                    <a:pt x="2570" y="17345"/>
                    <a:pt x="2148" y="19139"/>
                  </a:cubicBezTo>
                  <a:cubicBezTo>
                    <a:pt x="1684" y="21145"/>
                    <a:pt x="1198" y="23172"/>
                    <a:pt x="586" y="25136"/>
                  </a:cubicBezTo>
                  <a:cubicBezTo>
                    <a:pt x="-69" y="27226"/>
                    <a:pt x="-175" y="29295"/>
                    <a:pt x="268" y="31386"/>
                  </a:cubicBezTo>
                  <a:cubicBezTo>
                    <a:pt x="353" y="33455"/>
                    <a:pt x="965" y="35377"/>
                    <a:pt x="2063" y="37171"/>
                  </a:cubicBezTo>
                  <a:cubicBezTo>
                    <a:pt x="2866" y="38248"/>
                    <a:pt x="3689" y="39325"/>
                    <a:pt x="4491" y="40423"/>
                  </a:cubicBezTo>
                  <a:cubicBezTo>
                    <a:pt x="5928" y="42027"/>
                    <a:pt x="7659" y="43147"/>
                    <a:pt x="9665" y="43801"/>
                  </a:cubicBezTo>
                  <a:cubicBezTo>
                    <a:pt x="10910" y="44540"/>
                    <a:pt x="12262" y="44920"/>
                    <a:pt x="13719" y="44920"/>
                  </a:cubicBezTo>
                  <a:cubicBezTo>
                    <a:pt x="15788" y="45385"/>
                    <a:pt x="17836" y="45300"/>
                    <a:pt x="19905" y="44688"/>
                  </a:cubicBezTo>
                  <a:cubicBezTo>
                    <a:pt x="21151" y="44181"/>
                    <a:pt x="22396" y="43674"/>
                    <a:pt x="23664" y="43147"/>
                  </a:cubicBezTo>
                  <a:cubicBezTo>
                    <a:pt x="26092" y="41774"/>
                    <a:pt x="28013" y="39874"/>
                    <a:pt x="29449" y="37488"/>
                  </a:cubicBezTo>
                  <a:cubicBezTo>
                    <a:pt x="30969" y="33983"/>
                    <a:pt x="32510" y="30647"/>
                    <a:pt x="33229" y="269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6" name="Google Shape;3876;p29"/>
            <p:cNvSpPr/>
            <p:nvPr/>
          </p:nvSpPr>
          <p:spPr>
            <a:xfrm>
              <a:off x="-3697038" y="-2788315"/>
              <a:ext cx="35864" cy="52689"/>
            </a:xfrm>
            <a:custGeom>
              <a:rect b="b" l="l" r="r" t="t"/>
              <a:pathLst>
                <a:path extrusionOk="0" h="50202" w="34171">
                  <a:moveTo>
                    <a:pt x="26627" y="2846"/>
                  </a:moveTo>
                  <a:cubicBezTo>
                    <a:pt x="24917" y="1579"/>
                    <a:pt x="23059" y="819"/>
                    <a:pt x="20990" y="544"/>
                  </a:cubicBezTo>
                  <a:cubicBezTo>
                    <a:pt x="18941" y="-89"/>
                    <a:pt x="16851" y="-174"/>
                    <a:pt x="14718" y="312"/>
                  </a:cubicBezTo>
                  <a:cubicBezTo>
                    <a:pt x="10706" y="1241"/>
                    <a:pt x="6758" y="3353"/>
                    <a:pt x="4520" y="6942"/>
                  </a:cubicBezTo>
                  <a:cubicBezTo>
                    <a:pt x="2282" y="10531"/>
                    <a:pt x="1226" y="14606"/>
                    <a:pt x="2008" y="18850"/>
                  </a:cubicBezTo>
                  <a:cubicBezTo>
                    <a:pt x="2113" y="19463"/>
                    <a:pt x="2155" y="20075"/>
                    <a:pt x="2218" y="20688"/>
                  </a:cubicBezTo>
                  <a:cubicBezTo>
                    <a:pt x="2176" y="22672"/>
                    <a:pt x="2008" y="24657"/>
                    <a:pt x="1585" y="26620"/>
                  </a:cubicBezTo>
                  <a:cubicBezTo>
                    <a:pt x="1881" y="25312"/>
                    <a:pt x="2155" y="24002"/>
                    <a:pt x="2451" y="22672"/>
                  </a:cubicBezTo>
                  <a:cubicBezTo>
                    <a:pt x="2451" y="22672"/>
                    <a:pt x="2451" y="22672"/>
                    <a:pt x="2451" y="22672"/>
                  </a:cubicBezTo>
                  <a:cubicBezTo>
                    <a:pt x="2113" y="24171"/>
                    <a:pt x="1817" y="25649"/>
                    <a:pt x="1521" y="27148"/>
                  </a:cubicBezTo>
                  <a:cubicBezTo>
                    <a:pt x="1332" y="27951"/>
                    <a:pt x="1120" y="28732"/>
                    <a:pt x="867" y="29513"/>
                  </a:cubicBezTo>
                  <a:cubicBezTo>
                    <a:pt x="86" y="31456"/>
                    <a:pt x="-167" y="33462"/>
                    <a:pt x="107" y="35489"/>
                  </a:cubicBezTo>
                  <a:cubicBezTo>
                    <a:pt x="22" y="37600"/>
                    <a:pt x="487" y="39585"/>
                    <a:pt x="1500" y="41485"/>
                  </a:cubicBezTo>
                  <a:cubicBezTo>
                    <a:pt x="2240" y="42604"/>
                    <a:pt x="2979" y="43723"/>
                    <a:pt x="3696" y="44821"/>
                  </a:cubicBezTo>
                  <a:cubicBezTo>
                    <a:pt x="4985" y="46405"/>
                    <a:pt x="6547" y="47588"/>
                    <a:pt x="8405" y="48347"/>
                  </a:cubicBezTo>
                  <a:cubicBezTo>
                    <a:pt x="9524" y="49108"/>
                    <a:pt x="10770" y="49551"/>
                    <a:pt x="12121" y="49678"/>
                  </a:cubicBezTo>
                  <a:cubicBezTo>
                    <a:pt x="14106" y="50290"/>
                    <a:pt x="16133" y="50374"/>
                    <a:pt x="18223" y="49889"/>
                  </a:cubicBezTo>
                  <a:cubicBezTo>
                    <a:pt x="22087" y="48981"/>
                    <a:pt x="25993" y="46954"/>
                    <a:pt x="28147" y="43449"/>
                  </a:cubicBezTo>
                  <a:cubicBezTo>
                    <a:pt x="29646" y="41000"/>
                    <a:pt x="30977" y="38403"/>
                    <a:pt x="32096" y="35763"/>
                  </a:cubicBezTo>
                  <a:cubicBezTo>
                    <a:pt x="32919" y="33821"/>
                    <a:pt x="33214" y="31688"/>
                    <a:pt x="33616" y="29619"/>
                  </a:cubicBezTo>
                  <a:cubicBezTo>
                    <a:pt x="33785" y="28753"/>
                    <a:pt x="33911" y="27888"/>
                    <a:pt x="34017" y="27022"/>
                  </a:cubicBezTo>
                  <a:cubicBezTo>
                    <a:pt x="34270" y="24699"/>
                    <a:pt x="34165" y="22398"/>
                    <a:pt x="34038" y="20075"/>
                  </a:cubicBezTo>
                  <a:cubicBezTo>
                    <a:pt x="33911" y="17689"/>
                    <a:pt x="33763" y="15367"/>
                    <a:pt x="33257" y="13023"/>
                  </a:cubicBezTo>
                  <a:cubicBezTo>
                    <a:pt x="32370" y="8969"/>
                    <a:pt x="30089" y="5189"/>
                    <a:pt x="26627" y="282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7" name="Google Shape;3877;p29"/>
            <p:cNvSpPr/>
            <p:nvPr/>
          </p:nvSpPr>
          <p:spPr>
            <a:xfrm>
              <a:off x="-3420065" y="-3201823"/>
              <a:ext cx="35064" cy="53935"/>
            </a:xfrm>
            <a:custGeom>
              <a:rect b="b" l="l" r="r" t="t"/>
              <a:pathLst>
                <a:path extrusionOk="0" h="51389" w="33409">
                  <a:moveTo>
                    <a:pt x="33382" y="25669"/>
                  </a:moveTo>
                  <a:cubicBezTo>
                    <a:pt x="33551" y="20982"/>
                    <a:pt x="32897" y="16273"/>
                    <a:pt x="32094" y="11671"/>
                  </a:cubicBezTo>
                  <a:cubicBezTo>
                    <a:pt x="31630" y="9644"/>
                    <a:pt x="30722" y="7870"/>
                    <a:pt x="29371" y="6350"/>
                  </a:cubicBezTo>
                  <a:cubicBezTo>
                    <a:pt x="28273" y="4618"/>
                    <a:pt x="26816" y="3246"/>
                    <a:pt x="24979" y="2232"/>
                  </a:cubicBezTo>
                  <a:cubicBezTo>
                    <a:pt x="23691" y="1683"/>
                    <a:pt x="22403" y="1134"/>
                    <a:pt x="21115" y="585"/>
                  </a:cubicBezTo>
                  <a:cubicBezTo>
                    <a:pt x="19066" y="-69"/>
                    <a:pt x="16997" y="-175"/>
                    <a:pt x="14928" y="269"/>
                  </a:cubicBezTo>
                  <a:cubicBezTo>
                    <a:pt x="13556" y="269"/>
                    <a:pt x="12268" y="607"/>
                    <a:pt x="11065" y="1282"/>
                  </a:cubicBezTo>
                  <a:cubicBezTo>
                    <a:pt x="9122" y="1894"/>
                    <a:pt x="7432" y="2950"/>
                    <a:pt x="5997" y="4450"/>
                  </a:cubicBezTo>
                  <a:cubicBezTo>
                    <a:pt x="3231" y="7384"/>
                    <a:pt x="929" y="11501"/>
                    <a:pt x="1246" y="15661"/>
                  </a:cubicBezTo>
                  <a:cubicBezTo>
                    <a:pt x="1605" y="20391"/>
                    <a:pt x="1352" y="25162"/>
                    <a:pt x="824" y="29871"/>
                  </a:cubicBezTo>
                  <a:cubicBezTo>
                    <a:pt x="739" y="30336"/>
                    <a:pt x="676" y="30800"/>
                    <a:pt x="591" y="31265"/>
                  </a:cubicBezTo>
                  <a:cubicBezTo>
                    <a:pt x="-84" y="33355"/>
                    <a:pt x="-169" y="35446"/>
                    <a:pt x="275" y="37536"/>
                  </a:cubicBezTo>
                  <a:cubicBezTo>
                    <a:pt x="359" y="39605"/>
                    <a:pt x="972" y="41547"/>
                    <a:pt x="2091" y="43363"/>
                  </a:cubicBezTo>
                  <a:cubicBezTo>
                    <a:pt x="3062" y="45242"/>
                    <a:pt x="4413" y="46763"/>
                    <a:pt x="6166" y="47903"/>
                  </a:cubicBezTo>
                  <a:cubicBezTo>
                    <a:pt x="7728" y="49360"/>
                    <a:pt x="9586" y="50353"/>
                    <a:pt x="11719" y="50859"/>
                  </a:cubicBezTo>
                  <a:cubicBezTo>
                    <a:pt x="15731" y="51788"/>
                    <a:pt x="20228" y="51619"/>
                    <a:pt x="23817" y="49360"/>
                  </a:cubicBezTo>
                  <a:cubicBezTo>
                    <a:pt x="27365" y="47143"/>
                    <a:pt x="30278" y="43891"/>
                    <a:pt x="31313" y="39753"/>
                  </a:cubicBezTo>
                  <a:cubicBezTo>
                    <a:pt x="32474" y="35150"/>
                    <a:pt x="33192" y="30378"/>
                    <a:pt x="33382" y="2564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8" name="Google Shape;3878;p29"/>
            <p:cNvSpPr/>
            <p:nvPr/>
          </p:nvSpPr>
          <p:spPr>
            <a:xfrm>
              <a:off x="-3328462" y="-3384486"/>
              <a:ext cx="37035" cy="51827"/>
            </a:xfrm>
            <a:custGeom>
              <a:rect b="b" l="l" r="r" t="t"/>
              <a:pathLst>
                <a:path extrusionOk="0" h="49381" w="35287">
                  <a:moveTo>
                    <a:pt x="35238" y="33287"/>
                  </a:moveTo>
                  <a:cubicBezTo>
                    <a:pt x="35470" y="28916"/>
                    <a:pt x="34857" y="24439"/>
                    <a:pt x="33992" y="20174"/>
                  </a:cubicBezTo>
                  <a:cubicBezTo>
                    <a:pt x="33126" y="15888"/>
                    <a:pt x="31501" y="11771"/>
                    <a:pt x="29368" y="7970"/>
                  </a:cubicBezTo>
                  <a:cubicBezTo>
                    <a:pt x="28396" y="6112"/>
                    <a:pt x="27066" y="4613"/>
                    <a:pt x="25356" y="3494"/>
                  </a:cubicBezTo>
                  <a:cubicBezTo>
                    <a:pt x="23815" y="2037"/>
                    <a:pt x="21999" y="1066"/>
                    <a:pt x="19888" y="580"/>
                  </a:cubicBezTo>
                  <a:cubicBezTo>
                    <a:pt x="18494" y="390"/>
                    <a:pt x="17100" y="200"/>
                    <a:pt x="15707" y="10"/>
                  </a:cubicBezTo>
                  <a:cubicBezTo>
                    <a:pt x="13616" y="-74"/>
                    <a:pt x="11631" y="369"/>
                    <a:pt x="9816" y="1298"/>
                  </a:cubicBezTo>
                  <a:cubicBezTo>
                    <a:pt x="8485" y="1657"/>
                    <a:pt x="7345" y="2311"/>
                    <a:pt x="6353" y="3261"/>
                  </a:cubicBezTo>
                  <a:cubicBezTo>
                    <a:pt x="4601" y="4359"/>
                    <a:pt x="3228" y="5817"/>
                    <a:pt x="2214" y="7653"/>
                  </a:cubicBezTo>
                  <a:cubicBezTo>
                    <a:pt x="1665" y="8942"/>
                    <a:pt x="1116" y="10229"/>
                    <a:pt x="567" y="11539"/>
                  </a:cubicBezTo>
                  <a:cubicBezTo>
                    <a:pt x="-171" y="14284"/>
                    <a:pt x="-192" y="17007"/>
                    <a:pt x="525" y="19752"/>
                  </a:cubicBezTo>
                  <a:cubicBezTo>
                    <a:pt x="1138" y="21505"/>
                    <a:pt x="1623" y="23320"/>
                    <a:pt x="2130" y="25094"/>
                  </a:cubicBezTo>
                  <a:cubicBezTo>
                    <a:pt x="2447" y="26192"/>
                    <a:pt x="2616" y="27332"/>
                    <a:pt x="2827" y="28451"/>
                  </a:cubicBezTo>
                  <a:cubicBezTo>
                    <a:pt x="2954" y="30056"/>
                    <a:pt x="3101" y="31661"/>
                    <a:pt x="3059" y="33266"/>
                  </a:cubicBezTo>
                  <a:cubicBezTo>
                    <a:pt x="2975" y="35419"/>
                    <a:pt x="3418" y="37425"/>
                    <a:pt x="4368" y="39304"/>
                  </a:cubicBezTo>
                  <a:cubicBezTo>
                    <a:pt x="5002" y="41289"/>
                    <a:pt x="6079" y="43020"/>
                    <a:pt x="7620" y="44498"/>
                  </a:cubicBezTo>
                  <a:cubicBezTo>
                    <a:pt x="9077" y="46124"/>
                    <a:pt x="10829" y="47264"/>
                    <a:pt x="12877" y="47940"/>
                  </a:cubicBezTo>
                  <a:cubicBezTo>
                    <a:pt x="14820" y="48975"/>
                    <a:pt x="16889" y="49439"/>
                    <a:pt x="19127" y="49376"/>
                  </a:cubicBezTo>
                  <a:cubicBezTo>
                    <a:pt x="20499" y="49207"/>
                    <a:pt x="21893" y="49017"/>
                    <a:pt x="23266" y="48848"/>
                  </a:cubicBezTo>
                  <a:cubicBezTo>
                    <a:pt x="25968" y="48109"/>
                    <a:pt x="28333" y="46779"/>
                    <a:pt x="30360" y="44836"/>
                  </a:cubicBezTo>
                  <a:cubicBezTo>
                    <a:pt x="31226" y="43738"/>
                    <a:pt x="32091" y="42661"/>
                    <a:pt x="32957" y="41563"/>
                  </a:cubicBezTo>
                  <a:cubicBezTo>
                    <a:pt x="34456" y="39030"/>
                    <a:pt x="35217" y="36285"/>
                    <a:pt x="35238" y="3332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79" name="Google Shape;3879;p29"/>
            <p:cNvSpPr/>
            <p:nvPr/>
          </p:nvSpPr>
          <p:spPr>
            <a:xfrm>
              <a:off x="-3362981" y="-3588043"/>
              <a:ext cx="36932" cy="51212"/>
            </a:xfrm>
            <a:custGeom>
              <a:rect b="b" l="l" r="r" t="t"/>
              <a:pathLst>
                <a:path extrusionOk="0" h="48795" w="35189">
                  <a:moveTo>
                    <a:pt x="34395" y="35192"/>
                  </a:moveTo>
                  <a:cubicBezTo>
                    <a:pt x="34691" y="33165"/>
                    <a:pt x="35050" y="31096"/>
                    <a:pt x="35177" y="29027"/>
                  </a:cubicBezTo>
                  <a:cubicBezTo>
                    <a:pt x="35261" y="27633"/>
                    <a:pt x="34923" y="26050"/>
                    <a:pt x="34754" y="24719"/>
                  </a:cubicBezTo>
                  <a:cubicBezTo>
                    <a:pt x="34564" y="23284"/>
                    <a:pt x="34395" y="21848"/>
                    <a:pt x="34121" y="20433"/>
                  </a:cubicBezTo>
                  <a:cubicBezTo>
                    <a:pt x="33825" y="18913"/>
                    <a:pt x="33403" y="17393"/>
                    <a:pt x="32875" y="15915"/>
                  </a:cubicBezTo>
                  <a:cubicBezTo>
                    <a:pt x="31925" y="13233"/>
                    <a:pt x="30848" y="10552"/>
                    <a:pt x="29518" y="8018"/>
                  </a:cubicBezTo>
                  <a:cubicBezTo>
                    <a:pt x="28546" y="6160"/>
                    <a:pt x="27216" y="4660"/>
                    <a:pt x="25485" y="3520"/>
                  </a:cubicBezTo>
                  <a:cubicBezTo>
                    <a:pt x="23944" y="2063"/>
                    <a:pt x="22107" y="1092"/>
                    <a:pt x="19995" y="586"/>
                  </a:cubicBezTo>
                  <a:cubicBezTo>
                    <a:pt x="17926" y="-69"/>
                    <a:pt x="15857" y="-175"/>
                    <a:pt x="13766" y="268"/>
                  </a:cubicBezTo>
                  <a:cubicBezTo>
                    <a:pt x="11718" y="353"/>
                    <a:pt x="9797" y="965"/>
                    <a:pt x="8002" y="2063"/>
                  </a:cubicBezTo>
                  <a:cubicBezTo>
                    <a:pt x="4539" y="4217"/>
                    <a:pt x="1520" y="7490"/>
                    <a:pt x="570" y="11586"/>
                  </a:cubicBezTo>
                  <a:cubicBezTo>
                    <a:pt x="380" y="12979"/>
                    <a:pt x="190" y="14373"/>
                    <a:pt x="0" y="15788"/>
                  </a:cubicBezTo>
                  <a:cubicBezTo>
                    <a:pt x="0" y="18448"/>
                    <a:pt x="675" y="20940"/>
                    <a:pt x="1921" y="23263"/>
                  </a:cubicBezTo>
                  <a:cubicBezTo>
                    <a:pt x="2555" y="25036"/>
                    <a:pt x="3040" y="26852"/>
                    <a:pt x="3357" y="28710"/>
                  </a:cubicBezTo>
                  <a:cubicBezTo>
                    <a:pt x="3399" y="29343"/>
                    <a:pt x="3484" y="29956"/>
                    <a:pt x="3568" y="30589"/>
                  </a:cubicBezTo>
                  <a:cubicBezTo>
                    <a:pt x="3674" y="31518"/>
                    <a:pt x="3758" y="32468"/>
                    <a:pt x="3779" y="33419"/>
                  </a:cubicBezTo>
                  <a:cubicBezTo>
                    <a:pt x="3695" y="35467"/>
                    <a:pt x="4117" y="37388"/>
                    <a:pt x="5046" y="39183"/>
                  </a:cubicBezTo>
                  <a:cubicBezTo>
                    <a:pt x="5637" y="41083"/>
                    <a:pt x="6672" y="42730"/>
                    <a:pt x="8150" y="44145"/>
                  </a:cubicBezTo>
                  <a:cubicBezTo>
                    <a:pt x="9185" y="44968"/>
                    <a:pt x="10240" y="45792"/>
                    <a:pt x="11275" y="46615"/>
                  </a:cubicBezTo>
                  <a:cubicBezTo>
                    <a:pt x="13070" y="47776"/>
                    <a:pt x="15012" y="48410"/>
                    <a:pt x="17102" y="48515"/>
                  </a:cubicBezTo>
                  <a:cubicBezTo>
                    <a:pt x="18433" y="48874"/>
                    <a:pt x="19784" y="48895"/>
                    <a:pt x="21115" y="48537"/>
                  </a:cubicBezTo>
                  <a:cubicBezTo>
                    <a:pt x="23120" y="48452"/>
                    <a:pt x="24999" y="47861"/>
                    <a:pt x="26731" y="46784"/>
                  </a:cubicBezTo>
                  <a:cubicBezTo>
                    <a:pt x="30067" y="44694"/>
                    <a:pt x="33129" y="41484"/>
                    <a:pt x="33973" y="37515"/>
                  </a:cubicBezTo>
                  <a:cubicBezTo>
                    <a:pt x="34142" y="36733"/>
                    <a:pt x="34269" y="35973"/>
                    <a:pt x="34374" y="35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0" name="Google Shape;3880;p29"/>
            <p:cNvSpPr/>
            <p:nvPr/>
          </p:nvSpPr>
          <p:spPr>
            <a:xfrm>
              <a:off x="-3490716" y="-3750666"/>
              <a:ext cx="40487" cy="47877"/>
            </a:xfrm>
            <a:custGeom>
              <a:rect b="b" l="l" r="r" t="t"/>
              <a:pathLst>
                <a:path extrusionOk="0" h="45617" w="38576">
                  <a:moveTo>
                    <a:pt x="38576" y="29064"/>
                  </a:moveTo>
                  <a:cubicBezTo>
                    <a:pt x="38365" y="27016"/>
                    <a:pt x="38133" y="24925"/>
                    <a:pt x="37711" y="22899"/>
                  </a:cubicBezTo>
                  <a:cubicBezTo>
                    <a:pt x="37542" y="22159"/>
                    <a:pt x="37351" y="21463"/>
                    <a:pt x="37077" y="20745"/>
                  </a:cubicBezTo>
                  <a:cubicBezTo>
                    <a:pt x="36380" y="18824"/>
                    <a:pt x="35620" y="16902"/>
                    <a:pt x="34712" y="15044"/>
                  </a:cubicBezTo>
                  <a:cubicBezTo>
                    <a:pt x="33488" y="12510"/>
                    <a:pt x="31735" y="10314"/>
                    <a:pt x="30025" y="8097"/>
                  </a:cubicBezTo>
                  <a:cubicBezTo>
                    <a:pt x="29075" y="6851"/>
                    <a:pt x="27998" y="5732"/>
                    <a:pt x="26794" y="4740"/>
                  </a:cubicBezTo>
                  <a:cubicBezTo>
                    <a:pt x="25380" y="3156"/>
                    <a:pt x="23669" y="2058"/>
                    <a:pt x="21706" y="1404"/>
                  </a:cubicBezTo>
                  <a:cubicBezTo>
                    <a:pt x="19826" y="412"/>
                    <a:pt x="17799" y="-53"/>
                    <a:pt x="15625" y="10"/>
                  </a:cubicBezTo>
                  <a:cubicBezTo>
                    <a:pt x="13534" y="-74"/>
                    <a:pt x="11592" y="369"/>
                    <a:pt x="9776" y="1277"/>
                  </a:cubicBezTo>
                  <a:cubicBezTo>
                    <a:pt x="7855" y="1890"/>
                    <a:pt x="6165" y="2924"/>
                    <a:pt x="4730" y="4423"/>
                  </a:cubicBezTo>
                  <a:cubicBezTo>
                    <a:pt x="3885" y="5479"/>
                    <a:pt x="3062" y="6535"/>
                    <a:pt x="2217" y="7590"/>
                  </a:cubicBezTo>
                  <a:cubicBezTo>
                    <a:pt x="760" y="10061"/>
                    <a:pt x="21" y="12721"/>
                    <a:pt x="0" y="15593"/>
                  </a:cubicBezTo>
                  <a:cubicBezTo>
                    <a:pt x="169" y="16923"/>
                    <a:pt x="359" y="18275"/>
                    <a:pt x="528" y="19605"/>
                  </a:cubicBezTo>
                  <a:cubicBezTo>
                    <a:pt x="1246" y="22244"/>
                    <a:pt x="2534" y="24524"/>
                    <a:pt x="4434" y="26488"/>
                  </a:cubicBezTo>
                  <a:cubicBezTo>
                    <a:pt x="4878" y="26889"/>
                    <a:pt x="5236" y="27375"/>
                    <a:pt x="5659" y="27818"/>
                  </a:cubicBezTo>
                  <a:cubicBezTo>
                    <a:pt x="6018" y="28389"/>
                    <a:pt x="6355" y="28979"/>
                    <a:pt x="6672" y="29592"/>
                  </a:cubicBezTo>
                  <a:cubicBezTo>
                    <a:pt x="6820" y="30120"/>
                    <a:pt x="7031" y="30626"/>
                    <a:pt x="7158" y="31154"/>
                  </a:cubicBezTo>
                  <a:cubicBezTo>
                    <a:pt x="7306" y="31788"/>
                    <a:pt x="7411" y="32421"/>
                    <a:pt x="7517" y="33055"/>
                  </a:cubicBezTo>
                  <a:cubicBezTo>
                    <a:pt x="8066" y="36306"/>
                    <a:pt x="10430" y="38586"/>
                    <a:pt x="12310" y="41078"/>
                  </a:cubicBezTo>
                  <a:cubicBezTo>
                    <a:pt x="11655" y="40212"/>
                    <a:pt x="11022" y="39347"/>
                    <a:pt x="10367" y="38481"/>
                  </a:cubicBezTo>
                  <a:cubicBezTo>
                    <a:pt x="11634" y="40571"/>
                    <a:pt x="13281" y="42282"/>
                    <a:pt x="15371" y="43549"/>
                  </a:cubicBezTo>
                  <a:cubicBezTo>
                    <a:pt x="17694" y="44921"/>
                    <a:pt x="20207" y="45618"/>
                    <a:pt x="22888" y="45618"/>
                  </a:cubicBezTo>
                  <a:cubicBezTo>
                    <a:pt x="25464" y="45618"/>
                    <a:pt x="27892" y="44963"/>
                    <a:pt x="30130" y="43718"/>
                  </a:cubicBezTo>
                  <a:cubicBezTo>
                    <a:pt x="32369" y="42429"/>
                    <a:pt x="34163" y="40698"/>
                    <a:pt x="35494" y="38481"/>
                  </a:cubicBezTo>
                  <a:cubicBezTo>
                    <a:pt x="35662" y="38207"/>
                    <a:pt x="35852" y="37932"/>
                    <a:pt x="36000" y="37658"/>
                  </a:cubicBezTo>
                  <a:cubicBezTo>
                    <a:pt x="36085" y="37531"/>
                    <a:pt x="36169" y="37383"/>
                    <a:pt x="36232" y="37257"/>
                  </a:cubicBezTo>
                  <a:cubicBezTo>
                    <a:pt x="36549" y="36560"/>
                    <a:pt x="36845" y="35863"/>
                    <a:pt x="37120" y="35166"/>
                  </a:cubicBezTo>
                  <a:cubicBezTo>
                    <a:pt x="38133" y="33266"/>
                    <a:pt x="38597" y="31218"/>
                    <a:pt x="38534" y="290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1" name="Google Shape;3881;p29"/>
            <p:cNvSpPr/>
            <p:nvPr/>
          </p:nvSpPr>
          <p:spPr>
            <a:xfrm>
              <a:off x="-3669453" y="-3875449"/>
              <a:ext cx="51240" cy="43983"/>
            </a:xfrm>
            <a:custGeom>
              <a:rect b="b" l="l" r="r" t="t"/>
              <a:pathLst>
                <a:path extrusionOk="0" h="41907" w="48822">
                  <a:moveTo>
                    <a:pt x="48769" y="25914"/>
                  </a:moveTo>
                  <a:cubicBezTo>
                    <a:pt x="48599" y="24542"/>
                    <a:pt x="48410" y="23169"/>
                    <a:pt x="48241" y="21797"/>
                  </a:cubicBezTo>
                  <a:cubicBezTo>
                    <a:pt x="47502" y="19094"/>
                    <a:pt x="46172" y="16751"/>
                    <a:pt x="44229" y="14724"/>
                  </a:cubicBezTo>
                  <a:cubicBezTo>
                    <a:pt x="41062" y="11239"/>
                    <a:pt x="37282" y="8220"/>
                    <a:pt x="33207" y="5897"/>
                  </a:cubicBezTo>
                  <a:cubicBezTo>
                    <a:pt x="30610" y="4419"/>
                    <a:pt x="27823" y="3300"/>
                    <a:pt x="25078" y="2160"/>
                  </a:cubicBezTo>
                  <a:cubicBezTo>
                    <a:pt x="23431" y="1485"/>
                    <a:pt x="21742" y="936"/>
                    <a:pt x="20011" y="514"/>
                  </a:cubicBezTo>
                  <a:cubicBezTo>
                    <a:pt x="15999" y="-479"/>
                    <a:pt x="11607" y="-57"/>
                    <a:pt x="7975" y="1991"/>
                  </a:cubicBezTo>
                  <a:cubicBezTo>
                    <a:pt x="6096" y="2963"/>
                    <a:pt x="4597" y="4314"/>
                    <a:pt x="3457" y="6024"/>
                  </a:cubicBezTo>
                  <a:cubicBezTo>
                    <a:pt x="2000" y="7587"/>
                    <a:pt x="1008" y="9424"/>
                    <a:pt x="522" y="11556"/>
                  </a:cubicBezTo>
                  <a:cubicBezTo>
                    <a:pt x="-386" y="15568"/>
                    <a:pt x="-238" y="20023"/>
                    <a:pt x="2000" y="23592"/>
                  </a:cubicBezTo>
                  <a:cubicBezTo>
                    <a:pt x="4238" y="27181"/>
                    <a:pt x="7426" y="29884"/>
                    <a:pt x="11565" y="31066"/>
                  </a:cubicBezTo>
                  <a:cubicBezTo>
                    <a:pt x="12346" y="31298"/>
                    <a:pt x="13106" y="31615"/>
                    <a:pt x="13866" y="31868"/>
                  </a:cubicBezTo>
                  <a:cubicBezTo>
                    <a:pt x="15703" y="32797"/>
                    <a:pt x="17477" y="33853"/>
                    <a:pt x="19145" y="35078"/>
                  </a:cubicBezTo>
                  <a:cubicBezTo>
                    <a:pt x="19884" y="35711"/>
                    <a:pt x="20644" y="36345"/>
                    <a:pt x="21320" y="37041"/>
                  </a:cubicBezTo>
                  <a:cubicBezTo>
                    <a:pt x="22776" y="38667"/>
                    <a:pt x="24529" y="39807"/>
                    <a:pt x="26556" y="40462"/>
                  </a:cubicBezTo>
                  <a:cubicBezTo>
                    <a:pt x="28478" y="41497"/>
                    <a:pt x="30547" y="41961"/>
                    <a:pt x="32785" y="41898"/>
                  </a:cubicBezTo>
                  <a:cubicBezTo>
                    <a:pt x="34917" y="41982"/>
                    <a:pt x="36924" y="41539"/>
                    <a:pt x="38803" y="40589"/>
                  </a:cubicBezTo>
                  <a:cubicBezTo>
                    <a:pt x="40787" y="39955"/>
                    <a:pt x="42498" y="38900"/>
                    <a:pt x="43976" y="37358"/>
                  </a:cubicBezTo>
                  <a:cubicBezTo>
                    <a:pt x="46868" y="34297"/>
                    <a:pt x="49001" y="30221"/>
                    <a:pt x="48811" y="2589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2" name="Google Shape;3882;p29"/>
            <p:cNvSpPr/>
            <p:nvPr/>
          </p:nvSpPr>
          <p:spPr>
            <a:xfrm>
              <a:off x="-3828001" y="-3970812"/>
              <a:ext cx="35191" cy="51467"/>
            </a:xfrm>
            <a:custGeom>
              <a:rect b="b" l="l" r="r" t="t"/>
              <a:pathLst>
                <a:path extrusionOk="0" h="49038" w="33530">
                  <a:moveTo>
                    <a:pt x="33460" y="24578"/>
                  </a:moveTo>
                  <a:cubicBezTo>
                    <a:pt x="33735" y="20249"/>
                    <a:pt x="33165" y="15795"/>
                    <a:pt x="32341" y="11551"/>
                  </a:cubicBezTo>
                  <a:cubicBezTo>
                    <a:pt x="31877" y="9544"/>
                    <a:pt x="30990" y="7792"/>
                    <a:pt x="29639" y="6293"/>
                  </a:cubicBezTo>
                  <a:cubicBezTo>
                    <a:pt x="28562" y="4561"/>
                    <a:pt x="27105" y="3210"/>
                    <a:pt x="25289" y="2218"/>
                  </a:cubicBezTo>
                  <a:cubicBezTo>
                    <a:pt x="23473" y="1036"/>
                    <a:pt x="21510" y="402"/>
                    <a:pt x="19398" y="296"/>
                  </a:cubicBezTo>
                  <a:cubicBezTo>
                    <a:pt x="17393" y="-168"/>
                    <a:pt x="15366" y="-84"/>
                    <a:pt x="13338" y="529"/>
                  </a:cubicBezTo>
                  <a:cubicBezTo>
                    <a:pt x="9580" y="1711"/>
                    <a:pt x="5906" y="3991"/>
                    <a:pt x="3985" y="7560"/>
                  </a:cubicBezTo>
                  <a:lnTo>
                    <a:pt x="2359" y="11381"/>
                  </a:lnTo>
                  <a:cubicBezTo>
                    <a:pt x="1852" y="13239"/>
                    <a:pt x="1810" y="15119"/>
                    <a:pt x="2000" y="16977"/>
                  </a:cubicBezTo>
                  <a:cubicBezTo>
                    <a:pt x="1958" y="16702"/>
                    <a:pt x="1937" y="16406"/>
                    <a:pt x="1894" y="16132"/>
                  </a:cubicBezTo>
                  <a:cubicBezTo>
                    <a:pt x="2211" y="18602"/>
                    <a:pt x="2190" y="21073"/>
                    <a:pt x="1979" y="23543"/>
                  </a:cubicBezTo>
                  <a:cubicBezTo>
                    <a:pt x="1599" y="25444"/>
                    <a:pt x="1155" y="27344"/>
                    <a:pt x="586" y="29160"/>
                  </a:cubicBezTo>
                  <a:cubicBezTo>
                    <a:pt x="-69" y="31229"/>
                    <a:pt x="-175" y="33298"/>
                    <a:pt x="268" y="35368"/>
                  </a:cubicBezTo>
                  <a:cubicBezTo>
                    <a:pt x="353" y="37416"/>
                    <a:pt x="965" y="39337"/>
                    <a:pt x="2063" y="41111"/>
                  </a:cubicBezTo>
                  <a:cubicBezTo>
                    <a:pt x="3035" y="42969"/>
                    <a:pt x="4365" y="44468"/>
                    <a:pt x="6075" y="45608"/>
                  </a:cubicBezTo>
                  <a:cubicBezTo>
                    <a:pt x="7616" y="47065"/>
                    <a:pt x="9454" y="48037"/>
                    <a:pt x="11565" y="48522"/>
                  </a:cubicBezTo>
                  <a:cubicBezTo>
                    <a:pt x="15534" y="49430"/>
                    <a:pt x="19969" y="49261"/>
                    <a:pt x="23516" y="47044"/>
                  </a:cubicBezTo>
                  <a:cubicBezTo>
                    <a:pt x="24592" y="46242"/>
                    <a:pt x="25669" y="45439"/>
                    <a:pt x="26746" y="44637"/>
                  </a:cubicBezTo>
                  <a:cubicBezTo>
                    <a:pt x="28773" y="42652"/>
                    <a:pt x="30166" y="40287"/>
                    <a:pt x="30927" y="37542"/>
                  </a:cubicBezTo>
                  <a:cubicBezTo>
                    <a:pt x="32595" y="33425"/>
                    <a:pt x="33186" y="28949"/>
                    <a:pt x="33460" y="245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3" name="Google Shape;3883;p29"/>
            <p:cNvSpPr/>
            <p:nvPr/>
          </p:nvSpPr>
          <p:spPr>
            <a:xfrm>
              <a:off x="-3998516" y="-4088691"/>
              <a:ext cx="37301" cy="65029"/>
            </a:xfrm>
            <a:custGeom>
              <a:rect b="b" l="l" r="r" t="t"/>
              <a:pathLst>
                <a:path extrusionOk="0" h="61960" w="35540">
                  <a:moveTo>
                    <a:pt x="34933" y="15318"/>
                  </a:moveTo>
                  <a:cubicBezTo>
                    <a:pt x="35018" y="13270"/>
                    <a:pt x="34595" y="11348"/>
                    <a:pt x="33687" y="9575"/>
                  </a:cubicBezTo>
                  <a:cubicBezTo>
                    <a:pt x="33096" y="7674"/>
                    <a:pt x="32062" y="6027"/>
                    <a:pt x="30604" y="4634"/>
                  </a:cubicBezTo>
                  <a:cubicBezTo>
                    <a:pt x="27965" y="1910"/>
                    <a:pt x="23510" y="-159"/>
                    <a:pt x="19646" y="10"/>
                  </a:cubicBezTo>
                  <a:cubicBezTo>
                    <a:pt x="15761" y="179"/>
                    <a:pt x="11707" y="1446"/>
                    <a:pt x="8962" y="4359"/>
                  </a:cubicBezTo>
                  <a:cubicBezTo>
                    <a:pt x="6218" y="7273"/>
                    <a:pt x="4106" y="11200"/>
                    <a:pt x="4338" y="15318"/>
                  </a:cubicBezTo>
                  <a:cubicBezTo>
                    <a:pt x="4571" y="19519"/>
                    <a:pt x="4380" y="23700"/>
                    <a:pt x="3937" y="27881"/>
                  </a:cubicBezTo>
                  <a:cubicBezTo>
                    <a:pt x="3177" y="32547"/>
                    <a:pt x="2100" y="37193"/>
                    <a:pt x="601" y="41669"/>
                  </a:cubicBezTo>
                  <a:cubicBezTo>
                    <a:pt x="-666" y="45448"/>
                    <a:pt x="179" y="50495"/>
                    <a:pt x="2121" y="53915"/>
                  </a:cubicBezTo>
                  <a:cubicBezTo>
                    <a:pt x="4064" y="57357"/>
                    <a:pt x="7927" y="60608"/>
                    <a:pt x="11834" y="61495"/>
                  </a:cubicBezTo>
                  <a:cubicBezTo>
                    <a:pt x="20617" y="63501"/>
                    <a:pt x="28916" y="58877"/>
                    <a:pt x="31660" y="50262"/>
                  </a:cubicBezTo>
                  <a:cubicBezTo>
                    <a:pt x="35208" y="39114"/>
                    <a:pt x="36369" y="26973"/>
                    <a:pt x="34954" y="15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4" name="Google Shape;3884;p29"/>
            <p:cNvSpPr/>
            <p:nvPr/>
          </p:nvSpPr>
          <p:spPr>
            <a:xfrm>
              <a:off x="-4152999" y="-4218106"/>
              <a:ext cx="40145" cy="53815"/>
            </a:xfrm>
            <a:custGeom>
              <a:rect b="b" l="l" r="r" t="t"/>
              <a:pathLst>
                <a:path extrusionOk="0" h="51275" w="38250">
                  <a:moveTo>
                    <a:pt x="38240" y="15588"/>
                  </a:moveTo>
                  <a:cubicBezTo>
                    <a:pt x="38324" y="13519"/>
                    <a:pt x="37902" y="11555"/>
                    <a:pt x="36973" y="9739"/>
                  </a:cubicBezTo>
                  <a:cubicBezTo>
                    <a:pt x="36361" y="7818"/>
                    <a:pt x="35326" y="6129"/>
                    <a:pt x="33827" y="4714"/>
                  </a:cubicBezTo>
                  <a:cubicBezTo>
                    <a:pt x="32771" y="3891"/>
                    <a:pt x="31716" y="3046"/>
                    <a:pt x="30660" y="2201"/>
                  </a:cubicBezTo>
                  <a:cubicBezTo>
                    <a:pt x="28844" y="1019"/>
                    <a:pt x="26880" y="386"/>
                    <a:pt x="24748" y="280"/>
                  </a:cubicBezTo>
                  <a:cubicBezTo>
                    <a:pt x="23397" y="-79"/>
                    <a:pt x="22045" y="-100"/>
                    <a:pt x="20673" y="259"/>
                  </a:cubicBezTo>
                  <a:cubicBezTo>
                    <a:pt x="18646" y="343"/>
                    <a:pt x="16745" y="935"/>
                    <a:pt x="14993" y="2033"/>
                  </a:cubicBezTo>
                  <a:lnTo>
                    <a:pt x="11805" y="4418"/>
                  </a:lnTo>
                  <a:cubicBezTo>
                    <a:pt x="9799" y="6382"/>
                    <a:pt x="8426" y="8726"/>
                    <a:pt x="7666" y="11428"/>
                  </a:cubicBezTo>
                  <a:cubicBezTo>
                    <a:pt x="7033" y="15271"/>
                    <a:pt x="5935" y="19009"/>
                    <a:pt x="4541" y="22640"/>
                  </a:cubicBezTo>
                  <a:cubicBezTo>
                    <a:pt x="3802" y="24182"/>
                    <a:pt x="3084" y="25723"/>
                    <a:pt x="2219" y="27201"/>
                  </a:cubicBezTo>
                  <a:cubicBezTo>
                    <a:pt x="128" y="30769"/>
                    <a:pt x="-568" y="35415"/>
                    <a:pt x="487" y="39426"/>
                  </a:cubicBezTo>
                  <a:cubicBezTo>
                    <a:pt x="952" y="41474"/>
                    <a:pt x="1881" y="43269"/>
                    <a:pt x="3253" y="44811"/>
                  </a:cubicBezTo>
                  <a:cubicBezTo>
                    <a:pt x="4351" y="46563"/>
                    <a:pt x="5850" y="47978"/>
                    <a:pt x="7708" y="48991"/>
                  </a:cubicBezTo>
                  <a:cubicBezTo>
                    <a:pt x="11382" y="50976"/>
                    <a:pt x="15838" y="51989"/>
                    <a:pt x="19934" y="50702"/>
                  </a:cubicBezTo>
                  <a:cubicBezTo>
                    <a:pt x="23798" y="49498"/>
                    <a:pt x="27514" y="47154"/>
                    <a:pt x="29499" y="43501"/>
                  </a:cubicBezTo>
                  <a:cubicBezTo>
                    <a:pt x="31843" y="39194"/>
                    <a:pt x="33827" y="34612"/>
                    <a:pt x="35326" y="29967"/>
                  </a:cubicBezTo>
                  <a:cubicBezTo>
                    <a:pt x="36868" y="25259"/>
                    <a:pt x="37564" y="20465"/>
                    <a:pt x="38198" y="155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5" name="Google Shape;3885;p29"/>
            <p:cNvSpPr/>
            <p:nvPr/>
          </p:nvSpPr>
          <p:spPr>
            <a:xfrm>
              <a:off x="-4251669" y="-4399468"/>
              <a:ext cx="39140" cy="54192"/>
            </a:xfrm>
            <a:custGeom>
              <a:rect b="b" l="l" r="r" t="t"/>
              <a:pathLst>
                <a:path extrusionOk="0" h="51634" w="37293">
                  <a:moveTo>
                    <a:pt x="37161" y="21205"/>
                  </a:moveTo>
                  <a:cubicBezTo>
                    <a:pt x="37330" y="19347"/>
                    <a:pt x="37330" y="17489"/>
                    <a:pt x="37203" y="15631"/>
                  </a:cubicBezTo>
                  <a:cubicBezTo>
                    <a:pt x="37287" y="13540"/>
                    <a:pt x="36844" y="11598"/>
                    <a:pt x="35915" y="9782"/>
                  </a:cubicBezTo>
                  <a:cubicBezTo>
                    <a:pt x="35303" y="7860"/>
                    <a:pt x="34268" y="6171"/>
                    <a:pt x="32769" y="4735"/>
                  </a:cubicBezTo>
                  <a:cubicBezTo>
                    <a:pt x="31355" y="3152"/>
                    <a:pt x="29644" y="2054"/>
                    <a:pt x="27681" y="1399"/>
                  </a:cubicBezTo>
                  <a:cubicBezTo>
                    <a:pt x="25801" y="407"/>
                    <a:pt x="23774" y="-58"/>
                    <a:pt x="21620" y="6"/>
                  </a:cubicBezTo>
                  <a:cubicBezTo>
                    <a:pt x="17651" y="175"/>
                    <a:pt x="13533" y="1462"/>
                    <a:pt x="10726" y="4440"/>
                  </a:cubicBezTo>
                  <a:cubicBezTo>
                    <a:pt x="7875" y="7459"/>
                    <a:pt x="5933" y="11344"/>
                    <a:pt x="6017" y="15609"/>
                  </a:cubicBezTo>
                  <a:cubicBezTo>
                    <a:pt x="6017" y="16623"/>
                    <a:pt x="5911" y="17615"/>
                    <a:pt x="5848" y="18629"/>
                  </a:cubicBezTo>
                  <a:cubicBezTo>
                    <a:pt x="5447" y="20487"/>
                    <a:pt x="4919" y="22303"/>
                    <a:pt x="4264" y="24097"/>
                  </a:cubicBezTo>
                  <a:cubicBezTo>
                    <a:pt x="3652" y="25280"/>
                    <a:pt x="2997" y="26420"/>
                    <a:pt x="2259" y="27539"/>
                  </a:cubicBezTo>
                  <a:cubicBezTo>
                    <a:pt x="1055" y="29397"/>
                    <a:pt x="400" y="31403"/>
                    <a:pt x="295" y="33578"/>
                  </a:cubicBezTo>
                  <a:cubicBezTo>
                    <a:pt x="-170" y="35647"/>
                    <a:pt x="-85" y="37716"/>
                    <a:pt x="548" y="39785"/>
                  </a:cubicBezTo>
                  <a:cubicBezTo>
                    <a:pt x="1013" y="41834"/>
                    <a:pt x="1942" y="43628"/>
                    <a:pt x="3293" y="45170"/>
                  </a:cubicBezTo>
                  <a:cubicBezTo>
                    <a:pt x="4391" y="46943"/>
                    <a:pt x="5890" y="48337"/>
                    <a:pt x="7748" y="49350"/>
                  </a:cubicBezTo>
                  <a:cubicBezTo>
                    <a:pt x="11422" y="51335"/>
                    <a:pt x="15877" y="52349"/>
                    <a:pt x="19973" y="51061"/>
                  </a:cubicBezTo>
                  <a:cubicBezTo>
                    <a:pt x="21219" y="50554"/>
                    <a:pt x="22486" y="50026"/>
                    <a:pt x="23732" y="49519"/>
                  </a:cubicBezTo>
                  <a:cubicBezTo>
                    <a:pt x="26160" y="48126"/>
                    <a:pt x="28103" y="46247"/>
                    <a:pt x="29538" y="43861"/>
                  </a:cubicBezTo>
                  <a:cubicBezTo>
                    <a:pt x="30615" y="42340"/>
                    <a:pt x="31565" y="40736"/>
                    <a:pt x="32347" y="39046"/>
                  </a:cubicBezTo>
                  <a:cubicBezTo>
                    <a:pt x="33656" y="36281"/>
                    <a:pt x="34986" y="33388"/>
                    <a:pt x="35746" y="30390"/>
                  </a:cubicBezTo>
                  <a:cubicBezTo>
                    <a:pt x="36506" y="27412"/>
                    <a:pt x="36886" y="24287"/>
                    <a:pt x="37182" y="2124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6" name="Google Shape;3886;p29"/>
            <p:cNvSpPr/>
            <p:nvPr/>
          </p:nvSpPr>
          <p:spPr>
            <a:xfrm>
              <a:off x="-4304108" y="-4596191"/>
              <a:ext cx="37671" cy="54921"/>
            </a:xfrm>
            <a:custGeom>
              <a:rect b="b" l="l" r="r" t="t"/>
              <a:pathLst>
                <a:path extrusionOk="0" h="52329" w="35893">
                  <a:moveTo>
                    <a:pt x="34173" y="30242"/>
                  </a:moveTo>
                  <a:cubicBezTo>
                    <a:pt x="35017" y="25491"/>
                    <a:pt x="35651" y="20656"/>
                    <a:pt x="35883" y="15820"/>
                  </a:cubicBezTo>
                  <a:cubicBezTo>
                    <a:pt x="35968" y="13709"/>
                    <a:pt x="35524" y="11745"/>
                    <a:pt x="34595" y="9887"/>
                  </a:cubicBezTo>
                  <a:cubicBezTo>
                    <a:pt x="33982" y="7945"/>
                    <a:pt x="32927" y="6234"/>
                    <a:pt x="31407" y="4799"/>
                  </a:cubicBezTo>
                  <a:cubicBezTo>
                    <a:pt x="29971" y="3215"/>
                    <a:pt x="28239" y="2075"/>
                    <a:pt x="26255" y="1420"/>
                  </a:cubicBezTo>
                  <a:cubicBezTo>
                    <a:pt x="24355" y="407"/>
                    <a:pt x="22306" y="-58"/>
                    <a:pt x="20111" y="6"/>
                  </a:cubicBezTo>
                  <a:cubicBezTo>
                    <a:pt x="16099" y="175"/>
                    <a:pt x="11918" y="1484"/>
                    <a:pt x="9088" y="4482"/>
                  </a:cubicBezTo>
                  <a:cubicBezTo>
                    <a:pt x="8244" y="5559"/>
                    <a:pt x="7400" y="6615"/>
                    <a:pt x="6555" y="7691"/>
                  </a:cubicBezTo>
                  <a:cubicBezTo>
                    <a:pt x="5077" y="10183"/>
                    <a:pt x="4338" y="12886"/>
                    <a:pt x="4317" y="15778"/>
                  </a:cubicBezTo>
                  <a:cubicBezTo>
                    <a:pt x="4254" y="16538"/>
                    <a:pt x="4169" y="17277"/>
                    <a:pt x="4084" y="18038"/>
                  </a:cubicBezTo>
                  <a:cubicBezTo>
                    <a:pt x="3324" y="22788"/>
                    <a:pt x="2206" y="27476"/>
                    <a:pt x="601" y="32037"/>
                  </a:cubicBezTo>
                  <a:cubicBezTo>
                    <a:pt x="-75" y="34148"/>
                    <a:pt x="-181" y="36259"/>
                    <a:pt x="284" y="38371"/>
                  </a:cubicBezTo>
                  <a:cubicBezTo>
                    <a:pt x="368" y="40461"/>
                    <a:pt x="981" y="42425"/>
                    <a:pt x="2100" y="44241"/>
                  </a:cubicBezTo>
                  <a:cubicBezTo>
                    <a:pt x="3092" y="46141"/>
                    <a:pt x="4443" y="47661"/>
                    <a:pt x="6196" y="48822"/>
                  </a:cubicBezTo>
                  <a:cubicBezTo>
                    <a:pt x="7780" y="50300"/>
                    <a:pt x="9637" y="51293"/>
                    <a:pt x="11791" y="51800"/>
                  </a:cubicBezTo>
                  <a:cubicBezTo>
                    <a:pt x="15845" y="52729"/>
                    <a:pt x="20364" y="52560"/>
                    <a:pt x="23995" y="50300"/>
                  </a:cubicBezTo>
                  <a:cubicBezTo>
                    <a:pt x="27690" y="47978"/>
                    <a:pt x="30203" y="44811"/>
                    <a:pt x="31555" y="40588"/>
                  </a:cubicBezTo>
                  <a:cubicBezTo>
                    <a:pt x="32653" y="37188"/>
                    <a:pt x="33518" y="33747"/>
                    <a:pt x="34152" y="302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7" name="Google Shape;3887;p29"/>
            <p:cNvSpPr/>
            <p:nvPr/>
          </p:nvSpPr>
          <p:spPr>
            <a:xfrm>
              <a:off x="-4347493" y="-4795708"/>
              <a:ext cx="39778" cy="53899"/>
            </a:xfrm>
            <a:custGeom>
              <a:rect b="b" l="l" r="r" t="t"/>
              <a:pathLst>
                <a:path extrusionOk="0" h="51355" w="37901">
                  <a:moveTo>
                    <a:pt x="37891" y="15461"/>
                  </a:moveTo>
                  <a:cubicBezTo>
                    <a:pt x="37976" y="13392"/>
                    <a:pt x="37554" y="11471"/>
                    <a:pt x="36625" y="9655"/>
                  </a:cubicBezTo>
                  <a:cubicBezTo>
                    <a:pt x="36012" y="7734"/>
                    <a:pt x="34978" y="6087"/>
                    <a:pt x="33500" y="4672"/>
                  </a:cubicBezTo>
                  <a:cubicBezTo>
                    <a:pt x="32444" y="3848"/>
                    <a:pt x="31409" y="3025"/>
                    <a:pt x="30353" y="2180"/>
                  </a:cubicBezTo>
                  <a:cubicBezTo>
                    <a:pt x="28538" y="1019"/>
                    <a:pt x="26595" y="385"/>
                    <a:pt x="24484" y="280"/>
                  </a:cubicBezTo>
                  <a:cubicBezTo>
                    <a:pt x="23132" y="-79"/>
                    <a:pt x="21781" y="-100"/>
                    <a:pt x="20451" y="259"/>
                  </a:cubicBezTo>
                  <a:cubicBezTo>
                    <a:pt x="18445" y="343"/>
                    <a:pt x="16566" y="934"/>
                    <a:pt x="14813" y="2011"/>
                  </a:cubicBezTo>
                  <a:cubicBezTo>
                    <a:pt x="11540" y="4060"/>
                    <a:pt x="8225" y="7353"/>
                    <a:pt x="7550" y="11344"/>
                  </a:cubicBezTo>
                  <a:cubicBezTo>
                    <a:pt x="6853" y="15377"/>
                    <a:pt x="5692" y="19304"/>
                    <a:pt x="4214" y="23126"/>
                  </a:cubicBezTo>
                  <a:cubicBezTo>
                    <a:pt x="3580" y="24477"/>
                    <a:pt x="2947" y="25850"/>
                    <a:pt x="2229" y="27159"/>
                  </a:cubicBezTo>
                  <a:cubicBezTo>
                    <a:pt x="181" y="30854"/>
                    <a:pt x="-600" y="35309"/>
                    <a:pt x="498" y="39447"/>
                  </a:cubicBezTo>
                  <a:cubicBezTo>
                    <a:pt x="962" y="41517"/>
                    <a:pt x="1891" y="43312"/>
                    <a:pt x="3264" y="44853"/>
                  </a:cubicBezTo>
                  <a:cubicBezTo>
                    <a:pt x="4383" y="46626"/>
                    <a:pt x="5861" y="48020"/>
                    <a:pt x="7740" y="49055"/>
                  </a:cubicBezTo>
                  <a:cubicBezTo>
                    <a:pt x="11435" y="51039"/>
                    <a:pt x="15911" y="52074"/>
                    <a:pt x="20029" y="50786"/>
                  </a:cubicBezTo>
                  <a:cubicBezTo>
                    <a:pt x="23850" y="49604"/>
                    <a:pt x="27777" y="47239"/>
                    <a:pt x="29636" y="43544"/>
                  </a:cubicBezTo>
                  <a:cubicBezTo>
                    <a:pt x="31853" y="39173"/>
                    <a:pt x="33795" y="34570"/>
                    <a:pt x="35189" y="29862"/>
                  </a:cubicBezTo>
                  <a:cubicBezTo>
                    <a:pt x="36604" y="25153"/>
                    <a:pt x="37300" y="20318"/>
                    <a:pt x="37891" y="154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8" name="Google Shape;3888;p29"/>
            <p:cNvSpPr/>
            <p:nvPr/>
          </p:nvSpPr>
          <p:spPr>
            <a:xfrm>
              <a:off x="-4393097" y="-4996949"/>
              <a:ext cx="35510" cy="51966"/>
            </a:xfrm>
            <a:custGeom>
              <a:rect b="b" l="l" r="r" t="t"/>
              <a:pathLst>
                <a:path extrusionOk="0" h="49513" w="33834">
                  <a:moveTo>
                    <a:pt x="33735" y="24958"/>
                  </a:moveTo>
                  <a:cubicBezTo>
                    <a:pt x="34073" y="20545"/>
                    <a:pt x="33503" y="16069"/>
                    <a:pt x="32700" y="11719"/>
                  </a:cubicBezTo>
                  <a:cubicBezTo>
                    <a:pt x="32236" y="9692"/>
                    <a:pt x="31328" y="7898"/>
                    <a:pt x="29976" y="6377"/>
                  </a:cubicBezTo>
                  <a:cubicBezTo>
                    <a:pt x="28879" y="4625"/>
                    <a:pt x="27422" y="3253"/>
                    <a:pt x="25564" y="2239"/>
                  </a:cubicBezTo>
                  <a:cubicBezTo>
                    <a:pt x="23727" y="1057"/>
                    <a:pt x="21721" y="402"/>
                    <a:pt x="19588" y="296"/>
                  </a:cubicBezTo>
                  <a:cubicBezTo>
                    <a:pt x="17540" y="-168"/>
                    <a:pt x="15492" y="-84"/>
                    <a:pt x="13444" y="529"/>
                  </a:cubicBezTo>
                  <a:cubicBezTo>
                    <a:pt x="9622" y="1711"/>
                    <a:pt x="5906" y="4034"/>
                    <a:pt x="3964" y="7665"/>
                  </a:cubicBezTo>
                  <a:lnTo>
                    <a:pt x="2296" y="11550"/>
                  </a:lnTo>
                  <a:cubicBezTo>
                    <a:pt x="1789" y="13387"/>
                    <a:pt x="1747" y="15224"/>
                    <a:pt x="1895" y="17061"/>
                  </a:cubicBezTo>
                  <a:cubicBezTo>
                    <a:pt x="1873" y="16829"/>
                    <a:pt x="1831" y="16597"/>
                    <a:pt x="1810" y="16365"/>
                  </a:cubicBezTo>
                  <a:cubicBezTo>
                    <a:pt x="2127" y="18856"/>
                    <a:pt x="2105" y="21348"/>
                    <a:pt x="1916" y="23839"/>
                  </a:cubicBezTo>
                  <a:cubicBezTo>
                    <a:pt x="1535" y="25697"/>
                    <a:pt x="1071" y="27534"/>
                    <a:pt x="585" y="29371"/>
                  </a:cubicBezTo>
                  <a:cubicBezTo>
                    <a:pt x="-69" y="31461"/>
                    <a:pt x="-175" y="33552"/>
                    <a:pt x="269" y="35642"/>
                  </a:cubicBezTo>
                  <a:cubicBezTo>
                    <a:pt x="353" y="37711"/>
                    <a:pt x="965" y="39654"/>
                    <a:pt x="2063" y="41449"/>
                  </a:cubicBezTo>
                  <a:cubicBezTo>
                    <a:pt x="2887" y="42525"/>
                    <a:pt x="3689" y="43623"/>
                    <a:pt x="4513" y="44700"/>
                  </a:cubicBezTo>
                  <a:cubicBezTo>
                    <a:pt x="5969" y="46305"/>
                    <a:pt x="7701" y="47445"/>
                    <a:pt x="9707" y="48100"/>
                  </a:cubicBezTo>
                  <a:cubicBezTo>
                    <a:pt x="10973" y="48839"/>
                    <a:pt x="12325" y="49219"/>
                    <a:pt x="13782" y="49219"/>
                  </a:cubicBezTo>
                  <a:cubicBezTo>
                    <a:pt x="15851" y="49683"/>
                    <a:pt x="17920" y="49599"/>
                    <a:pt x="19968" y="48966"/>
                  </a:cubicBezTo>
                  <a:cubicBezTo>
                    <a:pt x="21214" y="48459"/>
                    <a:pt x="22481" y="47931"/>
                    <a:pt x="23727" y="47424"/>
                  </a:cubicBezTo>
                  <a:cubicBezTo>
                    <a:pt x="26155" y="46031"/>
                    <a:pt x="28097" y="44151"/>
                    <a:pt x="29533" y="41765"/>
                  </a:cubicBezTo>
                  <a:cubicBezTo>
                    <a:pt x="30758" y="39020"/>
                    <a:pt x="31940" y="36508"/>
                    <a:pt x="32532" y="33594"/>
                  </a:cubicBezTo>
                  <a:cubicBezTo>
                    <a:pt x="33102" y="30744"/>
                    <a:pt x="33503" y="27851"/>
                    <a:pt x="33714" y="249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89" name="Google Shape;3889;p29"/>
            <p:cNvSpPr/>
            <p:nvPr/>
          </p:nvSpPr>
          <p:spPr>
            <a:xfrm>
              <a:off x="-4498724" y="-5173321"/>
              <a:ext cx="35466" cy="47490"/>
            </a:xfrm>
            <a:custGeom>
              <a:rect b="b" l="l" r="r" t="t"/>
              <a:pathLst>
                <a:path extrusionOk="0" h="45249" w="33792">
                  <a:moveTo>
                    <a:pt x="33751" y="22551"/>
                  </a:moveTo>
                  <a:cubicBezTo>
                    <a:pt x="33877" y="20060"/>
                    <a:pt x="33497" y="17589"/>
                    <a:pt x="33032" y="15140"/>
                  </a:cubicBezTo>
                  <a:cubicBezTo>
                    <a:pt x="32822" y="14000"/>
                    <a:pt x="32483" y="12860"/>
                    <a:pt x="32082" y="11783"/>
                  </a:cubicBezTo>
                  <a:cubicBezTo>
                    <a:pt x="31618" y="9735"/>
                    <a:pt x="30710" y="7961"/>
                    <a:pt x="29337" y="6420"/>
                  </a:cubicBezTo>
                  <a:cubicBezTo>
                    <a:pt x="28239" y="4667"/>
                    <a:pt x="26761" y="3273"/>
                    <a:pt x="24904" y="2260"/>
                  </a:cubicBezTo>
                  <a:cubicBezTo>
                    <a:pt x="23045" y="1057"/>
                    <a:pt x="21061" y="423"/>
                    <a:pt x="18907" y="297"/>
                  </a:cubicBezTo>
                  <a:cubicBezTo>
                    <a:pt x="16859" y="-168"/>
                    <a:pt x="14790" y="-84"/>
                    <a:pt x="12742" y="529"/>
                  </a:cubicBezTo>
                  <a:cubicBezTo>
                    <a:pt x="11496" y="1035"/>
                    <a:pt x="10250" y="1542"/>
                    <a:pt x="9004" y="2049"/>
                  </a:cubicBezTo>
                  <a:cubicBezTo>
                    <a:pt x="6597" y="3421"/>
                    <a:pt x="4655" y="5301"/>
                    <a:pt x="3219" y="7687"/>
                  </a:cubicBezTo>
                  <a:cubicBezTo>
                    <a:pt x="2670" y="8996"/>
                    <a:pt x="2100" y="10284"/>
                    <a:pt x="1551" y="11593"/>
                  </a:cubicBezTo>
                  <a:cubicBezTo>
                    <a:pt x="833" y="14232"/>
                    <a:pt x="833" y="16871"/>
                    <a:pt x="1466" y="19511"/>
                  </a:cubicBezTo>
                  <a:cubicBezTo>
                    <a:pt x="1530" y="20397"/>
                    <a:pt x="1530" y="21263"/>
                    <a:pt x="1487" y="22129"/>
                  </a:cubicBezTo>
                  <a:cubicBezTo>
                    <a:pt x="1255" y="23037"/>
                    <a:pt x="960" y="23924"/>
                    <a:pt x="601" y="24810"/>
                  </a:cubicBezTo>
                  <a:cubicBezTo>
                    <a:pt x="-75" y="26922"/>
                    <a:pt x="-181" y="29055"/>
                    <a:pt x="284" y="31166"/>
                  </a:cubicBezTo>
                  <a:cubicBezTo>
                    <a:pt x="368" y="33256"/>
                    <a:pt x="981" y="35220"/>
                    <a:pt x="2121" y="37057"/>
                  </a:cubicBezTo>
                  <a:cubicBezTo>
                    <a:pt x="3113" y="38957"/>
                    <a:pt x="4486" y="40498"/>
                    <a:pt x="6238" y="41660"/>
                  </a:cubicBezTo>
                  <a:cubicBezTo>
                    <a:pt x="7822" y="43138"/>
                    <a:pt x="9701" y="44151"/>
                    <a:pt x="11855" y="44658"/>
                  </a:cubicBezTo>
                  <a:cubicBezTo>
                    <a:pt x="13291" y="44848"/>
                    <a:pt x="14705" y="45059"/>
                    <a:pt x="16141" y="45249"/>
                  </a:cubicBezTo>
                  <a:cubicBezTo>
                    <a:pt x="18970" y="45249"/>
                    <a:pt x="21631" y="44531"/>
                    <a:pt x="24101" y="43159"/>
                  </a:cubicBezTo>
                  <a:cubicBezTo>
                    <a:pt x="25199" y="42335"/>
                    <a:pt x="26297" y="41512"/>
                    <a:pt x="27395" y="40688"/>
                  </a:cubicBezTo>
                  <a:cubicBezTo>
                    <a:pt x="29464" y="38661"/>
                    <a:pt x="30900" y="36233"/>
                    <a:pt x="31681" y="33446"/>
                  </a:cubicBezTo>
                  <a:cubicBezTo>
                    <a:pt x="32146" y="32369"/>
                    <a:pt x="32505" y="31250"/>
                    <a:pt x="32758" y="30110"/>
                  </a:cubicBezTo>
                  <a:cubicBezTo>
                    <a:pt x="33307" y="27640"/>
                    <a:pt x="33666" y="25106"/>
                    <a:pt x="33793" y="225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0" name="Google Shape;3890;p29"/>
            <p:cNvSpPr/>
            <p:nvPr/>
          </p:nvSpPr>
          <p:spPr>
            <a:xfrm>
              <a:off x="-4671644" y="-5278377"/>
              <a:ext cx="36289" cy="52039"/>
            </a:xfrm>
            <a:custGeom>
              <a:rect b="b" l="l" r="r" t="t"/>
              <a:pathLst>
                <a:path extrusionOk="0" h="49583" w="34576">
                  <a:moveTo>
                    <a:pt x="33672" y="31356"/>
                  </a:moveTo>
                  <a:cubicBezTo>
                    <a:pt x="34009" y="29287"/>
                    <a:pt x="34348" y="27175"/>
                    <a:pt x="34516" y="25085"/>
                  </a:cubicBezTo>
                  <a:cubicBezTo>
                    <a:pt x="34643" y="23523"/>
                    <a:pt x="34558" y="21939"/>
                    <a:pt x="34369" y="20376"/>
                  </a:cubicBezTo>
                  <a:cubicBezTo>
                    <a:pt x="34031" y="17484"/>
                    <a:pt x="33735" y="14591"/>
                    <a:pt x="32891" y="11804"/>
                  </a:cubicBezTo>
                  <a:cubicBezTo>
                    <a:pt x="31729" y="7898"/>
                    <a:pt x="29238" y="4371"/>
                    <a:pt x="25690" y="2260"/>
                  </a:cubicBezTo>
                  <a:cubicBezTo>
                    <a:pt x="23833" y="1057"/>
                    <a:pt x="21827" y="402"/>
                    <a:pt x="19673" y="297"/>
                  </a:cubicBezTo>
                  <a:cubicBezTo>
                    <a:pt x="17604" y="-168"/>
                    <a:pt x="15555" y="-84"/>
                    <a:pt x="13486" y="529"/>
                  </a:cubicBezTo>
                  <a:cubicBezTo>
                    <a:pt x="9644" y="1732"/>
                    <a:pt x="5906" y="4076"/>
                    <a:pt x="3942" y="7729"/>
                  </a:cubicBezTo>
                  <a:cubicBezTo>
                    <a:pt x="3393" y="9038"/>
                    <a:pt x="2824" y="10347"/>
                    <a:pt x="2275" y="11635"/>
                  </a:cubicBezTo>
                  <a:cubicBezTo>
                    <a:pt x="1599" y="14105"/>
                    <a:pt x="1599" y="16597"/>
                    <a:pt x="2127" y="19067"/>
                  </a:cubicBezTo>
                  <a:cubicBezTo>
                    <a:pt x="2254" y="20630"/>
                    <a:pt x="2233" y="22213"/>
                    <a:pt x="2127" y="23776"/>
                  </a:cubicBezTo>
                  <a:cubicBezTo>
                    <a:pt x="1747" y="25697"/>
                    <a:pt x="1303" y="27597"/>
                    <a:pt x="586" y="29413"/>
                  </a:cubicBezTo>
                  <a:cubicBezTo>
                    <a:pt x="-69" y="31504"/>
                    <a:pt x="-175" y="33594"/>
                    <a:pt x="268" y="35685"/>
                  </a:cubicBezTo>
                  <a:cubicBezTo>
                    <a:pt x="353" y="37754"/>
                    <a:pt x="965" y="39696"/>
                    <a:pt x="2085" y="41512"/>
                  </a:cubicBezTo>
                  <a:cubicBezTo>
                    <a:pt x="2908" y="42589"/>
                    <a:pt x="3710" y="43687"/>
                    <a:pt x="4534" y="44764"/>
                  </a:cubicBezTo>
                  <a:cubicBezTo>
                    <a:pt x="5991" y="46368"/>
                    <a:pt x="7722" y="47509"/>
                    <a:pt x="9728" y="48163"/>
                  </a:cubicBezTo>
                  <a:cubicBezTo>
                    <a:pt x="10995" y="48902"/>
                    <a:pt x="12346" y="49282"/>
                    <a:pt x="13803" y="49282"/>
                  </a:cubicBezTo>
                  <a:cubicBezTo>
                    <a:pt x="15872" y="49747"/>
                    <a:pt x="17942" y="49683"/>
                    <a:pt x="20011" y="49029"/>
                  </a:cubicBezTo>
                  <a:cubicBezTo>
                    <a:pt x="23875" y="47825"/>
                    <a:pt x="27633" y="45481"/>
                    <a:pt x="29597" y="41808"/>
                  </a:cubicBezTo>
                  <a:cubicBezTo>
                    <a:pt x="30990" y="39210"/>
                    <a:pt x="32173" y="36466"/>
                    <a:pt x="33102" y="33678"/>
                  </a:cubicBezTo>
                  <a:cubicBezTo>
                    <a:pt x="33355" y="32897"/>
                    <a:pt x="33524" y="32116"/>
                    <a:pt x="33651" y="313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1" name="Google Shape;3891;p29"/>
            <p:cNvSpPr/>
            <p:nvPr/>
          </p:nvSpPr>
          <p:spPr>
            <a:xfrm>
              <a:off x="-4873181" y="-5299482"/>
              <a:ext cx="34449" cy="50341"/>
            </a:xfrm>
            <a:custGeom>
              <a:rect b="b" l="l" r="r" t="t"/>
              <a:pathLst>
                <a:path extrusionOk="0" h="47965" w="32823">
                  <a:moveTo>
                    <a:pt x="32725" y="28168"/>
                  </a:moveTo>
                  <a:cubicBezTo>
                    <a:pt x="32830" y="26753"/>
                    <a:pt x="32852" y="25338"/>
                    <a:pt x="32788" y="23945"/>
                  </a:cubicBezTo>
                  <a:cubicBezTo>
                    <a:pt x="32641" y="21284"/>
                    <a:pt x="32281" y="18582"/>
                    <a:pt x="31796" y="15963"/>
                  </a:cubicBezTo>
                  <a:cubicBezTo>
                    <a:pt x="31522" y="14485"/>
                    <a:pt x="31142" y="13029"/>
                    <a:pt x="30677" y="11593"/>
                  </a:cubicBezTo>
                  <a:cubicBezTo>
                    <a:pt x="30212" y="9587"/>
                    <a:pt x="29326" y="7813"/>
                    <a:pt x="27975" y="6314"/>
                  </a:cubicBezTo>
                  <a:cubicBezTo>
                    <a:pt x="26898" y="4583"/>
                    <a:pt x="25440" y="3210"/>
                    <a:pt x="23604" y="2218"/>
                  </a:cubicBezTo>
                  <a:cubicBezTo>
                    <a:pt x="21788" y="1035"/>
                    <a:pt x="19803" y="402"/>
                    <a:pt x="17692" y="296"/>
                  </a:cubicBezTo>
                  <a:cubicBezTo>
                    <a:pt x="15665" y="-168"/>
                    <a:pt x="13638" y="-84"/>
                    <a:pt x="11611" y="529"/>
                  </a:cubicBezTo>
                  <a:cubicBezTo>
                    <a:pt x="7831" y="1711"/>
                    <a:pt x="4157" y="4013"/>
                    <a:pt x="2214" y="7602"/>
                  </a:cubicBezTo>
                  <a:lnTo>
                    <a:pt x="567" y="11445"/>
                  </a:lnTo>
                  <a:cubicBezTo>
                    <a:pt x="-171" y="14169"/>
                    <a:pt x="-192" y="16871"/>
                    <a:pt x="526" y="19595"/>
                  </a:cubicBezTo>
                  <a:cubicBezTo>
                    <a:pt x="715" y="20313"/>
                    <a:pt x="821" y="21031"/>
                    <a:pt x="948" y="21749"/>
                  </a:cubicBezTo>
                  <a:cubicBezTo>
                    <a:pt x="1074" y="23607"/>
                    <a:pt x="1054" y="25465"/>
                    <a:pt x="842" y="27323"/>
                  </a:cubicBezTo>
                  <a:cubicBezTo>
                    <a:pt x="694" y="28252"/>
                    <a:pt x="567" y="29181"/>
                    <a:pt x="526" y="30110"/>
                  </a:cubicBezTo>
                  <a:cubicBezTo>
                    <a:pt x="483" y="30849"/>
                    <a:pt x="441" y="31588"/>
                    <a:pt x="378" y="32327"/>
                  </a:cubicBezTo>
                  <a:cubicBezTo>
                    <a:pt x="293" y="34418"/>
                    <a:pt x="737" y="36381"/>
                    <a:pt x="1665" y="38197"/>
                  </a:cubicBezTo>
                  <a:cubicBezTo>
                    <a:pt x="2278" y="40140"/>
                    <a:pt x="3334" y="41808"/>
                    <a:pt x="4811" y="43243"/>
                  </a:cubicBezTo>
                  <a:cubicBezTo>
                    <a:pt x="5867" y="44088"/>
                    <a:pt x="6923" y="44911"/>
                    <a:pt x="8000" y="45756"/>
                  </a:cubicBezTo>
                  <a:cubicBezTo>
                    <a:pt x="9837" y="46938"/>
                    <a:pt x="11801" y="47572"/>
                    <a:pt x="13933" y="47677"/>
                  </a:cubicBezTo>
                  <a:cubicBezTo>
                    <a:pt x="15285" y="48057"/>
                    <a:pt x="16657" y="48057"/>
                    <a:pt x="18008" y="47698"/>
                  </a:cubicBezTo>
                  <a:cubicBezTo>
                    <a:pt x="20057" y="47614"/>
                    <a:pt x="21957" y="47023"/>
                    <a:pt x="23731" y="45925"/>
                  </a:cubicBezTo>
                  <a:cubicBezTo>
                    <a:pt x="24786" y="45123"/>
                    <a:pt x="25863" y="44320"/>
                    <a:pt x="26939" y="43518"/>
                  </a:cubicBezTo>
                  <a:cubicBezTo>
                    <a:pt x="28946" y="41554"/>
                    <a:pt x="30339" y="39189"/>
                    <a:pt x="31099" y="36487"/>
                  </a:cubicBezTo>
                  <a:cubicBezTo>
                    <a:pt x="31374" y="35790"/>
                    <a:pt x="31648" y="35072"/>
                    <a:pt x="31859" y="34354"/>
                  </a:cubicBezTo>
                  <a:cubicBezTo>
                    <a:pt x="32451" y="32369"/>
                    <a:pt x="32577" y="30237"/>
                    <a:pt x="32725" y="281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2" name="Google Shape;3892;p29"/>
            <p:cNvSpPr/>
            <p:nvPr/>
          </p:nvSpPr>
          <p:spPr>
            <a:xfrm>
              <a:off x="-5071164" y="-5240745"/>
              <a:ext cx="36341" cy="56210"/>
            </a:xfrm>
            <a:custGeom>
              <a:rect b="b" l="l" r="r" t="t"/>
              <a:pathLst>
                <a:path extrusionOk="0" h="53557" w="34626">
                  <a:moveTo>
                    <a:pt x="34560" y="26762"/>
                  </a:moveTo>
                  <a:cubicBezTo>
                    <a:pt x="34686" y="24925"/>
                    <a:pt x="34623" y="23109"/>
                    <a:pt x="34454" y="21272"/>
                  </a:cubicBezTo>
                  <a:cubicBezTo>
                    <a:pt x="34159" y="18126"/>
                    <a:pt x="33758" y="14980"/>
                    <a:pt x="33103" y="11897"/>
                  </a:cubicBezTo>
                  <a:cubicBezTo>
                    <a:pt x="32638" y="9828"/>
                    <a:pt x="31709" y="8033"/>
                    <a:pt x="30337" y="6491"/>
                  </a:cubicBezTo>
                  <a:cubicBezTo>
                    <a:pt x="29218" y="4718"/>
                    <a:pt x="27740" y="3324"/>
                    <a:pt x="25861" y="2290"/>
                  </a:cubicBezTo>
                  <a:cubicBezTo>
                    <a:pt x="24551" y="1720"/>
                    <a:pt x="23243" y="1171"/>
                    <a:pt x="21933" y="601"/>
                  </a:cubicBezTo>
                  <a:cubicBezTo>
                    <a:pt x="19843" y="-75"/>
                    <a:pt x="17731" y="-181"/>
                    <a:pt x="15641" y="284"/>
                  </a:cubicBezTo>
                  <a:cubicBezTo>
                    <a:pt x="14227" y="284"/>
                    <a:pt x="12917" y="643"/>
                    <a:pt x="11693" y="1318"/>
                  </a:cubicBezTo>
                  <a:cubicBezTo>
                    <a:pt x="9708" y="1931"/>
                    <a:pt x="7998" y="3008"/>
                    <a:pt x="6541" y="4549"/>
                  </a:cubicBezTo>
                  <a:cubicBezTo>
                    <a:pt x="5675" y="5626"/>
                    <a:pt x="4831" y="6724"/>
                    <a:pt x="3965" y="7801"/>
                  </a:cubicBezTo>
                  <a:cubicBezTo>
                    <a:pt x="2487" y="10334"/>
                    <a:pt x="1726" y="13058"/>
                    <a:pt x="1706" y="15993"/>
                  </a:cubicBezTo>
                  <a:cubicBezTo>
                    <a:pt x="2170" y="19836"/>
                    <a:pt x="2043" y="23742"/>
                    <a:pt x="1664" y="27606"/>
                  </a:cubicBezTo>
                  <a:cubicBezTo>
                    <a:pt x="1347" y="29443"/>
                    <a:pt x="1009" y="31259"/>
                    <a:pt x="544" y="33054"/>
                  </a:cubicBezTo>
                  <a:cubicBezTo>
                    <a:pt x="-532" y="37107"/>
                    <a:pt x="-5" y="41732"/>
                    <a:pt x="2065" y="45384"/>
                  </a:cubicBezTo>
                  <a:cubicBezTo>
                    <a:pt x="3057" y="47306"/>
                    <a:pt x="4429" y="48847"/>
                    <a:pt x="6203" y="50008"/>
                  </a:cubicBezTo>
                  <a:cubicBezTo>
                    <a:pt x="7787" y="51508"/>
                    <a:pt x="9687" y="52500"/>
                    <a:pt x="11861" y="53028"/>
                  </a:cubicBezTo>
                  <a:cubicBezTo>
                    <a:pt x="15958" y="53957"/>
                    <a:pt x="20519" y="53788"/>
                    <a:pt x="24193" y="51508"/>
                  </a:cubicBezTo>
                  <a:cubicBezTo>
                    <a:pt x="25291" y="50684"/>
                    <a:pt x="26410" y="49840"/>
                    <a:pt x="27508" y="49016"/>
                  </a:cubicBezTo>
                  <a:cubicBezTo>
                    <a:pt x="29598" y="46968"/>
                    <a:pt x="31034" y="44540"/>
                    <a:pt x="31815" y="41711"/>
                  </a:cubicBezTo>
                  <a:cubicBezTo>
                    <a:pt x="33525" y="36960"/>
                    <a:pt x="34222" y="31829"/>
                    <a:pt x="34560" y="268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3" name="Google Shape;3893;p29"/>
            <p:cNvSpPr/>
            <p:nvPr/>
          </p:nvSpPr>
          <p:spPr>
            <a:xfrm>
              <a:off x="-5269910" y="-5091334"/>
              <a:ext cx="44874" cy="36745"/>
            </a:xfrm>
            <a:custGeom>
              <a:rect b="b" l="l" r="r" t="t"/>
              <a:pathLst>
                <a:path extrusionOk="0" h="35011" w="42756">
                  <a:moveTo>
                    <a:pt x="42736" y="18976"/>
                  </a:moveTo>
                  <a:cubicBezTo>
                    <a:pt x="42736" y="16147"/>
                    <a:pt x="42039" y="13508"/>
                    <a:pt x="40645" y="11058"/>
                  </a:cubicBezTo>
                  <a:cubicBezTo>
                    <a:pt x="39822" y="9960"/>
                    <a:pt x="38998" y="8862"/>
                    <a:pt x="38175" y="7764"/>
                  </a:cubicBezTo>
                  <a:cubicBezTo>
                    <a:pt x="36148" y="5695"/>
                    <a:pt x="33741" y="4281"/>
                    <a:pt x="30954" y="3499"/>
                  </a:cubicBezTo>
                  <a:cubicBezTo>
                    <a:pt x="27344" y="2528"/>
                    <a:pt x="23733" y="1557"/>
                    <a:pt x="20122" y="585"/>
                  </a:cubicBezTo>
                  <a:cubicBezTo>
                    <a:pt x="18032" y="-69"/>
                    <a:pt x="15942" y="-175"/>
                    <a:pt x="13851" y="269"/>
                  </a:cubicBezTo>
                  <a:cubicBezTo>
                    <a:pt x="11782" y="353"/>
                    <a:pt x="9840" y="965"/>
                    <a:pt x="8045" y="2063"/>
                  </a:cubicBezTo>
                  <a:cubicBezTo>
                    <a:pt x="6166" y="3035"/>
                    <a:pt x="4667" y="4386"/>
                    <a:pt x="3526" y="6117"/>
                  </a:cubicBezTo>
                  <a:cubicBezTo>
                    <a:pt x="2069" y="7680"/>
                    <a:pt x="1077" y="9517"/>
                    <a:pt x="570" y="11649"/>
                  </a:cubicBezTo>
                  <a:cubicBezTo>
                    <a:pt x="380" y="13064"/>
                    <a:pt x="190" y="14458"/>
                    <a:pt x="0" y="15872"/>
                  </a:cubicBezTo>
                  <a:cubicBezTo>
                    <a:pt x="0" y="18659"/>
                    <a:pt x="697" y="21278"/>
                    <a:pt x="2069" y="23727"/>
                  </a:cubicBezTo>
                  <a:cubicBezTo>
                    <a:pt x="2893" y="24804"/>
                    <a:pt x="3695" y="25902"/>
                    <a:pt x="4498" y="26979"/>
                  </a:cubicBezTo>
                  <a:cubicBezTo>
                    <a:pt x="6503" y="29027"/>
                    <a:pt x="8890" y="30441"/>
                    <a:pt x="11655" y="31202"/>
                  </a:cubicBezTo>
                  <a:cubicBezTo>
                    <a:pt x="15245" y="32278"/>
                    <a:pt x="18835" y="33334"/>
                    <a:pt x="22403" y="34411"/>
                  </a:cubicBezTo>
                  <a:cubicBezTo>
                    <a:pt x="24514" y="35087"/>
                    <a:pt x="26626" y="35192"/>
                    <a:pt x="28737" y="34727"/>
                  </a:cubicBezTo>
                  <a:cubicBezTo>
                    <a:pt x="30827" y="34643"/>
                    <a:pt x="32770" y="34031"/>
                    <a:pt x="34607" y="32912"/>
                  </a:cubicBezTo>
                  <a:cubicBezTo>
                    <a:pt x="36507" y="31919"/>
                    <a:pt x="38027" y="30568"/>
                    <a:pt x="39189" y="28816"/>
                  </a:cubicBezTo>
                  <a:cubicBezTo>
                    <a:pt x="40667" y="27232"/>
                    <a:pt x="41659" y="25374"/>
                    <a:pt x="42166" y="23220"/>
                  </a:cubicBezTo>
                  <a:lnTo>
                    <a:pt x="42757" y="18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4" name="Google Shape;3894;p29"/>
            <p:cNvSpPr/>
            <p:nvPr/>
          </p:nvSpPr>
          <p:spPr>
            <a:xfrm>
              <a:off x="-5392251" y="-4960280"/>
              <a:ext cx="44745" cy="46758"/>
            </a:xfrm>
            <a:custGeom>
              <a:rect b="b" l="l" r="r" t="t"/>
              <a:pathLst>
                <a:path extrusionOk="0" h="44551" w="42633">
                  <a:moveTo>
                    <a:pt x="42581" y="16216"/>
                  </a:moveTo>
                  <a:cubicBezTo>
                    <a:pt x="42666" y="14062"/>
                    <a:pt x="42223" y="12035"/>
                    <a:pt x="41251" y="10135"/>
                  </a:cubicBezTo>
                  <a:cubicBezTo>
                    <a:pt x="40618" y="8129"/>
                    <a:pt x="39541" y="6398"/>
                    <a:pt x="37979" y="4898"/>
                  </a:cubicBezTo>
                  <a:cubicBezTo>
                    <a:pt x="36881" y="4033"/>
                    <a:pt x="35783" y="3167"/>
                    <a:pt x="34685" y="2301"/>
                  </a:cubicBezTo>
                  <a:cubicBezTo>
                    <a:pt x="32130" y="802"/>
                    <a:pt x="29364" y="21"/>
                    <a:pt x="26387" y="0"/>
                  </a:cubicBezTo>
                  <a:cubicBezTo>
                    <a:pt x="24993" y="190"/>
                    <a:pt x="23621" y="359"/>
                    <a:pt x="22227" y="549"/>
                  </a:cubicBezTo>
                  <a:cubicBezTo>
                    <a:pt x="19503" y="1288"/>
                    <a:pt x="17118" y="2639"/>
                    <a:pt x="15091" y="4603"/>
                  </a:cubicBezTo>
                  <a:cubicBezTo>
                    <a:pt x="13000" y="6292"/>
                    <a:pt x="11079" y="8171"/>
                    <a:pt x="9347" y="10240"/>
                  </a:cubicBezTo>
                  <a:cubicBezTo>
                    <a:pt x="6750" y="13302"/>
                    <a:pt x="4259" y="16448"/>
                    <a:pt x="2316" y="19953"/>
                  </a:cubicBezTo>
                  <a:cubicBezTo>
                    <a:pt x="1092" y="21853"/>
                    <a:pt x="416" y="23923"/>
                    <a:pt x="311" y="26119"/>
                  </a:cubicBezTo>
                  <a:cubicBezTo>
                    <a:pt x="-175" y="28230"/>
                    <a:pt x="-91" y="30342"/>
                    <a:pt x="564" y="32453"/>
                  </a:cubicBezTo>
                  <a:cubicBezTo>
                    <a:pt x="1049" y="34543"/>
                    <a:pt x="1978" y="36380"/>
                    <a:pt x="3393" y="37964"/>
                  </a:cubicBezTo>
                  <a:cubicBezTo>
                    <a:pt x="4534" y="39759"/>
                    <a:pt x="6054" y="41194"/>
                    <a:pt x="7954" y="42250"/>
                  </a:cubicBezTo>
                  <a:cubicBezTo>
                    <a:pt x="9284" y="42820"/>
                    <a:pt x="10635" y="43390"/>
                    <a:pt x="11965" y="43960"/>
                  </a:cubicBezTo>
                  <a:cubicBezTo>
                    <a:pt x="14795" y="44742"/>
                    <a:pt x="17624" y="44742"/>
                    <a:pt x="20475" y="44003"/>
                  </a:cubicBezTo>
                  <a:cubicBezTo>
                    <a:pt x="21763" y="43475"/>
                    <a:pt x="23050" y="42947"/>
                    <a:pt x="24318" y="42419"/>
                  </a:cubicBezTo>
                  <a:cubicBezTo>
                    <a:pt x="26809" y="41004"/>
                    <a:pt x="28773" y="39062"/>
                    <a:pt x="30272" y="36613"/>
                  </a:cubicBezTo>
                  <a:cubicBezTo>
                    <a:pt x="31159" y="35071"/>
                    <a:pt x="32214" y="33635"/>
                    <a:pt x="33270" y="32179"/>
                  </a:cubicBezTo>
                  <a:cubicBezTo>
                    <a:pt x="34663" y="30616"/>
                    <a:pt x="36121" y="29117"/>
                    <a:pt x="37726" y="27766"/>
                  </a:cubicBezTo>
                  <a:cubicBezTo>
                    <a:pt x="39372" y="26287"/>
                    <a:pt x="40512" y="24535"/>
                    <a:pt x="41188" y="22487"/>
                  </a:cubicBezTo>
                  <a:cubicBezTo>
                    <a:pt x="42223" y="20544"/>
                    <a:pt x="42708" y="18433"/>
                    <a:pt x="42624" y="161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5" name="Google Shape;3895;p29"/>
            <p:cNvSpPr/>
            <p:nvPr/>
          </p:nvSpPr>
          <p:spPr>
            <a:xfrm>
              <a:off x="-5463261" y="-4763564"/>
              <a:ext cx="41594" cy="50332"/>
            </a:xfrm>
            <a:custGeom>
              <a:rect b="b" l="l" r="r" t="t"/>
              <a:pathLst>
                <a:path extrusionOk="0" h="47956" w="39631">
                  <a:moveTo>
                    <a:pt x="39335" y="17742"/>
                  </a:moveTo>
                  <a:cubicBezTo>
                    <a:pt x="39799" y="15715"/>
                    <a:pt x="39715" y="13688"/>
                    <a:pt x="39102" y="11640"/>
                  </a:cubicBezTo>
                  <a:cubicBezTo>
                    <a:pt x="38595" y="10415"/>
                    <a:pt x="38089" y="9169"/>
                    <a:pt x="37582" y="7945"/>
                  </a:cubicBezTo>
                  <a:cubicBezTo>
                    <a:pt x="36632" y="6108"/>
                    <a:pt x="35301" y="4609"/>
                    <a:pt x="33592" y="3490"/>
                  </a:cubicBezTo>
                  <a:cubicBezTo>
                    <a:pt x="32599" y="2476"/>
                    <a:pt x="31438" y="1779"/>
                    <a:pt x="30065" y="1399"/>
                  </a:cubicBezTo>
                  <a:cubicBezTo>
                    <a:pt x="28186" y="407"/>
                    <a:pt x="26159" y="-58"/>
                    <a:pt x="23984" y="6"/>
                  </a:cubicBezTo>
                  <a:cubicBezTo>
                    <a:pt x="19972" y="175"/>
                    <a:pt x="15940" y="1505"/>
                    <a:pt x="13068" y="4440"/>
                  </a:cubicBezTo>
                  <a:cubicBezTo>
                    <a:pt x="10006" y="7565"/>
                    <a:pt x="7367" y="11112"/>
                    <a:pt x="5361" y="15018"/>
                  </a:cubicBezTo>
                  <a:cubicBezTo>
                    <a:pt x="3334" y="18967"/>
                    <a:pt x="1582" y="23126"/>
                    <a:pt x="526" y="27455"/>
                  </a:cubicBezTo>
                  <a:cubicBezTo>
                    <a:pt x="-488" y="31551"/>
                    <a:pt x="-65" y="36027"/>
                    <a:pt x="2046" y="39743"/>
                  </a:cubicBezTo>
                  <a:cubicBezTo>
                    <a:pt x="3038" y="41665"/>
                    <a:pt x="4411" y="43185"/>
                    <a:pt x="6185" y="44367"/>
                  </a:cubicBezTo>
                  <a:cubicBezTo>
                    <a:pt x="7769" y="45866"/>
                    <a:pt x="9648" y="46859"/>
                    <a:pt x="11822" y="47365"/>
                  </a:cubicBezTo>
                  <a:cubicBezTo>
                    <a:pt x="13258" y="47556"/>
                    <a:pt x="14694" y="47767"/>
                    <a:pt x="16130" y="47957"/>
                  </a:cubicBezTo>
                  <a:cubicBezTo>
                    <a:pt x="18980" y="47957"/>
                    <a:pt x="21640" y="47239"/>
                    <a:pt x="24132" y="45845"/>
                  </a:cubicBezTo>
                  <a:cubicBezTo>
                    <a:pt x="27722" y="43607"/>
                    <a:pt x="30720" y="40292"/>
                    <a:pt x="31754" y="36069"/>
                  </a:cubicBezTo>
                  <a:cubicBezTo>
                    <a:pt x="32177" y="34380"/>
                    <a:pt x="32726" y="32712"/>
                    <a:pt x="33317" y="31086"/>
                  </a:cubicBezTo>
                  <a:cubicBezTo>
                    <a:pt x="34542" y="28531"/>
                    <a:pt x="35935" y="26061"/>
                    <a:pt x="37434" y="23675"/>
                  </a:cubicBezTo>
                  <a:cubicBezTo>
                    <a:pt x="38617" y="21838"/>
                    <a:pt x="39271" y="19875"/>
                    <a:pt x="39356" y="177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6" name="Google Shape;3896;p29"/>
            <p:cNvSpPr/>
            <p:nvPr/>
          </p:nvSpPr>
          <p:spPr>
            <a:xfrm>
              <a:off x="-5489441" y="-4560815"/>
              <a:ext cx="38319" cy="60408"/>
            </a:xfrm>
            <a:custGeom>
              <a:rect b="b" l="l" r="r" t="t"/>
              <a:pathLst>
                <a:path extrusionOk="0" h="57557" w="36510">
                  <a:moveTo>
                    <a:pt x="32493" y="41501"/>
                  </a:moveTo>
                  <a:cubicBezTo>
                    <a:pt x="32260" y="38080"/>
                    <a:pt x="32303" y="34618"/>
                    <a:pt x="32620" y="31176"/>
                  </a:cubicBezTo>
                  <a:cubicBezTo>
                    <a:pt x="33190" y="28157"/>
                    <a:pt x="33992" y="25180"/>
                    <a:pt x="35111" y="22308"/>
                  </a:cubicBezTo>
                  <a:cubicBezTo>
                    <a:pt x="35702" y="20957"/>
                    <a:pt x="36124" y="19584"/>
                    <a:pt x="36209" y="18085"/>
                  </a:cubicBezTo>
                  <a:cubicBezTo>
                    <a:pt x="36673" y="16016"/>
                    <a:pt x="36610" y="13946"/>
                    <a:pt x="35955" y="11877"/>
                  </a:cubicBezTo>
                  <a:cubicBezTo>
                    <a:pt x="34984" y="8182"/>
                    <a:pt x="32155" y="4128"/>
                    <a:pt x="28734" y="2291"/>
                  </a:cubicBezTo>
                  <a:cubicBezTo>
                    <a:pt x="25060" y="307"/>
                    <a:pt x="20584" y="-707"/>
                    <a:pt x="16467" y="560"/>
                  </a:cubicBezTo>
                  <a:cubicBezTo>
                    <a:pt x="12729" y="1721"/>
                    <a:pt x="8591" y="4086"/>
                    <a:pt x="6881" y="7781"/>
                  </a:cubicBezTo>
                  <a:cubicBezTo>
                    <a:pt x="4389" y="13123"/>
                    <a:pt x="2214" y="18550"/>
                    <a:pt x="1243" y="24377"/>
                  </a:cubicBezTo>
                  <a:cubicBezTo>
                    <a:pt x="652" y="27861"/>
                    <a:pt x="145" y="31387"/>
                    <a:pt x="18" y="34934"/>
                  </a:cubicBezTo>
                  <a:cubicBezTo>
                    <a:pt x="-108" y="38524"/>
                    <a:pt x="441" y="42050"/>
                    <a:pt x="969" y="45597"/>
                  </a:cubicBezTo>
                  <a:cubicBezTo>
                    <a:pt x="1433" y="47667"/>
                    <a:pt x="2362" y="49482"/>
                    <a:pt x="3756" y="51045"/>
                  </a:cubicBezTo>
                  <a:cubicBezTo>
                    <a:pt x="4875" y="52818"/>
                    <a:pt x="6374" y="54233"/>
                    <a:pt x="8253" y="55268"/>
                  </a:cubicBezTo>
                  <a:cubicBezTo>
                    <a:pt x="9562" y="55838"/>
                    <a:pt x="10893" y="56387"/>
                    <a:pt x="12201" y="56957"/>
                  </a:cubicBezTo>
                  <a:cubicBezTo>
                    <a:pt x="14313" y="57633"/>
                    <a:pt x="16424" y="57738"/>
                    <a:pt x="18536" y="57274"/>
                  </a:cubicBezTo>
                  <a:cubicBezTo>
                    <a:pt x="21851" y="56851"/>
                    <a:pt x="25314" y="55500"/>
                    <a:pt x="27679" y="52987"/>
                  </a:cubicBezTo>
                  <a:cubicBezTo>
                    <a:pt x="30529" y="49968"/>
                    <a:pt x="32830" y="45787"/>
                    <a:pt x="32535" y="415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7" name="Google Shape;3897;p29"/>
            <p:cNvSpPr/>
            <p:nvPr/>
          </p:nvSpPr>
          <p:spPr>
            <a:xfrm>
              <a:off x="-5454558" y="-4357497"/>
              <a:ext cx="35588" cy="57018"/>
            </a:xfrm>
            <a:custGeom>
              <a:rect b="b" l="l" r="r" t="t"/>
              <a:pathLst>
                <a:path extrusionOk="0" h="54327" w="33908">
                  <a:moveTo>
                    <a:pt x="32861" y="36803"/>
                  </a:moveTo>
                  <a:cubicBezTo>
                    <a:pt x="32375" y="32749"/>
                    <a:pt x="32122" y="28674"/>
                    <a:pt x="32418" y="24599"/>
                  </a:cubicBezTo>
                  <a:cubicBezTo>
                    <a:pt x="32692" y="22931"/>
                    <a:pt x="32967" y="21263"/>
                    <a:pt x="33389" y="19637"/>
                  </a:cubicBezTo>
                  <a:cubicBezTo>
                    <a:pt x="34360" y="15921"/>
                    <a:pt x="34022" y="11213"/>
                    <a:pt x="31932" y="7877"/>
                  </a:cubicBezTo>
                  <a:cubicBezTo>
                    <a:pt x="31151" y="6821"/>
                    <a:pt x="30349" y="5765"/>
                    <a:pt x="29546" y="4709"/>
                  </a:cubicBezTo>
                  <a:cubicBezTo>
                    <a:pt x="28131" y="3147"/>
                    <a:pt x="26442" y="2049"/>
                    <a:pt x="24479" y="1394"/>
                  </a:cubicBezTo>
                  <a:cubicBezTo>
                    <a:pt x="23254" y="676"/>
                    <a:pt x="21924" y="317"/>
                    <a:pt x="20509" y="296"/>
                  </a:cubicBezTo>
                  <a:cubicBezTo>
                    <a:pt x="18503" y="-168"/>
                    <a:pt x="16476" y="-84"/>
                    <a:pt x="14470" y="529"/>
                  </a:cubicBezTo>
                  <a:cubicBezTo>
                    <a:pt x="13246" y="1036"/>
                    <a:pt x="12021" y="1521"/>
                    <a:pt x="10796" y="2028"/>
                  </a:cubicBezTo>
                  <a:cubicBezTo>
                    <a:pt x="8432" y="3379"/>
                    <a:pt x="6552" y="5216"/>
                    <a:pt x="5138" y="7560"/>
                  </a:cubicBezTo>
                  <a:cubicBezTo>
                    <a:pt x="3807" y="10621"/>
                    <a:pt x="2329" y="13704"/>
                    <a:pt x="1591" y="16977"/>
                  </a:cubicBezTo>
                  <a:cubicBezTo>
                    <a:pt x="873" y="20165"/>
                    <a:pt x="451" y="23417"/>
                    <a:pt x="155" y="26669"/>
                  </a:cubicBezTo>
                  <a:cubicBezTo>
                    <a:pt x="-310" y="31947"/>
                    <a:pt x="281" y="37437"/>
                    <a:pt x="1802" y="42505"/>
                  </a:cubicBezTo>
                  <a:cubicBezTo>
                    <a:pt x="2984" y="46411"/>
                    <a:pt x="5476" y="49958"/>
                    <a:pt x="9001" y="52069"/>
                  </a:cubicBezTo>
                  <a:cubicBezTo>
                    <a:pt x="10860" y="53273"/>
                    <a:pt x="12866" y="53927"/>
                    <a:pt x="15040" y="54033"/>
                  </a:cubicBezTo>
                  <a:cubicBezTo>
                    <a:pt x="17110" y="54497"/>
                    <a:pt x="19179" y="54413"/>
                    <a:pt x="21248" y="53780"/>
                  </a:cubicBezTo>
                  <a:cubicBezTo>
                    <a:pt x="25112" y="52576"/>
                    <a:pt x="28849" y="50232"/>
                    <a:pt x="30813" y="46579"/>
                  </a:cubicBezTo>
                  <a:cubicBezTo>
                    <a:pt x="31362" y="45270"/>
                    <a:pt x="31932" y="43961"/>
                    <a:pt x="32481" y="42652"/>
                  </a:cubicBezTo>
                  <a:cubicBezTo>
                    <a:pt x="33009" y="40710"/>
                    <a:pt x="33051" y="38746"/>
                    <a:pt x="32840" y="368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8" name="Google Shape;3898;p29"/>
            <p:cNvSpPr/>
            <p:nvPr/>
          </p:nvSpPr>
          <p:spPr>
            <a:xfrm>
              <a:off x="-5346978" y="-4174155"/>
              <a:ext cx="36143" cy="49799"/>
            </a:xfrm>
            <a:custGeom>
              <a:rect b="b" l="l" r="r" t="t"/>
              <a:pathLst>
                <a:path extrusionOk="0" h="47449" w="34437">
                  <a:moveTo>
                    <a:pt x="32801" y="27758"/>
                  </a:moveTo>
                  <a:cubicBezTo>
                    <a:pt x="33456" y="23767"/>
                    <a:pt x="33920" y="19734"/>
                    <a:pt x="34427" y="15722"/>
                  </a:cubicBezTo>
                  <a:cubicBezTo>
                    <a:pt x="34511" y="13632"/>
                    <a:pt x="34068" y="11647"/>
                    <a:pt x="33139" y="9831"/>
                  </a:cubicBezTo>
                  <a:cubicBezTo>
                    <a:pt x="32527" y="7889"/>
                    <a:pt x="31471" y="6200"/>
                    <a:pt x="29972" y="4764"/>
                  </a:cubicBezTo>
                  <a:cubicBezTo>
                    <a:pt x="28916" y="3919"/>
                    <a:pt x="27839" y="3075"/>
                    <a:pt x="26784" y="2230"/>
                  </a:cubicBezTo>
                  <a:cubicBezTo>
                    <a:pt x="24946" y="1047"/>
                    <a:pt x="22962" y="393"/>
                    <a:pt x="20829" y="288"/>
                  </a:cubicBezTo>
                  <a:cubicBezTo>
                    <a:pt x="19457" y="-92"/>
                    <a:pt x="18084" y="-92"/>
                    <a:pt x="16733" y="267"/>
                  </a:cubicBezTo>
                  <a:cubicBezTo>
                    <a:pt x="14685" y="351"/>
                    <a:pt x="12784" y="942"/>
                    <a:pt x="10990" y="2040"/>
                  </a:cubicBezTo>
                  <a:cubicBezTo>
                    <a:pt x="7548" y="4194"/>
                    <a:pt x="4550" y="7424"/>
                    <a:pt x="3600" y="11521"/>
                  </a:cubicBezTo>
                  <a:cubicBezTo>
                    <a:pt x="2988" y="14181"/>
                    <a:pt x="2333" y="16842"/>
                    <a:pt x="1805" y="19502"/>
                  </a:cubicBezTo>
                  <a:cubicBezTo>
                    <a:pt x="1045" y="23492"/>
                    <a:pt x="496" y="27504"/>
                    <a:pt x="10" y="31537"/>
                  </a:cubicBezTo>
                  <a:cubicBezTo>
                    <a:pt x="-74" y="33670"/>
                    <a:pt x="369" y="35654"/>
                    <a:pt x="1319" y="37512"/>
                  </a:cubicBezTo>
                  <a:cubicBezTo>
                    <a:pt x="1932" y="39476"/>
                    <a:pt x="3009" y="41186"/>
                    <a:pt x="4529" y="42644"/>
                  </a:cubicBezTo>
                  <a:cubicBezTo>
                    <a:pt x="5606" y="43488"/>
                    <a:pt x="6683" y="44353"/>
                    <a:pt x="7759" y="45198"/>
                  </a:cubicBezTo>
                  <a:cubicBezTo>
                    <a:pt x="9617" y="46402"/>
                    <a:pt x="11623" y="47056"/>
                    <a:pt x="13798" y="47162"/>
                  </a:cubicBezTo>
                  <a:cubicBezTo>
                    <a:pt x="15192" y="47542"/>
                    <a:pt x="16564" y="47542"/>
                    <a:pt x="17957" y="47183"/>
                  </a:cubicBezTo>
                  <a:cubicBezTo>
                    <a:pt x="20027" y="47098"/>
                    <a:pt x="21969" y="46486"/>
                    <a:pt x="23764" y="45388"/>
                  </a:cubicBezTo>
                  <a:cubicBezTo>
                    <a:pt x="27269" y="43193"/>
                    <a:pt x="30267" y="39941"/>
                    <a:pt x="31239" y="35802"/>
                  </a:cubicBezTo>
                  <a:cubicBezTo>
                    <a:pt x="31872" y="33121"/>
                    <a:pt x="32400" y="30482"/>
                    <a:pt x="32843" y="277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99" name="Google Shape;3899;p29"/>
            <p:cNvSpPr/>
            <p:nvPr/>
          </p:nvSpPr>
          <p:spPr>
            <a:xfrm>
              <a:off x="-5210740" y="-4024266"/>
              <a:ext cx="38290" cy="54288"/>
            </a:xfrm>
            <a:custGeom>
              <a:rect b="b" l="l" r="r" t="t"/>
              <a:pathLst>
                <a:path extrusionOk="0" h="51726" w="36483">
                  <a:moveTo>
                    <a:pt x="36483" y="35774"/>
                  </a:moveTo>
                  <a:cubicBezTo>
                    <a:pt x="36294" y="34402"/>
                    <a:pt x="36125" y="33029"/>
                    <a:pt x="35956" y="31678"/>
                  </a:cubicBezTo>
                  <a:cubicBezTo>
                    <a:pt x="35428" y="29736"/>
                    <a:pt x="34478" y="28047"/>
                    <a:pt x="33337" y="26463"/>
                  </a:cubicBezTo>
                  <a:cubicBezTo>
                    <a:pt x="32915" y="25851"/>
                    <a:pt x="32599" y="25196"/>
                    <a:pt x="32240" y="24542"/>
                  </a:cubicBezTo>
                  <a:cubicBezTo>
                    <a:pt x="32113" y="24077"/>
                    <a:pt x="31965" y="23591"/>
                    <a:pt x="31859" y="23106"/>
                  </a:cubicBezTo>
                  <a:cubicBezTo>
                    <a:pt x="31859" y="22726"/>
                    <a:pt x="31902" y="22346"/>
                    <a:pt x="31902" y="21965"/>
                  </a:cubicBezTo>
                  <a:cubicBezTo>
                    <a:pt x="32134" y="21015"/>
                    <a:pt x="32387" y="20065"/>
                    <a:pt x="32662" y="19136"/>
                  </a:cubicBezTo>
                  <a:cubicBezTo>
                    <a:pt x="32852" y="17806"/>
                    <a:pt x="33021" y="16455"/>
                    <a:pt x="33211" y="15124"/>
                  </a:cubicBezTo>
                  <a:cubicBezTo>
                    <a:pt x="33274" y="13097"/>
                    <a:pt x="32873" y="11218"/>
                    <a:pt x="31965" y="9445"/>
                  </a:cubicBezTo>
                  <a:cubicBezTo>
                    <a:pt x="31627" y="8178"/>
                    <a:pt x="30994" y="7059"/>
                    <a:pt x="30065" y="6108"/>
                  </a:cubicBezTo>
                  <a:cubicBezTo>
                    <a:pt x="29009" y="4441"/>
                    <a:pt x="27594" y="3110"/>
                    <a:pt x="25821" y="2139"/>
                  </a:cubicBezTo>
                  <a:cubicBezTo>
                    <a:pt x="24575" y="1611"/>
                    <a:pt x="23329" y="1083"/>
                    <a:pt x="22084" y="555"/>
                  </a:cubicBezTo>
                  <a:lnTo>
                    <a:pt x="18072" y="6"/>
                  </a:lnTo>
                  <a:cubicBezTo>
                    <a:pt x="16045" y="-57"/>
                    <a:pt x="14166" y="344"/>
                    <a:pt x="12392" y="1252"/>
                  </a:cubicBezTo>
                  <a:cubicBezTo>
                    <a:pt x="10534" y="1844"/>
                    <a:pt x="8887" y="2857"/>
                    <a:pt x="7514" y="4293"/>
                  </a:cubicBezTo>
                  <a:cubicBezTo>
                    <a:pt x="6395" y="5602"/>
                    <a:pt x="5319" y="6974"/>
                    <a:pt x="4305" y="8347"/>
                  </a:cubicBezTo>
                  <a:cubicBezTo>
                    <a:pt x="3988" y="8769"/>
                    <a:pt x="3777" y="9170"/>
                    <a:pt x="3566" y="9656"/>
                  </a:cubicBezTo>
                  <a:cubicBezTo>
                    <a:pt x="2658" y="11725"/>
                    <a:pt x="1644" y="13794"/>
                    <a:pt x="1096" y="15990"/>
                  </a:cubicBezTo>
                  <a:cubicBezTo>
                    <a:pt x="547" y="18207"/>
                    <a:pt x="293" y="20530"/>
                    <a:pt x="61" y="22768"/>
                  </a:cubicBezTo>
                  <a:cubicBezTo>
                    <a:pt x="-44" y="23781"/>
                    <a:pt x="-2" y="24795"/>
                    <a:pt x="103" y="25808"/>
                  </a:cubicBezTo>
                  <a:cubicBezTo>
                    <a:pt x="336" y="27983"/>
                    <a:pt x="568" y="30327"/>
                    <a:pt x="1117" y="32502"/>
                  </a:cubicBezTo>
                  <a:cubicBezTo>
                    <a:pt x="1666" y="34655"/>
                    <a:pt x="2616" y="36746"/>
                    <a:pt x="3482" y="38773"/>
                  </a:cubicBezTo>
                  <a:cubicBezTo>
                    <a:pt x="4770" y="41792"/>
                    <a:pt x="6818" y="44516"/>
                    <a:pt x="9035" y="46902"/>
                  </a:cubicBezTo>
                  <a:cubicBezTo>
                    <a:pt x="10492" y="48506"/>
                    <a:pt x="12223" y="49647"/>
                    <a:pt x="14250" y="50301"/>
                  </a:cubicBezTo>
                  <a:cubicBezTo>
                    <a:pt x="16171" y="51315"/>
                    <a:pt x="18241" y="51800"/>
                    <a:pt x="20458" y="51716"/>
                  </a:cubicBezTo>
                  <a:cubicBezTo>
                    <a:pt x="22590" y="51800"/>
                    <a:pt x="24596" y="51357"/>
                    <a:pt x="26454" y="50407"/>
                  </a:cubicBezTo>
                  <a:cubicBezTo>
                    <a:pt x="28439" y="49795"/>
                    <a:pt x="30149" y="48718"/>
                    <a:pt x="31606" y="47177"/>
                  </a:cubicBezTo>
                  <a:cubicBezTo>
                    <a:pt x="34478" y="44136"/>
                    <a:pt x="36631" y="40061"/>
                    <a:pt x="36442" y="357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0" name="Google Shape;3900;p29"/>
            <p:cNvSpPr/>
            <p:nvPr/>
          </p:nvSpPr>
          <p:spPr>
            <a:xfrm>
              <a:off x="-5055192" y="-3884808"/>
              <a:ext cx="38557" cy="46908"/>
            </a:xfrm>
            <a:custGeom>
              <a:rect b="b" l="l" r="r" t="t"/>
              <a:pathLst>
                <a:path extrusionOk="0" h="44694" w="36737">
                  <a:moveTo>
                    <a:pt x="36196" y="24524"/>
                  </a:moveTo>
                  <a:cubicBezTo>
                    <a:pt x="34063" y="18971"/>
                    <a:pt x="31783" y="13481"/>
                    <a:pt x="29460" y="7991"/>
                  </a:cubicBezTo>
                  <a:cubicBezTo>
                    <a:pt x="28489" y="6134"/>
                    <a:pt x="27159" y="4635"/>
                    <a:pt x="25449" y="3494"/>
                  </a:cubicBezTo>
                  <a:cubicBezTo>
                    <a:pt x="23907" y="2037"/>
                    <a:pt x="22070" y="1066"/>
                    <a:pt x="19959" y="580"/>
                  </a:cubicBezTo>
                  <a:lnTo>
                    <a:pt x="15778" y="10"/>
                  </a:lnTo>
                  <a:cubicBezTo>
                    <a:pt x="13667" y="-74"/>
                    <a:pt x="11703" y="369"/>
                    <a:pt x="9866" y="1298"/>
                  </a:cubicBezTo>
                  <a:cubicBezTo>
                    <a:pt x="8536" y="1657"/>
                    <a:pt x="7374" y="2312"/>
                    <a:pt x="6382" y="3262"/>
                  </a:cubicBezTo>
                  <a:cubicBezTo>
                    <a:pt x="4629" y="4360"/>
                    <a:pt x="3257" y="5817"/>
                    <a:pt x="2244" y="7675"/>
                  </a:cubicBezTo>
                  <a:cubicBezTo>
                    <a:pt x="1695" y="8963"/>
                    <a:pt x="1146" y="10272"/>
                    <a:pt x="576" y="11560"/>
                  </a:cubicBezTo>
                  <a:cubicBezTo>
                    <a:pt x="-185" y="14305"/>
                    <a:pt x="-185" y="17050"/>
                    <a:pt x="533" y="19795"/>
                  </a:cubicBezTo>
                  <a:cubicBezTo>
                    <a:pt x="1273" y="21969"/>
                    <a:pt x="2011" y="24123"/>
                    <a:pt x="2751" y="26298"/>
                  </a:cubicBezTo>
                  <a:cubicBezTo>
                    <a:pt x="3489" y="28472"/>
                    <a:pt x="4355" y="30605"/>
                    <a:pt x="5178" y="32738"/>
                  </a:cubicBezTo>
                  <a:cubicBezTo>
                    <a:pt x="5643" y="34807"/>
                    <a:pt x="6572" y="36623"/>
                    <a:pt x="7966" y="38185"/>
                  </a:cubicBezTo>
                  <a:cubicBezTo>
                    <a:pt x="9085" y="39959"/>
                    <a:pt x="10584" y="41374"/>
                    <a:pt x="12463" y="42408"/>
                  </a:cubicBezTo>
                  <a:cubicBezTo>
                    <a:pt x="14342" y="43612"/>
                    <a:pt x="16369" y="44287"/>
                    <a:pt x="18544" y="44393"/>
                  </a:cubicBezTo>
                  <a:cubicBezTo>
                    <a:pt x="20634" y="44857"/>
                    <a:pt x="22704" y="44794"/>
                    <a:pt x="24794" y="44140"/>
                  </a:cubicBezTo>
                  <a:cubicBezTo>
                    <a:pt x="26061" y="43612"/>
                    <a:pt x="27328" y="43105"/>
                    <a:pt x="28595" y="42577"/>
                  </a:cubicBezTo>
                  <a:cubicBezTo>
                    <a:pt x="31044" y="41183"/>
                    <a:pt x="33007" y="39262"/>
                    <a:pt x="34465" y="36855"/>
                  </a:cubicBezTo>
                  <a:cubicBezTo>
                    <a:pt x="35035" y="35546"/>
                    <a:pt x="35584" y="34216"/>
                    <a:pt x="36153" y="32907"/>
                  </a:cubicBezTo>
                  <a:cubicBezTo>
                    <a:pt x="36914" y="30119"/>
                    <a:pt x="36935" y="27312"/>
                    <a:pt x="36196" y="245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1" name="Google Shape;3901;p29"/>
            <p:cNvSpPr/>
            <p:nvPr/>
          </p:nvSpPr>
          <p:spPr>
            <a:xfrm>
              <a:off x="-4874226" y="-3773428"/>
              <a:ext cx="38848" cy="43329"/>
            </a:xfrm>
            <a:custGeom>
              <a:rect b="b" l="l" r="r" t="t"/>
              <a:pathLst>
                <a:path extrusionOk="0" h="41284" w="37014">
                  <a:moveTo>
                    <a:pt x="37014" y="25321"/>
                  </a:moveTo>
                  <a:cubicBezTo>
                    <a:pt x="37014" y="22514"/>
                    <a:pt x="36318" y="19874"/>
                    <a:pt x="34945" y="17446"/>
                  </a:cubicBezTo>
                  <a:cubicBezTo>
                    <a:pt x="33995" y="15778"/>
                    <a:pt x="33108" y="14068"/>
                    <a:pt x="32095" y="12463"/>
                  </a:cubicBezTo>
                  <a:cubicBezTo>
                    <a:pt x="31588" y="11682"/>
                    <a:pt x="31102" y="10901"/>
                    <a:pt x="30595" y="10098"/>
                  </a:cubicBezTo>
                  <a:cubicBezTo>
                    <a:pt x="29392" y="8198"/>
                    <a:pt x="27977" y="6424"/>
                    <a:pt x="26542" y="4672"/>
                  </a:cubicBezTo>
                  <a:cubicBezTo>
                    <a:pt x="25486" y="3848"/>
                    <a:pt x="24451" y="3025"/>
                    <a:pt x="23396" y="2180"/>
                  </a:cubicBezTo>
                  <a:cubicBezTo>
                    <a:pt x="21580" y="1019"/>
                    <a:pt x="19637" y="386"/>
                    <a:pt x="17526" y="280"/>
                  </a:cubicBezTo>
                  <a:cubicBezTo>
                    <a:pt x="16175" y="-79"/>
                    <a:pt x="14844" y="-100"/>
                    <a:pt x="13493" y="259"/>
                  </a:cubicBezTo>
                  <a:cubicBezTo>
                    <a:pt x="11487" y="343"/>
                    <a:pt x="9608" y="935"/>
                    <a:pt x="7856" y="2011"/>
                  </a:cubicBezTo>
                  <a:cubicBezTo>
                    <a:pt x="6800" y="2792"/>
                    <a:pt x="5744" y="3595"/>
                    <a:pt x="4688" y="4376"/>
                  </a:cubicBezTo>
                  <a:cubicBezTo>
                    <a:pt x="3865" y="5432"/>
                    <a:pt x="3041" y="6466"/>
                    <a:pt x="2196" y="7522"/>
                  </a:cubicBezTo>
                  <a:cubicBezTo>
                    <a:pt x="1035" y="9338"/>
                    <a:pt x="381" y="11280"/>
                    <a:pt x="296" y="13392"/>
                  </a:cubicBezTo>
                  <a:cubicBezTo>
                    <a:pt x="-168" y="15398"/>
                    <a:pt x="-84" y="17403"/>
                    <a:pt x="528" y="19410"/>
                  </a:cubicBezTo>
                  <a:cubicBezTo>
                    <a:pt x="1268" y="21521"/>
                    <a:pt x="2049" y="23612"/>
                    <a:pt x="3062" y="25596"/>
                  </a:cubicBezTo>
                  <a:cubicBezTo>
                    <a:pt x="3485" y="26462"/>
                    <a:pt x="3928" y="27307"/>
                    <a:pt x="4350" y="28172"/>
                  </a:cubicBezTo>
                  <a:cubicBezTo>
                    <a:pt x="5195" y="29883"/>
                    <a:pt x="6230" y="31529"/>
                    <a:pt x="7159" y="33176"/>
                  </a:cubicBezTo>
                  <a:cubicBezTo>
                    <a:pt x="8130" y="35055"/>
                    <a:pt x="9502" y="36576"/>
                    <a:pt x="11234" y="37737"/>
                  </a:cubicBezTo>
                  <a:cubicBezTo>
                    <a:pt x="12796" y="39215"/>
                    <a:pt x="14654" y="40186"/>
                    <a:pt x="16787" y="40693"/>
                  </a:cubicBezTo>
                  <a:cubicBezTo>
                    <a:pt x="18877" y="41369"/>
                    <a:pt x="20989" y="41453"/>
                    <a:pt x="23079" y="41010"/>
                  </a:cubicBezTo>
                  <a:cubicBezTo>
                    <a:pt x="25148" y="40925"/>
                    <a:pt x="27112" y="40313"/>
                    <a:pt x="28907" y="39194"/>
                  </a:cubicBezTo>
                  <a:cubicBezTo>
                    <a:pt x="30005" y="38371"/>
                    <a:pt x="31082" y="37568"/>
                    <a:pt x="32179" y="36745"/>
                  </a:cubicBezTo>
                  <a:cubicBezTo>
                    <a:pt x="34228" y="34739"/>
                    <a:pt x="35642" y="32332"/>
                    <a:pt x="36423" y="29565"/>
                  </a:cubicBezTo>
                  <a:cubicBezTo>
                    <a:pt x="36613" y="28151"/>
                    <a:pt x="36803" y="26736"/>
                    <a:pt x="37014" y="253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2" name="Google Shape;3902;p29"/>
            <p:cNvSpPr/>
            <p:nvPr/>
          </p:nvSpPr>
          <p:spPr>
            <a:xfrm>
              <a:off x="-4695238" y="-3681801"/>
              <a:ext cx="39013" cy="50128"/>
            </a:xfrm>
            <a:custGeom>
              <a:rect b="b" l="l" r="r" t="t"/>
              <a:pathLst>
                <a:path extrusionOk="0" h="47762" w="37172">
                  <a:moveTo>
                    <a:pt x="36930" y="29519"/>
                  </a:moveTo>
                  <a:cubicBezTo>
                    <a:pt x="36846" y="27407"/>
                    <a:pt x="36234" y="25444"/>
                    <a:pt x="35094" y="23628"/>
                  </a:cubicBezTo>
                  <a:cubicBezTo>
                    <a:pt x="34354" y="22340"/>
                    <a:pt x="33447" y="21200"/>
                    <a:pt x="32433" y="20165"/>
                  </a:cubicBezTo>
                  <a:cubicBezTo>
                    <a:pt x="32306" y="20060"/>
                    <a:pt x="32222" y="19912"/>
                    <a:pt x="32096" y="19807"/>
                  </a:cubicBezTo>
                  <a:cubicBezTo>
                    <a:pt x="32750" y="17758"/>
                    <a:pt x="32855" y="15710"/>
                    <a:pt x="32391" y="13662"/>
                  </a:cubicBezTo>
                  <a:cubicBezTo>
                    <a:pt x="32306" y="11635"/>
                    <a:pt x="31715" y="9714"/>
                    <a:pt x="30617" y="7940"/>
                  </a:cubicBezTo>
                  <a:cubicBezTo>
                    <a:pt x="29815" y="6884"/>
                    <a:pt x="29012" y="5807"/>
                    <a:pt x="28210" y="4730"/>
                  </a:cubicBezTo>
                  <a:cubicBezTo>
                    <a:pt x="26796" y="3147"/>
                    <a:pt x="25085" y="2049"/>
                    <a:pt x="23101" y="1394"/>
                  </a:cubicBezTo>
                  <a:cubicBezTo>
                    <a:pt x="21855" y="656"/>
                    <a:pt x="20525" y="297"/>
                    <a:pt x="19089" y="297"/>
                  </a:cubicBezTo>
                  <a:cubicBezTo>
                    <a:pt x="17062" y="-168"/>
                    <a:pt x="15035" y="-84"/>
                    <a:pt x="12987" y="529"/>
                  </a:cubicBezTo>
                  <a:cubicBezTo>
                    <a:pt x="11762" y="1035"/>
                    <a:pt x="10517" y="1542"/>
                    <a:pt x="9292" y="2049"/>
                  </a:cubicBezTo>
                  <a:cubicBezTo>
                    <a:pt x="6905" y="3422"/>
                    <a:pt x="5005" y="5279"/>
                    <a:pt x="3570" y="7623"/>
                  </a:cubicBezTo>
                  <a:cubicBezTo>
                    <a:pt x="2788" y="9165"/>
                    <a:pt x="2134" y="10812"/>
                    <a:pt x="1501" y="12416"/>
                  </a:cubicBezTo>
                  <a:cubicBezTo>
                    <a:pt x="1374" y="12754"/>
                    <a:pt x="1226" y="13113"/>
                    <a:pt x="1120" y="13472"/>
                  </a:cubicBezTo>
                  <a:cubicBezTo>
                    <a:pt x="508" y="15478"/>
                    <a:pt x="339" y="17758"/>
                    <a:pt x="86" y="19764"/>
                  </a:cubicBezTo>
                  <a:cubicBezTo>
                    <a:pt x="-20" y="20545"/>
                    <a:pt x="-20" y="21306"/>
                    <a:pt x="43" y="22087"/>
                  </a:cubicBezTo>
                  <a:cubicBezTo>
                    <a:pt x="212" y="24156"/>
                    <a:pt x="445" y="26267"/>
                    <a:pt x="909" y="28294"/>
                  </a:cubicBezTo>
                  <a:cubicBezTo>
                    <a:pt x="1078" y="29012"/>
                    <a:pt x="1310" y="29730"/>
                    <a:pt x="1563" y="30427"/>
                  </a:cubicBezTo>
                  <a:cubicBezTo>
                    <a:pt x="2282" y="32306"/>
                    <a:pt x="3042" y="34439"/>
                    <a:pt x="4098" y="36212"/>
                  </a:cubicBezTo>
                  <a:cubicBezTo>
                    <a:pt x="4287" y="36529"/>
                    <a:pt x="4499" y="36846"/>
                    <a:pt x="4710" y="37141"/>
                  </a:cubicBezTo>
                  <a:cubicBezTo>
                    <a:pt x="5681" y="38493"/>
                    <a:pt x="6674" y="39865"/>
                    <a:pt x="7729" y="41153"/>
                  </a:cubicBezTo>
                  <a:cubicBezTo>
                    <a:pt x="8236" y="41787"/>
                    <a:pt x="8827" y="42336"/>
                    <a:pt x="9440" y="42863"/>
                  </a:cubicBezTo>
                  <a:cubicBezTo>
                    <a:pt x="11488" y="44933"/>
                    <a:pt x="13895" y="46368"/>
                    <a:pt x="16703" y="47171"/>
                  </a:cubicBezTo>
                  <a:cubicBezTo>
                    <a:pt x="18139" y="47361"/>
                    <a:pt x="19574" y="47572"/>
                    <a:pt x="20989" y="47762"/>
                  </a:cubicBezTo>
                  <a:cubicBezTo>
                    <a:pt x="23839" y="47762"/>
                    <a:pt x="26479" y="47044"/>
                    <a:pt x="28971" y="45651"/>
                  </a:cubicBezTo>
                  <a:cubicBezTo>
                    <a:pt x="30871" y="44658"/>
                    <a:pt x="32412" y="43286"/>
                    <a:pt x="33573" y="41533"/>
                  </a:cubicBezTo>
                  <a:cubicBezTo>
                    <a:pt x="35051" y="39949"/>
                    <a:pt x="36065" y="38070"/>
                    <a:pt x="36572" y="35917"/>
                  </a:cubicBezTo>
                  <a:cubicBezTo>
                    <a:pt x="37247" y="33805"/>
                    <a:pt x="37353" y="31673"/>
                    <a:pt x="36889" y="295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3" name="Google Shape;3903;p29"/>
            <p:cNvSpPr/>
            <p:nvPr/>
          </p:nvSpPr>
          <p:spPr>
            <a:xfrm>
              <a:off x="-4509466" y="-3592068"/>
              <a:ext cx="44210" cy="53161"/>
            </a:xfrm>
            <a:custGeom>
              <a:rect b="b" l="l" r="r" t="t"/>
              <a:pathLst>
                <a:path extrusionOk="0" h="50652" w="42123">
                  <a:moveTo>
                    <a:pt x="41596" y="30305"/>
                  </a:moveTo>
                  <a:cubicBezTo>
                    <a:pt x="41068" y="29017"/>
                    <a:pt x="40561" y="27750"/>
                    <a:pt x="40033" y="26462"/>
                  </a:cubicBezTo>
                  <a:cubicBezTo>
                    <a:pt x="38619" y="23992"/>
                    <a:pt x="36697" y="22028"/>
                    <a:pt x="34269" y="20550"/>
                  </a:cubicBezTo>
                  <a:cubicBezTo>
                    <a:pt x="33910" y="20212"/>
                    <a:pt x="33572" y="19875"/>
                    <a:pt x="33234" y="19515"/>
                  </a:cubicBezTo>
                  <a:cubicBezTo>
                    <a:pt x="32685" y="18692"/>
                    <a:pt x="32221" y="17826"/>
                    <a:pt x="31777" y="16961"/>
                  </a:cubicBezTo>
                  <a:cubicBezTo>
                    <a:pt x="31461" y="15884"/>
                    <a:pt x="31207" y="14786"/>
                    <a:pt x="31017" y="13688"/>
                  </a:cubicBezTo>
                  <a:cubicBezTo>
                    <a:pt x="30870" y="12294"/>
                    <a:pt x="30553" y="10922"/>
                    <a:pt x="29899" y="9655"/>
                  </a:cubicBezTo>
                  <a:cubicBezTo>
                    <a:pt x="29307" y="7734"/>
                    <a:pt x="28252" y="6087"/>
                    <a:pt x="26774" y="4672"/>
                  </a:cubicBezTo>
                  <a:cubicBezTo>
                    <a:pt x="25718" y="3849"/>
                    <a:pt x="24683" y="3025"/>
                    <a:pt x="23627" y="2180"/>
                  </a:cubicBezTo>
                  <a:cubicBezTo>
                    <a:pt x="21811" y="1019"/>
                    <a:pt x="19869" y="385"/>
                    <a:pt x="17758" y="280"/>
                  </a:cubicBezTo>
                  <a:cubicBezTo>
                    <a:pt x="16406" y="-79"/>
                    <a:pt x="15076" y="-100"/>
                    <a:pt x="13724" y="259"/>
                  </a:cubicBezTo>
                  <a:cubicBezTo>
                    <a:pt x="11719" y="344"/>
                    <a:pt x="9840" y="934"/>
                    <a:pt x="8087" y="2011"/>
                  </a:cubicBezTo>
                  <a:cubicBezTo>
                    <a:pt x="7031" y="2793"/>
                    <a:pt x="5976" y="3595"/>
                    <a:pt x="4920" y="4376"/>
                  </a:cubicBezTo>
                  <a:cubicBezTo>
                    <a:pt x="2935" y="6319"/>
                    <a:pt x="1562" y="8642"/>
                    <a:pt x="803" y="11323"/>
                  </a:cubicBezTo>
                  <a:cubicBezTo>
                    <a:pt x="486" y="13456"/>
                    <a:pt x="0" y="15905"/>
                    <a:pt x="0" y="18164"/>
                  </a:cubicBezTo>
                  <a:cubicBezTo>
                    <a:pt x="0" y="20423"/>
                    <a:pt x="443" y="22725"/>
                    <a:pt x="887" y="24942"/>
                  </a:cubicBezTo>
                  <a:cubicBezTo>
                    <a:pt x="1541" y="28130"/>
                    <a:pt x="2851" y="31213"/>
                    <a:pt x="4286" y="34106"/>
                  </a:cubicBezTo>
                  <a:cubicBezTo>
                    <a:pt x="5722" y="37040"/>
                    <a:pt x="7771" y="39722"/>
                    <a:pt x="9966" y="42108"/>
                  </a:cubicBezTo>
                  <a:cubicBezTo>
                    <a:pt x="10621" y="42826"/>
                    <a:pt x="11339" y="43523"/>
                    <a:pt x="12099" y="44135"/>
                  </a:cubicBezTo>
                  <a:cubicBezTo>
                    <a:pt x="13872" y="45592"/>
                    <a:pt x="15667" y="47112"/>
                    <a:pt x="17610" y="48337"/>
                  </a:cubicBezTo>
                  <a:cubicBezTo>
                    <a:pt x="19510" y="49561"/>
                    <a:pt x="21558" y="50237"/>
                    <a:pt x="23754" y="50343"/>
                  </a:cubicBezTo>
                  <a:cubicBezTo>
                    <a:pt x="25865" y="50828"/>
                    <a:pt x="27956" y="50744"/>
                    <a:pt x="30067" y="50089"/>
                  </a:cubicBezTo>
                  <a:cubicBezTo>
                    <a:pt x="32157" y="49604"/>
                    <a:pt x="33995" y="48675"/>
                    <a:pt x="35557" y="47281"/>
                  </a:cubicBezTo>
                  <a:cubicBezTo>
                    <a:pt x="37351" y="46162"/>
                    <a:pt x="38767" y="44642"/>
                    <a:pt x="39822" y="42741"/>
                  </a:cubicBezTo>
                  <a:cubicBezTo>
                    <a:pt x="40392" y="41411"/>
                    <a:pt x="40963" y="40081"/>
                    <a:pt x="41533" y="38751"/>
                  </a:cubicBezTo>
                  <a:cubicBezTo>
                    <a:pt x="42314" y="35942"/>
                    <a:pt x="42314" y="33113"/>
                    <a:pt x="41574" y="302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4" name="Google Shape;3904;p29"/>
            <p:cNvSpPr/>
            <p:nvPr/>
          </p:nvSpPr>
          <p:spPr>
            <a:xfrm>
              <a:off x="-3926930" y="-3166706"/>
              <a:ext cx="46061" cy="47584"/>
            </a:xfrm>
            <a:custGeom>
              <a:rect b="b" l="l" r="r" t="t"/>
              <a:pathLst>
                <a:path extrusionOk="0" h="45338" w="43887">
                  <a:moveTo>
                    <a:pt x="27961" y="921"/>
                  </a:moveTo>
                  <a:cubicBezTo>
                    <a:pt x="-16" y="-6828"/>
                    <a:pt x="-12093" y="36647"/>
                    <a:pt x="15926" y="44417"/>
                  </a:cubicBezTo>
                  <a:cubicBezTo>
                    <a:pt x="43903" y="52166"/>
                    <a:pt x="55980" y="8691"/>
                    <a:pt x="27961" y="9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5" name="Google Shape;3905;p29"/>
            <p:cNvSpPr/>
            <p:nvPr/>
          </p:nvSpPr>
          <p:spPr>
            <a:xfrm>
              <a:off x="-4081615" y="-3301396"/>
              <a:ext cx="45859" cy="47349"/>
            </a:xfrm>
            <a:custGeom>
              <a:rect b="b" l="l" r="r" t="t"/>
              <a:pathLst>
                <a:path extrusionOk="0" h="45114" w="43695">
                  <a:moveTo>
                    <a:pt x="27829" y="915"/>
                  </a:moveTo>
                  <a:cubicBezTo>
                    <a:pt x="-21" y="-6792"/>
                    <a:pt x="-12035" y="36493"/>
                    <a:pt x="15857" y="44200"/>
                  </a:cubicBezTo>
                  <a:cubicBezTo>
                    <a:pt x="43707" y="51906"/>
                    <a:pt x="55743" y="8622"/>
                    <a:pt x="27829" y="9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6" name="Google Shape;3906;p29"/>
            <p:cNvSpPr/>
            <p:nvPr/>
          </p:nvSpPr>
          <p:spPr>
            <a:xfrm>
              <a:off x="-3729733" y="-3099050"/>
              <a:ext cx="45222" cy="46703"/>
            </a:xfrm>
            <a:custGeom>
              <a:rect b="b" l="l" r="r" t="t"/>
              <a:pathLst>
                <a:path extrusionOk="0" h="44499" w="43088">
                  <a:moveTo>
                    <a:pt x="27446" y="903"/>
                  </a:moveTo>
                  <a:cubicBezTo>
                    <a:pt x="-24" y="-6698"/>
                    <a:pt x="-11869" y="35974"/>
                    <a:pt x="15643" y="43596"/>
                  </a:cubicBezTo>
                  <a:cubicBezTo>
                    <a:pt x="43113" y="51198"/>
                    <a:pt x="54958" y="8525"/>
                    <a:pt x="27446" y="9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7" name="Google Shape;3907;p29"/>
            <p:cNvSpPr/>
            <p:nvPr/>
          </p:nvSpPr>
          <p:spPr>
            <a:xfrm>
              <a:off x="-3628942" y="-3022989"/>
              <a:ext cx="44052" cy="45504"/>
            </a:xfrm>
            <a:custGeom>
              <a:rect b="b" l="l" r="r" t="t"/>
              <a:pathLst>
                <a:path extrusionOk="0" h="43356" w="41973">
                  <a:moveTo>
                    <a:pt x="26738" y="881"/>
                  </a:moveTo>
                  <a:cubicBezTo>
                    <a:pt x="-15" y="-6531"/>
                    <a:pt x="-11564" y="35065"/>
                    <a:pt x="15230" y="42476"/>
                  </a:cubicBezTo>
                  <a:cubicBezTo>
                    <a:pt x="42003" y="49887"/>
                    <a:pt x="53532" y="8292"/>
                    <a:pt x="26738"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8" name="Google Shape;3908;p29"/>
            <p:cNvSpPr/>
            <p:nvPr/>
          </p:nvSpPr>
          <p:spPr>
            <a:xfrm>
              <a:off x="-3530830" y="-3139415"/>
              <a:ext cx="46930" cy="46948"/>
            </a:xfrm>
            <a:custGeom>
              <a:rect b="b" l="l" r="r" t="t"/>
              <a:pathLst>
                <a:path extrusionOk="0" h="44732" w="44715">
                  <a:moveTo>
                    <a:pt x="44309" y="19543"/>
                  </a:moveTo>
                  <a:cubicBezTo>
                    <a:pt x="44183" y="16629"/>
                    <a:pt x="43338" y="13905"/>
                    <a:pt x="41776" y="11371"/>
                  </a:cubicBezTo>
                  <a:cubicBezTo>
                    <a:pt x="40635" y="9851"/>
                    <a:pt x="39496" y="8331"/>
                    <a:pt x="38355" y="6790"/>
                  </a:cubicBezTo>
                  <a:cubicBezTo>
                    <a:pt x="35526" y="3918"/>
                    <a:pt x="32189" y="1933"/>
                    <a:pt x="28305" y="835"/>
                  </a:cubicBezTo>
                  <a:cubicBezTo>
                    <a:pt x="26320" y="561"/>
                    <a:pt x="24335" y="286"/>
                    <a:pt x="22371" y="12"/>
                  </a:cubicBezTo>
                  <a:cubicBezTo>
                    <a:pt x="19394" y="-94"/>
                    <a:pt x="16586" y="518"/>
                    <a:pt x="13989" y="1849"/>
                  </a:cubicBezTo>
                  <a:cubicBezTo>
                    <a:pt x="11223" y="2714"/>
                    <a:pt x="8816" y="4213"/>
                    <a:pt x="6768" y="6367"/>
                  </a:cubicBezTo>
                  <a:cubicBezTo>
                    <a:pt x="4509" y="8394"/>
                    <a:pt x="2925" y="10844"/>
                    <a:pt x="1996" y="13673"/>
                  </a:cubicBezTo>
                  <a:cubicBezTo>
                    <a:pt x="560" y="16354"/>
                    <a:pt x="-94" y="19268"/>
                    <a:pt x="11" y="22372"/>
                  </a:cubicBezTo>
                  <a:cubicBezTo>
                    <a:pt x="265" y="24293"/>
                    <a:pt x="518" y="26194"/>
                    <a:pt x="750" y="28115"/>
                  </a:cubicBezTo>
                  <a:cubicBezTo>
                    <a:pt x="1764" y="31874"/>
                    <a:pt x="3643" y="35168"/>
                    <a:pt x="6345" y="37975"/>
                  </a:cubicBezTo>
                  <a:lnTo>
                    <a:pt x="10885" y="41565"/>
                  </a:lnTo>
                  <a:cubicBezTo>
                    <a:pt x="14411" y="43656"/>
                    <a:pt x="18233" y="44711"/>
                    <a:pt x="22350" y="44733"/>
                  </a:cubicBezTo>
                  <a:cubicBezTo>
                    <a:pt x="23427" y="44606"/>
                    <a:pt x="24483" y="44458"/>
                    <a:pt x="25560" y="44331"/>
                  </a:cubicBezTo>
                  <a:cubicBezTo>
                    <a:pt x="28368" y="44205"/>
                    <a:pt x="30986" y="43402"/>
                    <a:pt x="33414" y="41882"/>
                  </a:cubicBezTo>
                  <a:cubicBezTo>
                    <a:pt x="35948" y="40573"/>
                    <a:pt x="37996" y="38736"/>
                    <a:pt x="39538" y="36392"/>
                  </a:cubicBezTo>
                  <a:cubicBezTo>
                    <a:pt x="40129" y="35632"/>
                    <a:pt x="40741" y="34893"/>
                    <a:pt x="41311" y="34133"/>
                  </a:cubicBezTo>
                  <a:cubicBezTo>
                    <a:pt x="41353" y="34070"/>
                    <a:pt x="41417" y="34006"/>
                    <a:pt x="41459" y="33943"/>
                  </a:cubicBezTo>
                  <a:cubicBezTo>
                    <a:pt x="41480" y="33900"/>
                    <a:pt x="41501" y="33879"/>
                    <a:pt x="41544" y="33837"/>
                  </a:cubicBezTo>
                  <a:cubicBezTo>
                    <a:pt x="42325" y="32000"/>
                    <a:pt x="43106" y="30163"/>
                    <a:pt x="43887" y="28326"/>
                  </a:cubicBezTo>
                  <a:cubicBezTo>
                    <a:pt x="44816" y="25391"/>
                    <a:pt x="44964" y="22457"/>
                    <a:pt x="44330" y="195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09" name="Google Shape;3909;p29"/>
            <p:cNvSpPr/>
            <p:nvPr/>
          </p:nvSpPr>
          <p:spPr>
            <a:xfrm>
              <a:off x="-3392508" y="-3278098"/>
              <a:ext cx="47709" cy="48172"/>
            </a:xfrm>
            <a:custGeom>
              <a:rect b="b" l="l" r="r" t="t"/>
              <a:pathLst>
                <a:path extrusionOk="0" h="45898" w="45457">
                  <a:moveTo>
                    <a:pt x="45036" y="26634"/>
                  </a:moveTo>
                  <a:cubicBezTo>
                    <a:pt x="45691" y="23741"/>
                    <a:pt x="45585" y="20848"/>
                    <a:pt x="44698" y="17956"/>
                  </a:cubicBezTo>
                  <a:cubicBezTo>
                    <a:pt x="44677" y="17829"/>
                    <a:pt x="44656" y="17723"/>
                    <a:pt x="44614" y="17596"/>
                  </a:cubicBezTo>
                  <a:cubicBezTo>
                    <a:pt x="44382" y="16498"/>
                    <a:pt x="44044" y="16034"/>
                    <a:pt x="43453" y="14577"/>
                  </a:cubicBezTo>
                  <a:cubicBezTo>
                    <a:pt x="42017" y="11051"/>
                    <a:pt x="42904" y="12593"/>
                    <a:pt x="40602" y="9531"/>
                  </a:cubicBezTo>
                  <a:cubicBezTo>
                    <a:pt x="39969" y="8686"/>
                    <a:pt x="39420" y="7884"/>
                    <a:pt x="38765" y="7103"/>
                  </a:cubicBezTo>
                  <a:cubicBezTo>
                    <a:pt x="38681" y="6997"/>
                    <a:pt x="38596" y="6892"/>
                    <a:pt x="38512" y="6786"/>
                  </a:cubicBezTo>
                  <a:lnTo>
                    <a:pt x="33951" y="3176"/>
                  </a:lnTo>
                  <a:cubicBezTo>
                    <a:pt x="31333" y="1486"/>
                    <a:pt x="28504" y="557"/>
                    <a:pt x="25442" y="409"/>
                  </a:cubicBezTo>
                  <a:cubicBezTo>
                    <a:pt x="23499" y="-118"/>
                    <a:pt x="21536" y="-140"/>
                    <a:pt x="19572" y="367"/>
                  </a:cubicBezTo>
                  <a:cubicBezTo>
                    <a:pt x="16658" y="494"/>
                    <a:pt x="13934" y="1338"/>
                    <a:pt x="11379" y="2901"/>
                  </a:cubicBezTo>
                  <a:cubicBezTo>
                    <a:pt x="9859" y="4041"/>
                    <a:pt x="8318" y="5203"/>
                    <a:pt x="6798" y="6343"/>
                  </a:cubicBezTo>
                  <a:lnTo>
                    <a:pt x="3187" y="10903"/>
                  </a:lnTo>
                  <a:cubicBezTo>
                    <a:pt x="1498" y="13522"/>
                    <a:pt x="569" y="16351"/>
                    <a:pt x="421" y="19413"/>
                  </a:cubicBezTo>
                  <a:cubicBezTo>
                    <a:pt x="-234" y="22326"/>
                    <a:pt x="-128" y="25240"/>
                    <a:pt x="759" y="28154"/>
                  </a:cubicBezTo>
                  <a:lnTo>
                    <a:pt x="886" y="28492"/>
                  </a:lnTo>
                  <a:cubicBezTo>
                    <a:pt x="886" y="28492"/>
                    <a:pt x="928" y="28618"/>
                    <a:pt x="949" y="28682"/>
                  </a:cubicBezTo>
                  <a:cubicBezTo>
                    <a:pt x="1667" y="30455"/>
                    <a:pt x="2406" y="32229"/>
                    <a:pt x="3124" y="34003"/>
                  </a:cubicBezTo>
                  <a:cubicBezTo>
                    <a:pt x="3715" y="34805"/>
                    <a:pt x="4306" y="35586"/>
                    <a:pt x="4898" y="36368"/>
                  </a:cubicBezTo>
                  <a:cubicBezTo>
                    <a:pt x="5911" y="37719"/>
                    <a:pt x="6037" y="38120"/>
                    <a:pt x="6861" y="38880"/>
                  </a:cubicBezTo>
                  <a:cubicBezTo>
                    <a:pt x="6967" y="38965"/>
                    <a:pt x="7051" y="39070"/>
                    <a:pt x="7157" y="39154"/>
                  </a:cubicBezTo>
                  <a:cubicBezTo>
                    <a:pt x="8677" y="40358"/>
                    <a:pt x="10176" y="41541"/>
                    <a:pt x="11696" y="42744"/>
                  </a:cubicBezTo>
                  <a:cubicBezTo>
                    <a:pt x="14294" y="44433"/>
                    <a:pt x="17123" y="45341"/>
                    <a:pt x="20142" y="45489"/>
                  </a:cubicBezTo>
                  <a:cubicBezTo>
                    <a:pt x="22085" y="46017"/>
                    <a:pt x="24027" y="46038"/>
                    <a:pt x="25970" y="45531"/>
                  </a:cubicBezTo>
                  <a:cubicBezTo>
                    <a:pt x="28862" y="45405"/>
                    <a:pt x="31586" y="44560"/>
                    <a:pt x="34099" y="42997"/>
                  </a:cubicBezTo>
                  <a:cubicBezTo>
                    <a:pt x="35619" y="41857"/>
                    <a:pt x="37139" y="40717"/>
                    <a:pt x="38660" y="39577"/>
                  </a:cubicBezTo>
                  <a:cubicBezTo>
                    <a:pt x="39863" y="38057"/>
                    <a:pt x="41045" y="36557"/>
                    <a:pt x="42249" y="35058"/>
                  </a:cubicBezTo>
                  <a:cubicBezTo>
                    <a:pt x="43938" y="32461"/>
                    <a:pt x="44846" y="29632"/>
                    <a:pt x="44994" y="266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0" name="Google Shape;3910;p29"/>
            <p:cNvSpPr/>
            <p:nvPr/>
          </p:nvSpPr>
          <p:spPr>
            <a:xfrm>
              <a:off x="-3362161" y="-3479113"/>
              <a:ext cx="47871" cy="47047"/>
            </a:xfrm>
            <a:custGeom>
              <a:rect b="b" l="l" r="r" t="t"/>
              <a:pathLst>
                <a:path extrusionOk="0" h="44826" w="45612">
                  <a:moveTo>
                    <a:pt x="45206" y="19637"/>
                  </a:moveTo>
                  <a:cubicBezTo>
                    <a:pt x="45080" y="16723"/>
                    <a:pt x="44235" y="13999"/>
                    <a:pt x="42672" y="11466"/>
                  </a:cubicBezTo>
                  <a:cubicBezTo>
                    <a:pt x="40730" y="8045"/>
                    <a:pt x="38070" y="5321"/>
                    <a:pt x="34691" y="3294"/>
                  </a:cubicBezTo>
                  <a:cubicBezTo>
                    <a:pt x="31165" y="1204"/>
                    <a:pt x="27343" y="148"/>
                    <a:pt x="23226" y="127"/>
                  </a:cubicBezTo>
                  <a:cubicBezTo>
                    <a:pt x="22888" y="85"/>
                    <a:pt x="22529" y="42"/>
                    <a:pt x="22191" y="0"/>
                  </a:cubicBezTo>
                  <a:cubicBezTo>
                    <a:pt x="20291" y="254"/>
                    <a:pt x="18391" y="486"/>
                    <a:pt x="16491" y="739"/>
                  </a:cubicBezTo>
                  <a:cubicBezTo>
                    <a:pt x="13619" y="1394"/>
                    <a:pt x="11127" y="2682"/>
                    <a:pt x="8974" y="4582"/>
                  </a:cubicBezTo>
                  <a:cubicBezTo>
                    <a:pt x="7284" y="5553"/>
                    <a:pt x="5933" y="6862"/>
                    <a:pt x="4920" y="8551"/>
                  </a:cubicBezTo>
                  <a:cubicBezTo>
                    <a:pt x="2872" y="10726"/>
                    <a:pt x="1499" y="13302"/>
                    <a:pt x="803" y="16280"/>
                  </a:cubicBezTo>
                  <a:cubicBezTo>
                    <a:pt x="528" y="18243"/>
                    <a:pt x="254" y="20207"/>
                    <a:pt x="0" y="22170"/>
                  </a:cubicBezTo>
                  <a:cubicBezTo>
                    <a:pt x="254" y="24071"/>
                    <a:pt x="507" y="25971"/>
                    <a:pt x="739" y="27872"/>
                  </a:cubicBezTo>
                  <a:cubicBezTo>
                    <a:pt x="1393" y="30743"/>
                    <a:pt x="2682" y="33255"/>
                    <a:pt x="4582" y="35388"/>
                  </a:cubicBezTo>
                  <a:cubicBezTo>
                    <a:pt x="6123" y="37859"/>
                    <a:pt x="8193" y="39801"/>
                    <a:pt x="10790" y="41237"/>
                  </a:cubicBezTo>
                  <a:cubicBezTo>
                    <a:pt x="11106" y="41385"/>
                    <a:pt x="11423" y="41512"/>
                    <a:pt x="11740" y="41659"/>
                  </a:cubicBezTo>
                  <a:cubicBezTo>
                    <a:pt x="15266" y="43749"/>
                    <a:pt x="19088" y="44805"/>
                    <a:pt x="23205" y="44826"/>
                  </a:cubicBezTo>
                  <a:cubicBezTo>
                    <a:pt x="27132" y="44826"/>
                    <a:pt x="30827" y="43834"/>
                    <a:pt x="34248" y="41913"/>
                  </a:cubicBezTo>
                  <a:cubicBezTo>
                    <a:pt x="35768" y="40772"/>
                    <a:pt x="37288" y="39632"/>
                    <a:pt x="38830" y="38492"/>
                  </a:cubicBezTo>
                  <a:cubicBezTo>
                    <a:pt x="41701" y="35663"/>
                    <a:pt x="43686" y="32326"/>
                    <a:pt x="44784" y="28441"/>
                  </a:cubicBezTo>
                  <a:cubicBezTo>
                    <a:pt x="45713" y="25507"/>
                    <a:pt x="45861" y="22572"/>
                    <a:pt x="45227" y="196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1" name="Google Shape;3911;p29"/>
            <p:cNvSpPr/>
            <p:nvPr/>
          </p:nvSpPr>
          <p:spPr>
            <a:xfrm>
              <a:off x="-3441694" y="-3667571"/>
              <a:ext cx="44596" cy="46034"/>
            </a:xfrm>
            <a:custGeom>
              <a:rect b="b" l="l" r="r" t="t"/>
              <a:pathLst>
                <a:path extrusionOk="0" h="43861" w="42491">
                  <a:moveTo>
                    <a:pt x="27062" y="890"/>
                  </a:moveTo>
                  <a:cubicBezTo>
                    <a:pt x="-27" y="-6605"/>
                    <a:pt x="-11704" y="35476"/>
                    <a:pt x="15428" y="42972"/>
                  </a:cubicBezTo>
                  <a:cubicBezTo>
                    <a:pt x="42518" y="50467"/>
                    <a:pt x="54195" y="8386"/>
                    <a:pt x="27062"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2" name="Google Shape;3912;p29"/>
            <p:cNvSpPr/>
            <p:nvPr/>
          </p:nvSpPr>
          <p:spPr>
            <a:xfrm>
              <a:off x="-3592918" y="-3808646"/>
              <a:ext cx="45332" cy="46820"/>
            </a:xfrm>
            <a:custGeom>
              <a:rect b="b" l="l" r="r" t="t"/>
              <a:pathLst>
                <a:path extrusionOk="0" h="44610" w="43192">
                  <a:moveTo>
                    <a:pt x="27519" y="906"/>
                  </a:moveTo>
                  <a:cubicBezTo>
                    <a:pt x="-15" y="-6716"/>
                    <a:pt x="-11902" y="36062"/>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3" name="Google Shape;3913;p29"/>
            <p:cNvSpPr/>
            <p:nvPr/>
          </p:nvSpPr>
          <p:spPr>
            <a:xfrm>
              <a:off x="-3768907" y="-3915262"/>
              <a:ext cx="46626" cy="47339"/>
            </a:xfrm>
            <a:custGeom>
              <a:rect b="b" l="l" r="r" t="t"/>
              <a:pathLst>
                <a:path extrusionOk="0" h="45105" w="44425">
                  <a:moveTo>
                    <a:pt x="44383" y="22238"/>
                  </a:moveTo>
                  <a:cubicBezTo>
                    <a:pt x="44383" y="18333"/>
                    <a:pt x="43412" y="14680"/>
                    <a:pt x="41490" y="11280"/>
                  </a:cubicBezTo>
                  <a:cubicBezTo>
                    <a:pt x="40350" y="9760"/>
                    <a:pt x="39210" y="8261"/>
                    <a:pt x="38091" y="6741"/>
                  </a:cubicBezTo>
                  <a:cubicBezTo>
                    <a:pt x="35282" y="3890"/>
                    <a:pt x="31967" y="1905"/>
                    <a:pt x="28104" y="829"/>
                  </a:cubicBezTo>
                  <a:cubicBezTo>
                    <a:pt x="25189" y="-100"/>
                    <a:pt x="22276" y="-248"/>
                    <a:pt x="19362" y="385"/>
                  </a:cubicBezTo>
                  <a:cubicBezTo>
                    <a:pt x="16469" y="512"/>
                    <a:pt x="13767" y="1356"/>
                    <a:pt x="11254" y="2898"/>
                  </a:cubicBezTo>
                  <a:cubicBezTo>
                    <a:pt x="7855" y="4840"/>
                    <a:pt x="5152" y="7479"/>
                    <a:pt x="3146" y="10816"/>
                  </a:cubicBezTo>
                  <a:cubicBezTo>
                    <a:pt x="1077" y="14321"/>
                    <a:pt x="21" y="18121"/>
                    <a:pt x="0" y="22196"/>
                  </a:cubicBezTo>
                  <a:cubicBezTo>
                    <a:pt x="21" y="22534"/>
                    <a:pt x="42" y="22893"/>
                    <a:pt x="85" y="23231"/>
                  </a:cubicBezTo>
                  <a:cubicBezTo>
                    <a:pt x="338" y="25110"/>
                    <a:pt x="570" y="26968"/>
                    <a:pt x="823" y="28848"/>
                  </a:cubicBezTo>
                  <a:cubicBezTo>
                    <a:pt x="1478" y="31655"/>
                    <a:pt x="2724" y="34126"/>
                    <a:pt x="4603" y="36259"/>
                  </a:cubicBezTo>
                  <a:cubicBezTo>
                    <a:pt x="5553" y="37926"/>
                    <a:pt x="6862" y="39257"/>
                    <a:pt x="8509" y="40249"/>
                  </a:cubicBezTo>
                  <a:cubicBezTo>
                    <a:pt x="10642" y="42255"/>
                    <a:pt x="13197" y="43607"/>
                    <a:pt x="16110" y="44303"/>
                  </a:cubicBezTo>
                  <a:cubicBezTo>
                    <a:pt x="18053" y="44578"/>
                    <a:pt x="19974" y="44831"/>
                    <a:pt x="21917" y="45106"/>
                  </a:cubicBezTo>
                  <a:cubicBezTo>
                    <a:pt x="23796" y="44852"/>
                    <a:pt x="25654" y="44620"/>
                    <a:pt x="27533" y="44366"/>
                  </a:cubicBezTo>
                  <a:cubicBezTo>
                    <a:pt x="30342" y="43712"/>
                    <a:pt x="32812" y="42466"/>
                    <a:pt x="34945" y="40587"/>
                  </a:cubicBezTo>
                  <a:cubicBezTo>
                    <a:pt x="37373" y="39067"/>
                    <a:pt x="39273" y="37040"/>
                    <a:pt x="40688" y="34464"/>
                  </a:cubicBezTo>
                  <a:cubicBezTo>
                    <a:pt x="40899" y="34190"/>
                    <a:pt x="41089" y="33894"/>
                    <a:pt x="41279" y="33619"/>
                  </a:cubicBezTo>
                  <a:cubicBezTo>
                    <a:pt x="43348" y="30114"/>
                    <a:pt x="44404" y="26313"/>
                    <a:pt x="44425" y="222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4" name="Google Shape;3914;p29"/>
            <p:cNvSpPr/>
            <p:nvPr/>
          </p:nvSpPr>
          <p:spPr>
            <a:xfrm>
              <a:off x="-3940999" y="-4023749"/>
              <a:ext cx="45536" cy="47021"/>
            </a:xfrm>
            <a:custGeom>
              <a:rect b="b" l="l" r="r" t="t"/>
              <a:pathLst>
                <a:path extrusionOk="0" h="44802" w="43387">
                  <a:moveTo>
                    <a:pt x="27637" y="907"/>
                  </a:moveTo>
                  <a:cubicBezTo>
                    <a:pt x="-23" y="-6736"/>
                    <a:pt x="-11953" y="36231"/>
                    <a:pt x="15750" y="43896"/>
                  </a:cubicBezTo>
                  <a:cubicBezTo>
                    <a:pt x="43410" y="51539"/>
                    <a:pt x="55340" y="8572"/>
                    <a:pt x="27637" y="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5" name="Google Shape;3915;p29"/>
            <p:cNvSpPr/>
            <p:nvPr/>
          </p:nvSpPr>
          <p:spPr>
            <a:xfrm>
              <a:off x="-4109131" y="-4152975"/>
              <a:ext cx="45747" cy="47232"/>
            </a:xfrm>
            <a:custGeom>
              <a:rect b="b" l="l" r="r" t="t"/>
              <a:pathLst>
                <a:path extrusionOk="0" h="45003" w="43588">
                  <a:moveTo>
                    <a:pt x="27769" y="912"/>
                  </a:moveTo>
                  <a:cubicBezTo>
                    <a:pt x="-17" y="-6774"/>
                    <a:pt x="-12010" y="36406"/>
                    <a:pt x="15819" y="44092"/>
                  </a:cubicBezTo>
                  <a:cubicBezTo>
                    <a:pt x="43605" y="51777"/>
                    <a:pt x="55599" y="8598"/>
                    <a:pt x="27769" y="9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6" name="Google Shape;3916;p29"/>
            <p:cNvSpPr/>
            <p:nvPr/>
          </p:nvSpPr>
          <p:spPr>
            <a:xfrm>
              <a:off x="-4234916" y="-4307527"/>
              <a:ext cx="45332" cy="46820"/>
            </a:xfrm>
            <a:custGeom>
              <a:rect b="b" l="l" r="r" t="t"/>
              <a:pathLst>
                <a:path extrusionOk="0" h="44610" w="43192">
                  <a:moveTo>
                    <a:pt x="27519" y="906"/>
                  </a:moveTo>
                  <a:cubicBezTo>
                    <a:pt x="-14" y="-6717"/>
                    <a:pt x="-11902" y="36061"/>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7" name="Google Shape;3917;p29"/>
            <p:cNvSpPr/>
            <p:nvPr/>
          </p:nvSpPr>
          <p:spPr>
            <a:xfrm>
              <a:off x="-4309750" y="-4497940"/>
              <a:ext cx="46603" cy="46614"/>
            </a:xfrm>
            <a:custGeom>
              <a:rect b="b" l="l" r="r" t="t"/>
              <a:pathLst>
                <a:path extrusionOk="0" h="44414" w="44403">
                  <a:moveTo>
                    <a:pt x="44404" y="22239"/>
                  </a:moveTo>
                  <a:cubicBezTo>
                    <a:pt x="44404" y="18333"/>
                    <a:pt x="43433" y="14680"/>
                    <a:pt x="41511" y="11280"/>
                  </a:cubicBezTo>
                  <a:cubicBezTo>
                    <a:pt x="40371" y="9760"/>
                    <a:pt x="39231" y="8261"/>
                    <a:pt x="38112" y="6741"/>
                  </a:cubicBezTo>
                  <a:cubicBezTo>
                    <a:pt x="35303" y="3890"/>
                    <a:pt x="31988" y="1905"/>
                    <a:pt x="28125" y="829"/>
                  </a:cubicBezTo>
                  <a:cubicBezTo>
                    <a:pt x="25211" y="-100"/>
                    <a:pt x="22297" y="-248"/>
                    <a:pt x="19362" y="385"/>
                  </a:cubicBezTo>
                  <a:cubicBezTo>
                    <a:pt x="16469" y="512"/>
                    <a:pt x="13767" y="1356"/>
                    <a:pt x="11254" y="2898"/>
                  </a:cubicBezTo>
                  <a:cubicBezTo>
                    <a:pt x="8636" y="4249"/>
                    <a:pt x="6525" y="6149"/>
                    <a:pt x="4920" y="8557"/>
                  </a:cubicBezTo>
                  <a:cubicBezTo>
                    <a:pt x="2871" y="10731"/>
                    <a:pt x="1499" y="13307"/>
                    <a:pt x="802" y="16285"/>
                  </a:cubicBezTo>
                  <a:cubicBezTo>
                    <a:pt x="528" y="18248"/>
                    <a:pt x="274" y="20212"/>
                    <a:pt x="0" y="22175"/>
                  </a:cubicBezTo>
                  <a:cubicBezTo>
                    <a:pt x="0" y="26082"/>
                    <a:pt x="971" y="29734"/>
                    <a:pt x="2892" y="33134"/>
                  </a:cubicBezTo>
                  <a:cubicBezTo>
                    <a:pt x="4033" y="34654"/>
                    <a:pt x="5173" y="36153"/>
                    <a:pt x="6292" y="37674"/>
                  </a:cubicBezTo>
                  <a:cubicBezTo>
                    <a:pt x="9100" y="40524"/>
                    <a:pt x="12415" y="42509"/>
                    <a:pt x="16279" y="43585"/>
                  </a:cubicBezTo>
                  <a:cubicBezTo>
                    <a:pt x="19193" y="44515"/>
                    <a:pt x="22107" y="44662"/>
                    <a:pt x="25020" y="44029"/>
                  </a:cubicBezTo>
                  <a:cubicBezTo>
                    <a:pt x="27913" y="43902"/>
                    <a:pt x="30616" y="43058"/>
                    <a:pt x="33129" y="41516"/>
                  </a:cubicBezTo>
                  <a:cubicBezTo>
                    <a:pt x="35747" y="40165"/>
                    <a:pt x="37858" y="38265"/>
                    <a:pt x="39463" y="35858"/>
                  </a:cubicBezTo>
                  <a:cubicBezTo>
                    <a:pt x="41511" y="33683"/>
                    <a:pt x="42884" y="31107"/>
                    <a:pt x="43580" y="28130"/>
                  </a:cubicBezTo>
                  <a:cubicBezTo>
                    <a:pt x="43855" y="26166"/>
                    <a:pt x="44129" y="24202"/>
                    <a:pt x="44383" y="222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8" name="Google Shape;3918;p29"/>
            <p:cNvSpPr/>
            <p:nvPr/>
          </p:nvSpPr>
          <p:spPr>
            <a:xfrm>
              <a:off x="-4351632" y="-4695111"/>
              <a:ext cx="45971" cy="47466"/>
            </a:xfrm>
            <a:custGeom>
              <a:rect b="b" l="l" r="r" t="t"/>
              <a:pathLst>
                <a:path extrusionOk="0" h="45226" w="43801">
                  <a:moveTo>
                    <a:pt x="27898" y="918"/>
                  </a:moveTo>
                  <a:cubicBezTo>
                    <a:pt x="-16" y="-6810"/>
                    <a:pt x="-12072" y="36580"/>
                    <a:pt x="15904" y="44308"/>
                  </a:cubicBezTo>
                  <a:cubicBezTo>
                    <a:pt x="43818" y="52036"/>
                    <a:pt x="55874" y="8646"/>
                    <a:pt x="27898" y="9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19" name="Google Shape;3919;p29"/>
            <p:cNvSpPr/>
            <p:nvPr/>
          </p:nvSpPr>
          <p:spPr>
            <a:xfrm>
              <a:off x="-4391158" y="-4903607"/>
              <a:ext cx="45018" cy="46469"/>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0" name="Google Shape;3920;p29"/>
            <p:cNvSpPr/>
            <p:nvPr/>
          </p:nvSpPr>
          <p:spPr>
            <a:xfrm>
              <a:off x="-4460245" y="-5090098"/>
              <a:ext cx="44372" cy="45823"/>
            </a:xfrm>
            <a:custGeom>
              <a:rect b="b" l="l" r="r" t="t"/>
              <a:pathLst>
                <a:path extrusionOk="0" h="43660" w="42278">
                  <a:moveTo>
                    <a:pt x="26935" y="885"/>
                  </a:moveTo>
                  <a:cubicBezTo>
                    <a:pt x="-28" y="-6569"/>
                    <a:pt x="-11641" y="35302"/>
                    <a:pt x="15343" y="42776"/>
                  </a:cubicBezTo>
                  <a:cubicBezTo>
                    <a:pt x="42306" y="50230"/>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1" name="Google Shape;3921;p29"/>
            <p:cNvSpPr/>
            <p:nvPr/>
          </p:nvSpPr>
          <p:spPr>
            <a:xfrm>
              <a:off x="-4605366" y="-5239831"/>
              <a:ext cx="44807" cy="46258"/>
            </a:xfrm>
            <a:custGeom>
              <a:rect b="b" l="l" r="r" t="t"/>
              <a:pathLst>
                <a:path extrusionOk="0" h="44075" w="42692">
                  <a:moveTo>
                    <a:pt x="27195" y="891"/>
                  </a:moveTo>
                  <a:cubicBezTo>
                    <a:pt x="-22" y="-6625"/>
                    <a:pt x="-11761" y="35646"/>
                    <a:pt x="15497" y="43184"/>
                  </a:cubicBezTo>
                  <a:cubicBezTo>
                    <a:pt x="42714" y="50701"/>
                    <a:pt x="54454" y="8430"/>
                    <a:pt x="27195" y="8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2" name="Google Shape;3922;p29"/>
            <p:cNvSpPr/>
            <p:nvPr/>
          </p:nvSpPr>
          <p:spPr>
            <a:xfrm>
              <a:off x="-4804777" y="-5299244"/>
              <a:ext cx="43732" cy="45176"/>
            </a:xfrm>
            <a:custGeom>
              <a:rect b="b" l="l" r="r" t="t"/>
              <a:pathLst>
                <a:path extrusionOk="0" h="43044" w="41668">
                  <a:moveTo>
                    <a:pt x="26546" y="872"/>
                  </a:moveTo>
                  <a:cubicBezTo>
                    <a:pt x="-16" y="-6476"/>
                    <a:pt x="-11481" y="34803"/>
                    <a:pt x="15123" y="42172"/>
                  </a:cubicBezTo>
                  <a:cubicBezTo>
                    <a:pt x="41685" y="49520"/>
                    <a:pt x="53150" y="8241"/>
                    <a:pt x="26546" y="8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3" name="Google Shape;3923;p29"/>
            <p:cNvSpPr/>
            <p:nvPr/>
          </p:nvSpPr>
          <p:spPr>
            <a:xfrm>
              <a:off x="-5005281" y="-5276016"/>
              <a:ext cx="45008" cy="46469"/>
            </a:xfrm>
            <a:custGeom>
              <a:rect b="b" l="l" r="r" t="t"/>
              <a:pathLst>
                <a:path extrusionOk="0" h="44276" w="42884">
                  <a:moveTo>
                    <a:pt x="27318" y="897"/>
                  </a:moveTo>
                  <a:cubicBezTo>
                    <a:pt x="-25" y="-6662"/>
                    <a:pt x="-11807" y="35821"/>
                    <a:pt x="15557" y="43379"/>
                  </a:cubicBezTo>
                  <a:cubicBezTo>
                    <a:pt x="42901" y="50938"/>
                    <a:pt x="54704" y="8456"/>
                    <a:pt x="27318"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4" name="Google Shape;3924;p29"/>
            <p:cNvSpPr/>
            <p:nvPr/>
          </p:nvSpPr>
          <p:spPr>
            <a:xfrm>
              <a:off x="-5182138" y="-5182745"/>
              <a:ext cx="44596" cy="46035"/>
            </a:xfrm>
            <a:custGeom>
              <a:rect b="b" l="l" r="r" t="t"/>
              <a:pathLst>
                <a:path extrusionOk="0" h="43862" w="42491">
                  <a:moveTo>
                    <a:pt x="27063" y="890"/>
                  </a:moveTo>
                  <a:cubicBezTo>
                    <a:pt x="-27" y="-6605"/>
                    <a:pt x="-11704" y="35476"/>
                    <a:pt x="15429" y="42972"/>
                  </a:cubicBezTo>
                  <a:cubicBezTo>
                    <a:pt x="42518" y="50467"/>
                    <a:pt x="54195" y="8386"/>
                    <a:pt x="27063"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5" name="Google Shape;3925;p29"/>
            <p:cNvSpPr/>
            <p:nvPr/>
          </p:nvSpPr>
          <p:spPr>
            <a:xfrm>
              <a:off x="-5326564" y="-5038641"/>
              <a:ext cx="44276" cy="45706"/>
            </a:xfrm>
            <a:custGeom>
              <a:rect b="b" l="l" r="r" t="t"/>
              <a:pathLst>
                <a:path extrusionOk="0" h="43549" w="42186">
                  <a:moveTo>
                    <a:pt x="26871" y="882"/>
                  </a:moveTo>
                  <a:cubicBezTo>
                    <a:pt x="-29" y="-6550"/>
                    <a:pt x="-11621" y="35214"/>
                    <a:pt x="15321" y="42668"/>
                  </a:cubicBezTo>
                  <a:cubicBezTo>
                    <a:pt x="42200" y="50100"/>
                    <a:pt x="53813" y="8336"/>
                    <a:pt x="26871" y="8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6" name="Google Shape;3926;p29"/>
            <p:cNvSpPr/>
            <p:nvPr/>
          </p:nvSpPr>
          <p:spPr>
            <a:xfrm>
              <a:off x="-5421259" y="-4855379"/>
              <a:ext cx="47500" cy="48997"/>
            </a:xfrm>
            <a:custGeom>
              <a:rect b="b" l="l" r="r" t="t"/>
              <a:pathLst>
                <a:path extrusionOk="0" h="46684" w="45258">
                  <a:moveTo>
                    <a:pt x="44894" y="19531"/>
                  </a:moveTo>
                  <a:cubicBezTo>
                    <a:pt x="44768" y="16617"/>
                    <a:pt x="43923" y="13894"/>
                    <a:pt x="42361" y="11360"/>
                  </a:cubicBezTo>
                  <a:cubicBezTo>
                    <a:pt x="40988" y="8720"/>
                    <a:pt x="39088" y="6588"/>
                    <a:pt x="36660" y="4983"/>
                  </a:cubicBezTo>
                  <a:cubicBezTo>
                    <a:pt x="34464" y="2914"/>
                    <a:pt x="31867" y="1541"/>
                    <a:pt x="28869" y="823"/>
                  </a:cubicBezTo>
                  <a:cubicBezTo>
                    <a:pt x="26884" y="549"/>
                    <a:pt x="24899" y="274"/>
                    <a:pt x="22935" y="0"/>
                  </a:cubicBezTo>
                  <a:cubicBezTo>
                    <a:pt x="19008" y="0"/>
                    <a:pt x="15313" y="993"/>
                    <a:pt x="11893" y="2914"/>
                  </a:cubicBezTo>
                  <a:cubicBezTo>
                    <a:pt x="10372" y="4054"/>
                    <a:pt x="8852" y="5194"/>
                    <a:pt x="7311" y="6334"/>
                  </a:cubicBezTo>
                  <a:cubicBezTo>
                    <a:pt x="4439" y="9164"/>
                    <a:pt x="2454" y="12500"/>
                    <a:pt x="1356" y="16385"/>
                  </a:cubicBezTo>
                  <a:cubicBezTo>
                    <a:pt x="1187" y="17082"/>
                    <a:pt x="1019" y="17757"/>
                    <a:pt x="829" y="18454"/>
                  </a:cubicBezTo>
                  <a:cubicBezTo>
                    <a:pt x="-100" y="21389"/>
                    <a:pt x="-248" y="24303"/>
                    <a:pt x="385" y="27238"/>
                  </a:cubicBezTo>
                  <a:cubicBezTo>
                    <a:pt x="512" y="30152"/>
                    <a:pt x="1356" y="32854"/>
                    <a:pt x="2919" y="35388"/>
                  </a:cubicBezTo>
                  <a:cubicBezTo>
                    <a:pt x="4291" y="38027"/>
                    <a:pt x="6192" y="40139"/>
                    <a:pt x="8599" y="41743"/>
                  </a:cubicBezTo>
                  <a:cubicBezTo>
                    <a:pt x="10795" y="43792"/>
                    <a:pt x="13370" y="45185"/>
                    <a:pt x="16369" y="45882"/>
                  </a:cubicBezTo>
                  <a:cubicBezTo>
                    <a:pt x="18354" y="46156"/>
                    <a:pt x="20317" y="46431"/>
                    <a:pt x="22302" y="46684"/>
                  </a:cubicBezTo>
                  <a:cubicBezTo>
                    <a:pt x="26229" y="46684"/>
                    <a:pt x="29903" y="45692"/>
                    <a:pt x="33324" y="43770"/>
                  </a:cubicBezTo>
                  <a:cubicBezTo>
                    <a:pt x="34844" y="42630"/>
                    <a:pt x="36364" y="41490"/>
                    <a:pt x="37885" y="40350"/>
                  </a:cubicBezTo>
                  <a:cubicBezTo>
                    <a:pt x="40756" y="37542"/>
                    <a:pt x="42741" y="34185"/>
                    <a:pt x="43817" y="30320"/>
                  </a:cubicBezTo>
                  <a:cubicBezTo>
                    <a:pt x="44029" y="29645"/>
                    <a:pt x="44240" y="28948"/>
                    <a:pt x="44430" y="28272"/>
                  </a:cubicBezTo>
                  <a:cubicBezTo>
                    <a:pt x="45359" y="25337"/>
                    <a:pt x="45507" y="22402"/>
                    <a:pt x="44873" y="194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7" name="Google Shape;3927;p29"/>
            <p:cNvSpPr/>
            <p:nvPr/>
          </p:nvSpPr>
          <p:spPr>
            <a:xfrm>
              <a:off x="-5471243" y="-4652291"/>
              <a:ext cx="45428" cy="47043"/>
            </a:xfrm>
            <a:custGeom>
              <a:rect b="b" l="l" r="r" t="t"/>
              <a:pathLst>
                <a:path extrusionOk="0" h="44823" w="43284">
                  <a:moveTo>
                    <a:pt x="43285" y="21682"/>
                  </a:moveTo>
                  <a:cubicBezTo>
                    <a:pt x="43285" y="17882"/>
                    <a:pt x="42334" y="14313"/>
                    <a:pt x="40476" y="10998"/>
                  </a:cubicBezTo>
                  <a:cubicBezTo>
                    <a:pt x="39378" y="9520"/>
                    <a:pt x="38259" y="8042"/>
                    <a:pt x="37161" y="6564"/>
                  </a:cubicBezTo>
                  <a:cubicBezTo>
                    <a:pt x="34437" y="3777"/>
                    <a:pt x="31186" y="1856"/>
                    <a:pt x="27428" y="800"/>
                  </a:cubicBezTo>
                  <a:cubicBezTo>
                    <a:pt x="24598" y="-108"/>
                    <a:pt x="21748" y="-235"/>
                    <a:pt x="18897" y="378"/>
                  </a:cubicBezTo>
                  <a:cubicBezTo>
                    <a:pt x="16089" y="504"/>
                    <a:pt x="13450" y="1328"/>
                    <a:pt x="11001" y="2827"/>
                  </a:cubicBezTo>
                  <a:cubicBezTo>
                    <a:pt x="7707" y="4706"/>
                    <a:pt x="5067" y="7282"/>
                    <a:pt x="3104" y="10534"/>
                  </a:cubicBezTo>
                  <a:cubicBezTo>
                    <a:pt x="1098" y="13954"/>
                    <a:pt x="63" y="17649"/>
                    <a:pt x="42" y="21619"/>
                  </a:cubicBezTo>
                  <a:cubicBezTo>
                    <a:pt x="42" y="22316"/>
                    <a:pt x="0" y="22991"/>
                    <a:pt x="0" y="23688"/>
                  </a:cubicBezTo>
                  <a:cubicBezTo>
                    <a:pt x="232" y="25504"/>
                    <a:pt x="464" y="27299"/>
                    <a:pt x="696" y="29114"/>
                  </a:cubicBezTo>
                  <a:cubicBezTo>
                    <a:pt x="1330" y="31838"/>
                    <a:pt x="2534" y="34224"/>
                    <a:pt x="4349" y="36272"/>
                  </a:cubicBezTo>
                  <a:cubicBezTo>
                    <a:pt x="5279" y="37877"/>
                    <a:pt x="6524" y="39165"/>
                    <a:pt x="8108" y="40136"/>
                  </a:cubicBezTo>
                  <a:cubicBezTo>
                    <a:pt x="10177" y="42079"/>
                    <a:pt x="12626" y="43388"/>
                    <a:pt x="15455" y="44063"/>
                  </a:cubicBezTo>
                  <a:cubicBezTo>
                    <a:pt x="17335" y="44317"/>
                    <a:pt x="19193" y="44570"/>
                    <a:pt x="21072" y="44824"/>
                  </a:cubicBezTo>
                  <a:cubicBezTo>
                    <a:pt x="22888" y="44591"/>
                    <a:pt x="24683" y="44359"/>
                    <a:pt x="26498" y="44127"/>
                  </a:cubicBezTo>
                  <a:cubicBezTo>
                    <a:pt x="29222" y="43494"/>
                    <a:pt x="31608" y="42290"/>
                    <a:pt x="33656" y="40474"/>
                  </a:cubicBezTo>
                  <a:cubicBezTo>
                    <a:pt x="36000" y="39017"/>
                    <a:pt x="37858" y="37032"/>
                    <a:pt x="39209" y="34562"/>
                  </a:cubicBezTo>
                  <a:cubicBezTo>
                    <a:pt x="39547" y="33971"/>
                    <a:pt x="39885" y="33358"/>
                    <a:pt x="40223" y="32767"/>
                  </a:cubicBezTo>
                  <a:cubicBezTo>
                    <a:pt x="42229" y="29347"/>
                    <a:pt x="43264" y="25652"/>
                    <a:pt x="43285" y="216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8" name="Google Shape;3928;p29"/>
            <p:cNvSpPr/>
            <p:nvPr/>
          </p:nvSpPr>
          <p:spPr>
            <a:xfrm>
              <a:off x="-5462790" y="-4445370"/>
              <a:ext cx="44372" cy="45824"/>
            </a:xfrm>
            <a:custGeom>
              <a:rect b="b" l="l" r="r" t="t"/>
              <a:pathLst>
                <a:path extrusionOk="0" h="43661" w="42278">
                  <a:moveTo>
                    <a:pt x="26935" y="885"/>
                  </a:moveTo>
                  <a:cubicBezTo>
                    <a:pt x="-28" y="-6568"/>
                    <a:pt x="-11641" y="35302"/>
                    <a:pt x="15343" y="42776"/>
                  </a:cubicBezTo>
                  <a:cubicBezTo>
                    <a:pt x="42306" y="50229"/>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29" name="Google Shape;3929;p29"/>
            <p:cNvSpPr/>
            <p:nvPr/>
          </p:nvSpPr>
          <p:spPr>
            <a:xfrm>
              <a:off x="-5392640" y="-4260547"/>
              <a:ext cx="44046" cy="45504"/>
            </a:xfrm>
            <a:custGeom>
              <a:rect b="b" l="l" r="r" t="t"/>
              <a:pathLst>
                <a:path extrusionOk="0" h="43356" w="41967">
                  <a:moveTo>
                    <a:pt x="26737" y="881"/>
                  </a:moveTo>
                  <a:cubicBezTo>
                    <a:pt x="-15" y="-6531"/>
                    <a:pt x="-11564" y="35065"/>
                    <a:pt x="15230" y="42476"/>
                  </a:cubicBezTo>
                  <a:cubicBezTo>
                    <a:pt x="41982" y="49888"/>
                    <a:pt x="53531" y="8292"/>
                    <a:pt x="26737"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0" name="Google Shape;3930;p29"/>
            <p:cNvSpPr/>
            <p:nvPr/>
          </p:nvSpPr>
          <p:spPr>
            <a:xfrm>
              <a:off x="-5267839" y="-4092556"/>
              <a:ext cx="42053" cy="43425"/>
            </a:xfrm>
            <a:custGeom>
              <a:rect b="b" l="l" r="r" t="t"/>
              <a:pathLst>
                <a:path extrusionOk="0" h="41375" w="40068">
                  <a:moveTo>
                    <a:pt x="25519" y="841"/>
                  </a:moveTo>
                  <a:cubicBezTo>
                    <a:pt x="-29" y="-6233"/>
                    <a:pt x="-11030" y="33462"/>
                    <a:pt x="14540" y="40535"/>
                  </a:cubicBezTo>
                  <a:cubicBezTo>
                    <a:pt x="40089" y="47609"/>
                    <a:pt x="51110" y="7914"/>
                    <a:pt x="25519" y="8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1" name="Google Shape;3931;p29"/>
            <p:cNvSpPr/>
            <p:nvPr/>
          </p:nvSpPr>
          <p:spPr>
            <a:xfrm>
              <a:off x="-5119326" y="-3952069"/>
              <a:ext cx="43956" cy="45387"/>
            </a:xfrm>
            <a:custGeom>
              <a:rect b="b" l="l" r="r" t="t"/>
              <a:pathLst>
                <a:path extrusionOk="0" h="43245" w="41881">
                  <a:moveTo>
                    <a:pt x="26673" y="878"/>
                  </a:moveTo>
                  <a:cubicBezTo>
                    <a:pt x="-15" y="-6512"/>
                    <a:pt x="-11544" y="34978"/>
                    <a:pt x="15208" y="42368"/>
                  </a:cubicBezTo>
                  <a:cubicBezTo>
                    <a:pt x="41897" y="49758"/>
                    <a:pt x="53425" y="8268"/>
                    <a:pt x="26673" y="8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2" name="Google Shape;3932;p29"/>
            <p:cNvSpPr/>
            <p:nvPr/>
          </p:nvSpPr>
          <p:spPr>
            <a:xfrm>
              <a:off x="-4959585" y="-3826379"/>
              <a:ext cx="45961" cy="47108"/>
            </a:xfrm>
            <a:custGeom>
              <a:rect b="b" l="l" r="r" t="t"/>
              <a:pathLst>
                <a:path extrusionOk="0" h="44885" w="43792">
                  <a:moveTo>
                    <a:pt x="43063" y="16254"/>
                  </a:moveTo>
                  <a:cubicBezTo>
                    <a:pt x="41079" y="8801"/>
                    <a:pt x="35167" y="2825"/>
                    <a:pt x="27734" y="777"/>
                  </a:cubicBezTo>
                  <a:cubicBezTo>
                    <a:pt x="20302" y="-1271"/>
                    <a:pt x="12151" y="798"/>
                    <a:pt x="6620" y="6182"/>
                  </a:cubicBezTo>
                  <a:cubicBezTo>
                    <a:pt x="3811" y="8948"/>
                    <a:pt x="1869" y="12221"/>
                    <a:pt x="792" y="16043"/>
                  </a:cubicBezTo>
                  <a:cubicBezTo>
                    <a:pt x="-242" y="19865"/>
                    <a:pt x="-264" y="23665"/>
                    <a:pt x="729" y="27487"/>
                  </a:cubicBezTo>
                  <a:cubicBezTo>
                    <a:pt x="834" y="28099"/>
                    <a:pt x="940" y="28691"/>
                    <a:pt x="1066" y="29303"/>
                  </a:cubicBezTo>
                  <a:cubicBezTo>
                    <a:pt x="2017" y="32829"/>
                    <a:pt x="3769" y="35912"/>
                    <a:pt x="6303" y="38551"/>
                  </a:cubicBezTo>
                  <a:cubicBezTo>
                    <a:pt x="8942" y="41254"/>
                    <a:pt x="12089" y="43112"/>
                    <a:pt x="15741" y="44125"/>
                  </a:cubicBezTo>
                  <a:cubicBezTo>
                    <a:pt x="19394" y="45117"/>
                    <a:pt x="23047" y="45139"/>
                    <a:pt x="26700" y="44188"/>
                  </a:cubicBezTo>
                  <a:cubicBezTo>
                    <a:pt x="30226" y="43238"/>
                    <a:pt x="33308" y="41486"/>
                    <a:pt x="35948" y="38952"/>
                  </a:cubicBezTo>
                  <a:cubicBezTo>
                    <a:pt x="36349" y="38488"/>
                    <a:pt x="36750" y="38023"/>
                    <a:pt x="37172" y="37559"/>
                  </a:cubicBezTo>
                  <a:cubicBezTo>
                    <a:pt x="39981" y="34793"/>
                    <a:pt x="41923" y="31520"/>
                    <a:pt x="43000" y="27719"/>
                  </a:cubicBezTo>
                  <a:cubicBezTo>
                    <a:pt x="44035" y="23898"/>
                    <a:pt x="44056" y="20097"/>
                    <a:pt x="43063" y="1627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3" name="Google Shape;3933;p29"/>
            <p:cNvSpPr/>
            <p:nvPr/>
          </p:nvSpPr>
          <p:spPr>
            <a:xfrm>
              <a:off x="-4777621" y="-3725239"/>
              <a:ext cx="45018" cy="46469"/>
            </a:xfrm>
            <a:custGeom>
              <a:rect b="b" l="l" r="r" t="t"/>
              <a:pathLst>
                <a:path extrusionOk="0" h="44276" w="42893">
                  <a:moveTo>
                    <a:pt x="27327" y="897"/>
                  </a:moveTo>
                  <a:cubicBezTo>
                    <a:pt x="-16" y="-6662"/>
                    <a:pt x="-11819" y="35821"/>
                    <a:pt x="15567"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4" name="Google Shape;3934;p29"/>
            <p:cNvSpPr/>
            <p:nvPr/>
          </p:nvSpPr>
          <p:spPr>
            <a:xfrm>
              <a:off x="-4594034" y="-3639488"/>
              <a:ext cx="44909" cy="46375"/>
            </a:xfrm>
            <a:custGeom>
              <a:rect b="b" l="l" r="r" t="t"/>
              <a:pathLst>
                <a:path extrusionOk="0" h="44186" w="42789">
                  <a:moveTo>
                    <a:pt x="27254" y="894"/>
                  </a:moveTo>
                  <a:cubicBezTo>
                    <a:pt x="-26" y="-6644"/>
                    <a:pt x="-11787" y="35733"/>
                    <a:pt x="15536" y="43292"/>
                  </a:cubicBezTo>
                  <a:cubicBezTo>
                    <a:pt x="42816" y="50830"/>
                    <a:pt x="54576" y="8453"/>
                    <a:pt x="27254" y="8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5" name="Google Shape;3935;p29"/>
            <p:cNvSpPr/>
            <p:nvPr/>
          </p:nvSpPr>
          <p:spPr>
            <a:xfrm>
              <a:off x="-4410949" y="-3544066"/>
              <a:ext cx="47910" cy="46343"/>
            </a:xfrm>
            <a:custGeom>
              <a:rect b="b" l="l" r="r" t="t"/>
              <a:pathLst>
                <a:path extrusionOk="0" h="44156" w="45649">
                  <a:moveTo>
                    <a:pt x="45608" y="22212"/>
                  </a:moveTo>
                  <a:cubicBezTo>
                    <a:pt x="45608" y="18348"/>
                    <a:pt x="44636" y="14738"/>
                    <a:pt x="42757" y="11381"/>
                  </a:cubicBezTo>
                  <a:lnTo>
                    <a:pt x="39400" y="6883"/>
                  </a:lnTo>
                  <a:cubicBezTo>
                    <a:pt x="36634" y="4054"/>
                    <a:pt x="33340" y="2111"/>
                    <a:pt x="29519" y="1035"/>
                  </a:cubicBezTo>
                  <a:cubicBezTo>
                    <a:pt x="29307" y="971"/>
                    <a:pt x="29117" y="887"/>
                    <a:pt x="28906" y="802"/>
                  </a:cubicBezTo>
                  <a:cubicBezTo>
                    <a:pt x="26963" y="528"/>
                    <a:pt x="25021" y="274"/>
                    <a:pt x="23057" y="0"/>
                  </a:cubicBezTo>
                  <a:cubicBezTo>
                    <a:pt x="22952" y="0"/>
                    <a:pt x="22846" y="0"/>
                    <a:pt x="22740" y="0"/>
                  </a:cubicBezTo>
                  <a:cubicBezTo>
                    <a:pt x="22360" y="0"/>
                    <a:pt x="22002" y="0"/>
                    <a:pt x="21622" y="0"/>
                  </a:cubicBezTo>
                  <a:lnTo>
                    <a:pt x="16068" y="718"/>
                  </a:lnTo>
                  <a:cubicBezTo>
                    <a:pt x="13281" y="1351"/>
                    <a:pt x="10832" y="2597"/>
                    <a:pt x="8742" y="4476"/>
                  </a:cubicBezTo>
                  <a:cubicBezTo>
                    <a:pt x="7095" y="5426"/>
                    <a:pt x="5765" y="6714"/>
                    <a:pt x="4793" y="8340"/>
                  </a:cubicBezTo>
                  <a:cubicBezTo>
                    <a:pt x="2808" y="10473"/>
                    <a:pt x="1457" y="12985"/>
                    <a:pt x="781" y="15878"/>
                  </a:cubicBezTo>
                  <a:lnTo>
                    <a:pt x="0" y="21621"/>
                  </a:lnTo>
                  <a:cubicBezTo>
                    <a:pt x="232" y="23479"/>
                    <a:pt x="486" y="25337"/>
                    <a:pt x="718" y="27174"/>
                  </a:cubicBezTo>
                  <a:cubicBezTo>
                    <a:pt x="1352" y="29961"/>
                    <a:pt x="2598" y="32410"/>
                    <a:pt x="4477" y="34501"/>
                  </a:cubicBezTo>
                  <a:cubicBezTo>
                    <a:pt x="5976" y="36908"/>
                    <a:pt x="8002" y="38787"/>
                    <a:pt x="10537" y="40202"/>
                  </a:cubicBezTo>
                  <a:cubicBezTo>
                    <a:pt x="12838" y="41532"/>
                    <a:pt x="15224" y="42841"/>
                    <a:pt x="17842" y="43348"/>
                  </a:cubicBezTo>
                  <a:cubicBezTo>
                    <a:pt x="20713" y="44256"/>
                    <a:pt x="23606" y="44403"/>
                    <a:pt x="26499" y="43770"/>
                  </a:cubicBezTo>
                  <a:cubicBezTo>
                    <a:pt x="29350" y="43644"/>
                    <a:pt x="32031" y="42820"/>
                    <a:pt x="34522" y="41278"/>
                  </a:cubicBezTo>
                  <a:cubicBezTo>
                    <a:pt x="37120" y="39927"/>
                    <a:pt x="39189" y="38069"/>
                    <a:pt x="40772" y="35683"/>
                  </a:cubicBezTo>
                  <a:cubicBezTo>
                    <a:pt x="42799" y="33530"/>
                    <a:pt x="44151" y="30975"/>
                    <a:pt x="44848" y="28040"/>
                  </a:cubicBezTo>
                  <a:cubicBezTo>
                    <a:pt x="45122" y="26097"/>
                    <a:pt x="45376" y="24155"/>
                    <a:pt x="45650" y="222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6" name="Google Shape;3936;p29"/>
            <p:cNvSpPr/>
            <p:nvPr/>
          </p:nvSpPr>
          <p:spPr>
            <a:xfrm>
              <a:off x="-4239371" y="-3432016"/>
              <a:ext cx="45018" cy="46469"/>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37" name="Google Shape;3937;p29"/>
            <p:cNvSpPr/>
            <p:nvPr/>
          </p:nvSpPr>
          <p:spPr>
            <a:xfrm>
              <a:off x="-3682656" y="-2854300"/>
              <a:ext cx="46304" cy="46687"/>
            </a:xfrm>
            <a:custGeom>
              <a:rect b="b" l="l" r="r" t="t"/>
              <a:pathLst>
                <a:path extrusionOk="0" h="44483" w="44119">
                  <a:moveTo>
                    <a:pt x="43375" y="16412"/>
                  </a:moveTo>
                  <a:cubicBezTo>
                    <a:pt x="42361" y="12696"/>
                    <a:pt x="40525" y="9444"/>
                    <a:pt x="37864" y="6678"/>
                  </a:cubicBezTo>
                  <a:cubicBezTo>
                    <a:pt x="35077" y="3849"/>
                    <a:pt x="31783" y="1885"/>
                    <a:pt x="27940" y="808"/>
                  </a:cubicBezTo>
                  <a:cubicBezTo>
                    <a:pt x="24097" y="-248"/>
                    <a:pt x="20254" y="-269"/>
                    <a:pt x="16411" y="745"/>
                  </a:cubicBezTo>
                  <a:cubicBezTo>
                    <a:pt x="12695" y="1758"/>
                    <a:pt x="9443" y="3595"/>
                    <a:pt x="6678" y="6256"/>
                  </a:cubicBezTo>
                  <a:cubicBezTo>
                    <a:pt x="3848" y="9043"/>
                    <a:pt x="1885" y="12337"/>
                    <a:pt x="808" y="16179"/>
                  </a:cubicBezTo>
                  <a:cubicBezTo>
                    <a:pt x="-248" y="20022"/>
                    <a:pt x="-269" y="23865"/>
                    <a:pt x="745" y="27708"/>
                  </a:cubicBezTo>
                  <a:cubicBezTo>
                    <a:pt x="808" y="27940"/>
                    <a:pt x="871" y="28152"/>
                    <a:pt x="935" y="28384"/>
                  </a:cubicBezTo>
                  <a:cubicBezTo>
                    <a:pt x="1927" y="32036"/>
                    <a:pt x="3722" y="35204"/>
                    <a:pt x="6340" y="37927"/>
                  </a:cubicBezTo>
                  <a:cubicBezTo>
                    <a:pt x="9064" y="40715"/>
                    <a:pt x="12315" y="42636"/>
                    <a:pt x="16074" y="43692"/>
                  </a:cubicBezTo>
                  <a:cubicBezTo>
                    <a:pt x="19832" y="44726"/>
                    <a:pt x="23612" y="44747"/>
                    <a:pt x="27391" y="43755"/>
                  </a:cubicBezTo>
                  <a:cubicBezTo>
                    <a:pt x="31044" y="42763"/>
                    <a:pt x="34211" y="40968"/>
                    <a:pt x="36935" y="38350"/>
                  </a:cubicBezTo>
                  <a:lnTo>
                    <a:pt x="37441" y="37864"/>
                  </a:lnTo>
                  <a:cubicBezTo>
                    <a:pt x="40271" y="35077"/>
                    <a:pt x="42234" y="31783"/>
                    <a:pt x="43311" y="27940"/>
                  </a:cubicBezTo>
                  <a:cubicBezTo>
                    <a:pt x="44367" y="24097"/>
                    <a:pt x="44388" y="20255"/>
                    <a:pt x="43375" y="164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938" name="Google Shape;3938;p29"/>
          <p:cNvGrpSpPr/>
          <p:nvPr/>
        </p:nvGrpSpPr>
        <p:grpSpPr>
          <a:xfrm>
            <a:off x="1485322" y="2397153"/>
            <a:ext cx="876495" cy="2197718"/>
            <a:chOff x="-3211949" y="1873080"/>
            <a:chExt cx="1178084" cy="2953922"/>
          </a:xfrm>
        </p:grpSpPr>
        <p:sp>
          <p:nvSpPr>
            <p:cNvPr id="3939" name="Google Shape;3939;p29"/>
            <p:cNvSpPr/>
            <p:nvPr/>
          </p:nvSpPr>
          <p:spPr>
            <a:xfrm>
              <a:off x="-2789366" y="3512344"/>
              <a:ext cx="348190" cy="1178283"/>
            </a:xfrm>
            <a:custGeom>
              <a:rect b="b" l="l" r="r" t="t"/>
              <a:pathLst>
                <a:path extrusionOk="0" h="502162" w="148392">
                  <a:moveTo>
                    <a:pt x="148393" y="485128"/>
                  </a:moveTo>
                  <a:cubicBezTo>
                    <a:pt x="139483" y="489224"/>
                    <a:pt x="130572" y="492581"/>
                    <a:pt x="121641" y="495199"/>
                  </a:cubicBezTo>
                  <a:cubicBezTo>
                    <a:pt x="100758" y="501322"/>
                    <a:pt x="79876" y="503413"/>
                    <a:pt x="58994" y="501449"/>
                  </a:cubicBezTo>
                  <a:cubicBezTo>
                    <a:pt x="39315" y="499612"/>
                    <a:pt x="19658" y="494164"/>
                    <a:pt x="0" y="485128"/>
                  </a:cubicBezTo>
                  <a:cubicBezTo>
                    <a:pt x="2280" y="479807"/>
                    <a:pt x="4434" y="473958"/>
                    <a:pt x="6482" y="467666"/>
                  </a:cubicBezTo>
                  <a:cubicBezTo>
                    <a:pt x="29328" y="397629"/>
                    <a:pt x="39252" y="270118"/>
                    <a:pt x="46769" y="135175"/>
                  </a:cubicBezTo>
                  <a:cubicBezTo>
                    <a:pt x="49260" y="90328"/>
                    <a:pt x="51498" y="44657"/>
                    <a:pt x="53842" y="0"/>
                  </a:cubicBezTo>
                  <a:lnTo>
                    <a:pt x="94572" y="0"/>
                  </a:lnTo>
                  <a:cubicBezTo>
                    <a:pt x="95839" y="37330"/>
                    <a:pt x="97063" y="75146"/>
                    <a:pt x="98520" y="112561"/>
                  </a:cubicBezTo>
                  <a:cubicBezTo>
                    <a:pt x="98816" y="120416"/>
                    <a:pt x="99133" y="128271"/>
                    <a:pt x="99471" y="136083"/>
                  </a:cubicBezTo>
                  <a:cubicBezTo>
                    <a:pt x="105087" y="269041"/>
                    <a:pt x="114589" y="393976"/>
                    <a:pt x="141298" y="467666"/>
                  </a:cubicBezTo>
                  <a:cubicBezTo>
                    <a:pt x="143537" y="473852"/>
                    <a:pt x="145901" y="479701"/>
                    <a:pt x="148393" y="4851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0" name="Google Shape;3940;p29"/>
            <p:cNvSpPr/>
            <p:nvPr/>
          </p:nvSpPr>
          <p:spPr>
            <a:xfrm>
              <a:off x="-2781242" y="3407796"/>
              <a:ext cx="331941" cy="434892"/>
            </a:xfrm>
            <a:custGeom>
              <a:rect b="b" l="l" r="r" t="t"/>
              <a:pathLst>
                <a:path extrusionOk="0" h="185343" w="141467">
                  <a:moveTo>
                    <a:pt x="141467" y="99555"/>
                  </a:moveTo>
                  <a:cubicBezTo>
                    <a:pt x="141467" y="142016"/>
                    <a:pt x="122591" y="170035"/>
                    <a:pt x="95987" y="180614"/>
                  </a:cubicBezTo>
                  <a:cubicBezTo>
                    <a:pt x="91025" y="182577"/>
                    <a:pt x="85809" y="183950"/>
                    <a:pt x="80383" y="184689"/>
                  </a:cubicBezTo>
                  <a:cubicBezTo>
                    <a:pt x="78989" y="184879"/>
                    <a:pt x="77575" y="185026"/>
                    <a:pt x="76160" y="185132"/>
                  </a:cubicBezTo>
                  <a:lnTo>
                    <a:pt x="76160" y="185132"/>
                  </a:lnTo>
                  <a:cubicBezTo>
                    <a:pt x="74365" y="185280"/>
                    <a:pt x="72571" y="185343"/>
                    <a:pt x="70734" y="185343"/>
                  </a:cubicBezTo>
                  <a:cubicBezTo>
                    <a:pt x="63871" y="185343"/>
                    <a:pt x="57241" y="184393"/>
                    <a:pt x="50971" y="182514"/>
                  </a:cubicBezTo>
                  <a:cubicBezTo>
                    <a:pt x="48331" y="181733"/>
                    <a:pt x="45776" y="180803"/>
                    <a:pt x="43285" y="179706"/>
                  </a:cubicBezTo>
                  <a:cubicBezTo>
                    <a:pt x="17842" y="168494"/>
                    <a:pt x="0" y="140834"/>
                    <a:pt x="0" y="99555"/>
                  </a:cubicBezTo>
                  <a:cubicBezTo>
                    <a:pt x="0" y="75168"/>
                    <a:pt x="6229" y="52807"/>
                    <a:pt x="16596" y="35494"/>
                  </a:cubicBezTo>
                  <a:cubicBezTo>
                    <a:pt x="29560" y="13788"/>
                    <a:pt x="48986" y="0"/>
                    <a:pt x="70734" y="0"/>
                  </a:cubicBezTo>
                  <a:cubicBezTo>
                    <a:pt x="87013" y="0"/>
                    <a:pt x="102004" y="7749"/>
                    <a:pt x="113955" y="20756"/>
                  </a:cubicBezTo>
                  <a:cubicBezTo>
                    <a:pt x="117249" y="24345"/>
                    <a:pt x="120332" y="28336"/>
                    <a:pt x="123119" y="32664"/>
                  </a:cubicBezTo>
                  <a:cubicBezTo>
                    <a:pt x="134521" y="50337"/>
                    <a:pt x="141446" y="73816"/>
                    <a:pt x="141446" y="995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1" name="Google Shape;3941;p29"/>
            <p:cNvSpPr/>
            <p:nvPr/>
          </p:nvSpPr>
          <p:spPr>
            <a:xfrm>
              <a:off x="-2975176" y="4587301"/>
              <a:ext cx="713372" cy="239701"/>
            </a:xfrm>
            <a:custGeom>
              <a:rect b="b" l="l" r="r" t="t"/>
              <a:pathLst>
                <a:path extrusionOk="0" h="102156" w="304026">
                  <a:moveTo>
                    <a:pt x="295523" y="90328"/>
                  </a:moveTo>
                  <a:cubicBezTo>
                    <a:pt x="263788" y="95459"/>
                    <a:pt x="232982" y="98900"/>
                    <a:pt x="202429" y="100695"/>
                  </a:cubicBezTo>
                  <a:cubicBezTo>
                    <a:pt x="161552" y="103102"/>
                    <a:pt x="121117" y="102532"/>
                    <a:pt x="79585" y="99006"/>
                  </a:cubicBezTo>
                  <a:cubicBezTo>
                    <a:pt x="56338" y="97042"/>
                    <a:pt x="32774" y="94128"/>
                    <a:pt x="8556" y="90307"/>
                  </a:cubicBezTo>
                  <a:cubicBezTo>
                    <a:pt x="1820" y="89251"/>
                    <a:pt x="-2023" y="81903"/>
                    <a:pt x="1102" y="75843"/>
                  </a:cubicBezTo>
                  <a:cubicBezTo>
                    <a:pt x="16537" y="46156"/>
                    <a:pt x="45274" y="22170"/>
                    <a:pt x="85645" y="9586"/>
                  </a:cubicBezTo>
                  <a:cubicBezTo>
                    <a:pt x="89551" y="8382"/>
                    <a:pt x="93584" y="7263"/>
                    <a:pt x="97701" y="6271"/>
                  </a:cubicBezTo>
                  <a:cubicBezTo>
                    <a:pt x="114487" y="2196"/>
                    <a:pt x="133089" y="0"/>
                    <a:pt x="153359" y="0"/>
                  </a:cubicBezTo>
                  <a:cubicBezTo>
                    <a:pt x="162924" y="0"/>
                    <a:pt x="172088" y="486"/>
                    <a:pt x="180808" y="1436"/>
                  </a:cubicBezTo>
                  <a:cubicBezTo>
                    <a:pt x="195145" y="2977"/>
                    <a:pt x="208363" y="5764"/>
                    <a:pt x="220461" y="9586"/>
                  </a:cubicBezTo>
                  <a:cubicBezTo>
                    <a:pt x="260157" y="22170"/>
                    <a:pt x="287795" y="46198"/>
                    <a:pt x="302956" y="75949"/>
                  </a:cubicBezTo>
                  <a:cubicBezTo>
                    <a:pt x="306017" y="81987"/>
                    <a:pt x="302196" y="89272"/>
                    <a:pt x="295502" y="903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2" name="Google Shape;3942;p29"/>
            <p:cNvSpPr/>
            <p:nvPr/>
          </p:nvSpPr>
          <p:spPr>
            <a:xfrm>
              <a:off x="-2596446" y="3456552"/>
              <a:ext cx="334613" cy="1366904"/>
            </a:xfrm>
            <a:custGeom>
              <a:rect b="b" l="l" r="r" t="t"/>
              <a:pathLst>
                <a:path extrusionOk="0" h="582549" w="142606">
                  <a:moveTo>
                    <a:pt x="134125" y="572183"/>
                  </a:moveTo>
                  <a:cubicBezTo>
                    <a:pt x="102390" y="577313"/>
                    <a:pt x="71584" y="580755"/>
                    <a:pt x="41031" y="582550"/>
                  </a:cubicBezTo>
                  <a:cubicBezTo>
                    <a:pt x="47429" y="561963"/>
                    <a:pt x="46859" y="539223"/>
                    <a:pt x="39426" y="518974"/>
                  </a:cubicBezTo>
                  <a:cubicBezTo>
                    <a:pt x="37821" y="514540"/>
                    <a:pt x="35879" y="510232"/>
                    <a:pt x="33620" y="506094"/>
                  </a:cubicBezTo>
                  <a:cubicBezTo>
                    <a:pt x="29333" y="498240"/>
                    <a:pt x="23949" y="490997"/>
                    <a:pt x="19431" y="483290"/>
                  </a:cubicBezTo>
                  <a:cubicBezTo>
                    <a:pt x="18143" y="481094"/>
                    <a:pt x="16939" y="478877"/>
                    <a:pt x="15820" y="476576"/>
                  </a:cubicBezTo>
                  <a:cubicBezTo>
                    <a:pt x="6509" y="457277"/>
                    <a:pt x="5833" y="435107"/>
                    <a:pt x="5326" y="413697"/>
                  </a:cubicBezTo>
                  <a:cubicBezTo>
                    <a:pt x="3595" y="339627"/>
                    <a:pt x="1842" y="265536"/>
                    <a:pt x="90" y="191445"/>
                  </a:cubicBezTo>
                  <a:cubicBezTo>
                    <a:pt x="-79" y="184984"/>
                    <a:pt x="-206" y="170352"/>
                    <a:pt x="1631" y="163933"/>
                  </a:cubicBezTo>
                  <a:cubicBezTo>
                    <a:pt x="1631" y="163848"/>
                    <a:pt x="1673" y="163764"/>
                    <a:pt x="1694" y="163680"/>
                  </a:cubicBezTo>
                  <a:cubicBezTo>
                    <a:pt x="3405" y="158021"/>
                    <a:pt x="6699" y="152975"/>
                    <a:pt x="9739" y="147907"/>
                  </a:cubicBezTo>
                  <a:cubicBezTo>
                    <a:pt x="12062" y="144043"/>
                    <a:pt x="14237" y="140179"/>
                    <a:pt x="16285" y="136336"/>
                  </a:cubicBezTo>
                  <a:cubicBezTo>
                    <a:pt x="34802" y="101434"/>
                    <a:pt x="42340" y="66553"/>
                    <a:pt x="38941" y="26055"/>
                  </a:cubicBezTo>
                  <a:cubicBezTo>
                    <a:pt x="38202" y="17293"/>
                    <a:pt x="36977" y="8614"/>
                    <a:pt x="35203" y="0"/>
                  </a:cubicBezTo>
                  <a:cubicBezTo>
                    <a:pt x="38497" y="3589"/>
                    <a:pt x="41580" y="7580"/>
                    <a:pt x="44367" y="11908"/>
                  </a:cubicBezTo>
                  <a:cubicBezTo>
                    <a:pt x="55769" y="29581"/>
                    <a:pt x="62694" y="53061"/>
                    <a:pt x="62694" y="78799"/>
                  </a:cubicBezTo>
                  <a:cubicBezTo>
                    <a:pt x="62694" y="121261"/>
                    <a:pt x="43818" y="149280"/>
                    <a:pt x="17214" y="159858"/>
                  </a:cubicBezTo>
                  <a:cubicBezTo>
                    <a:pt x="22830" y="292816"/>
                    <a:pt x="32332" y="417751"/>
                    <a:pt x="59042" y="491441"/>
                  </a:cubicBezTo>
                  <a:cubicBezTo>
                    <a:pt x="98737" y="504025"/>
                    <a:pt x="126376" y="528053"/>
                    <a:pt x="141536" y="557804"/>
                  </a:cubicBezTo>
                  <a:cubicBezTo>
                    <a:pt x="144598" y="563842"/>
                    <a:pt x="140776" y="571127"/>
                    <a:pt x="134083" y="572204"/>
                  </a:cubicBezTo>
                  <a:close/>
                </a:path>
              </a:pathLst>
            </a:custGeom>
            <a:solidFill>
              <a:srgbClr val="D68832">
                <a:alpha val="32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3" name="Google Shape;3943;p29"/>
            <p:cNvSpPr/>
            <p:nvPr/>
          </p:nvSpPr>
          <p:spPr>
            <a:xfrm>
              <a:off x="-2803340" y="3954912"/>
              <a:ext cx="376183" cy="221310"/>
            </a:xfrm>
            <a:custGeom>
              <a:rect b="b" l="l" r="r" t="t"/>
              <a:pathLst>
                <a:path extrusionOk="0" h="94318" w="160322">
                  <a:moveTo>
                    <a:pt x="160302" y="47170"/>
                  </a:moveTo>
                  <a:cubicBezTo>
                    <a:pt x="160302" y="73226"/>
                    <a:pt x="128968" y="94319"/>
                    <a:pt x="80151" y="94319"/>
                  </a:cubicBezTo>
                  <a:cubicBezTo>
                    <a:pt x="48331" y="94319"/>
                    <a:pt x="23944" y="85366"/>
                    <a:pt x="10811" y="71916"/>
                  </a:cubicBezTo>
                  <a:cubicBezTo>
                    <a:pt x="3779" y="64737"/>
                    <a:pt x="0" y="56249"/>
                    <a:pt x="0" y="47170"/>
                  </a:cubicBezTo>
                  <a:cubicBezTo>
                    <a:pt x="0" y="40793"/>
                    <a:pt x="1879" y="34713"/>
                    <a:pt x="5448" y="29159"/>
                  </a:cubicBezTo>
                  <a:cubicBezTo>
                    <a:pt x="16406" y="12056"/>
                    <a:pt x="43306" y="0"/>
                    <a:pt x="80172" y="0"/>
                  </a:cubicBezTo>
                  <a:cubicBezTo>
                    <a:pt x="104116" y="0"/>
                    <a:pt x="123816" y="5089"/>
                    <a:pt x="137730" y="13323"/>
                  </a:cubicBezTo>
                  <a:cubicBezTo>
                    <a:pt x="151729" y="21621"/>
                    <a:pt x="159816" y="33129"/>
                    <a:pt x="160302" y="45924"/>
                  </a:cubicBezTo>
                  <a:cubicBezTo>
                    <a:pt x="160302" y="46346"/>
                    <a:pt x="160323" y="46748"/>
                    <a:pt x="160323" y="471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4" name="Google Shape;3944;p29"/>
            <p:cNvSpPr/>
            <p:nvPr/>
          </p:nvSpPr>
          <p:spPr>
            <a:xfrm>
              <a:off x="-2803340" y="4023338"/>
              <a:ext cx="376183" cy="152890"/>
            </a:xfrm>
            <a:custGeom>
              <a:rect b="b" l="l" r="r" t="t"/>
              <a:pathLst>
                <a:path extrusionOk="0" h="65159" w="160322">
                  <a:moveTo>
                    <a:pt x="160302" y="18011"/>
                  </a:moveTo>
                  <a:cubicBezTo>
                    <a:pt x="160302" y="44066"/>
                    <a:pt x="128968" y="65160"/>
                    <a:pt x="80151" y="65160"/>
                  </a:cubicBezTo>
                  <a:cubicBezTo>
                    <a:pt x="48331" y="65160"/>
                    <a:pt x="23944" y="56207"/>
                    <a:pt x="10811" y="42757"/>
                  </a:cubicBezTo>
                  <a:cubicBezTo>
                    <a:pt x="3779" y="35578"/>
                    <a:pt x="0" y="27090"/>
                    <a:pt x="0" y="18011"/>
                  </a:cubicBezTo>
                  <a:cubicBezTo>
                    <a:pt x="0" y="11634"/>
                    <a:pt x="1879" y="5553"/>
                    <a:pt x="5448" y="0"/>
                  </a:cubicBezTo>
                  <a:cubicBezTo>
                    <a:pt x="10853" y="8889"/>
                    <a:pt x="16005" y="18771"/>
                    <a:pt x="25359" y="24979"/>
                  </a:cubicBezTo>
                  <a:cubicBezTo>
                    <a:pt x="44847" y="37900"/>
                    <a:pt x="69530" y="41279"/>
                    <a:pt x="92714" y="38386"/>
                  </a:cubicBezTo>
                  <a:cubicBezTo>
                    <a:pt x="115919" y="35494"/>
                    <a:pt x="137984" y="26815"/>
                    <a:pt x="159309" y="17229"/>
                  </a:cubicBezTo>
                  <a:cubicBezTo>
                    <a:pt x="159647" y="17082"/>
                    <a:pt x="159964" y="16934"/>
                    <a:pt x="160302" y="16765"/>
                  </a:cubicBezTo>
                  <a:cubicBezTo>
                    <a:pt x="160302" y="17187"/>
                    <a:pt x="160323" y="17589"/>
                    <a:pt x="160323" y="18011"/>
                  </a:cubicBezTo>
                  <a:close/>
                </a:path>
              </a:pathLst>
            </a:custGeom>
            <a:solidFill>
              <a:srgbClr val="D68832">
                <a:alpha val="54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5" name="Google Shape;3945;p29"/>
            <p:cNvSpPr/>
            <p:nvPr/>
          </p:nvSpPr>
          <p:spPr>
            <a:xfrm>
              <a:off x="-2728623" y="3975924"/>
              <a:ext cx="193448" cy="65782"/>
            </a:xfrm>
            <a:custGeom>
              <a:rect b="b" l="l" r="r" t="t"/>
              <a:pathLst>
                <a:path extrusionOk="0" h="28035" w="82444">
                  <a:moveTo>
                    <a:pt x="16934" y="1752"/>
                  </a:moveTo>
                  <a:cubicBezTo>
                    <a:pt x="13091" y="2364"/>
                    <a:pt x="9206" y="3187"/>
                    <a:pt x="5912" y="5235"/>
                  </a:cubicBezTo>
                  <a:cubicBezTo>
                    <a:pt x="2618" y="7284"/>
                    <a:pt x="0" y="10810"/>
                    <a:pt x="0" y="14694"/>
                  </a:cubicBezTo>
                  <a:cubicBezTo>
                    <a:pt x="0" y="18833"/>
                    <a:pt x="2956" y="22550"/>
                    <a:pt x="6588" y="24534"/>
                  </a:cubicBezTo>
                  <a:cubicBezTo>
                    <a:pt x="10219" y="26519"/>
                    <a:pt x="14442" y="27089"/>
                    <a:pt x="18581" y="27490"/>
                  </a:cubicBezTo>
                  <a:cubicBezTo>
                    <a:pt x="28505" y="28419"/>
                    <a:pt x="86295" y="29961"/>
                    <a:pt x="82241" y="14800"/>
                  </a:cubicBezTo>
                  <a:cubicBezTo>
                    <a:pt x="77216" y="-4013"/>
                    <a:pt x="30109" y="-339"/>
                    <a:pt x="16934" y="1752"/>
                  </a:cubicBezTo>
                  <a:close/>
                </a:path>
              </a:pathLst>
            </a:custGeom>
            <a:solidFill>
              <a:srgbClr val="E8BA7D">
                <a:alpha val="486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6" name="Google Shape;3946;p29"/>
            <p:cNvSpPr/>
            <p:nvPr/>
          </p:nvSpPr>
          <p:spPr>
            <a:xfrm>
              <a:off x="-2781242" y="3490483"/>
              <a:ext cx="119597" cy="345576"/>
            </a:xfrm>
            <a:custGeom>
              <a:rect b="b" l="l" r="r" t="t"/>
              <a:pathLst>
                <a:path extrusionOk="0" h="147278" w="50970">
                  <a:moveTo>
                    <a:pt x="50971" y="147278"/>
                  </a:moveTo>
                  <a:cubicBezTo>
                    <a:pt x="48331" y="146497"/>
                    <a:pt x="45776" y="145568"/>
                    <a:pt x="43285" y="144470"/>
                  </a:cubicBezTo>
                  <a:cubicBezTo>
                    <a:pt x="17842" y="133258"/>
                    <a:pt x="0" y="105598"/>
                    <a:pt x="0" y="64319"/>
                  </a:cubicBezTo>
                  <a:cubicBezTo>
                    <a:pt x="0" y="39932"/>
                    <a:pt x="6229" y="17572"/>
                    <a:pt x="16596" y="258"/>
                  </a:cubicBezTo>
                  <a:cubicBezTo>
                    <a:pt x="27850" y="-1474"/>
                    <a:pt x="36929" y="5579"/>
                    <a:pt x="36507" y="19556"/>
                  </a:cubicBezTo>
                  <a:cubicBezTo>
                    <a:pt x="35789" y="42846"/>
                    <a:pt x="31777" y="65713"/>
                    <a:pt x="33277" y="89107"/>
                  </a:cubicBezTo>
                  <a:cubicBezTo>
                    <a:pt x="34564" y="109504"/>
                    <a:pt x="39843" y="130429"/>
                    <a:pt x="50971" y="147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7" name="Google Shape;3947;p29"/>
            <p:cNvSpPr/>
            <p:nvPr/>
          </p:nvSpPr>
          <p:spPr>
            <a:xfrm>
              <a:off x="-3196244" y="3026619"/>
              <a:ext cx="1161844" cy="700791"/>
            </a:xfrm>
            <a:custGeom>
              <a:rect b="b" l="l" r="r" t="t"/>
              <a:pathLst>
                <a:path extrusionOk="0" h="298664" w="495156">
                  <a:moveTo>
                    <a:pt x="495157" y="0"/>
                  </a:moveTo>
                  <a:cubicBezTo>
                    <a:pt x="495157" y="21199"/>
                    <a:pt x="493911" y="40877"/>
                    <a:pt x="491589" y="59184"/>
                  </a:cubicBezTo>
                  <a:cubicBezTo>
                    <a:pt x="491166" y="62562"/>
                    <a:pt x="490702" y="65898"/>
                    <a:pt x="490195" y="69171"/>
                  </a:cubicBezTo>
                  <a:cubicBezTo>
                    <a:pt x="488231" y="82114"/>
                    <a:pt x="485698" y="94318"/>
                    <a:pt x="482699" y="105826"/>
                  </a:cubicBezTo>
                  <a:cubicBezTo>
                    <a:pt x="457658" y="202087"/>
                    <a:pt x="399022" y="250292"/>
                    <a:pt x="346595" y="274426"/>
                  </a:cubicBezTo>
                  <a:cubicBezTo>
                    <a:pt x="341337" y="276853"/>
                    <a:pt x="336143" y="279028"/>
                    <a:pt x="331055" y="280992"/>
                  </a:cubicBezTo>
                  <a:cubicBezTo>
                    <a:pt x="285173" y="298665"/>
                    <a:pt x="247568" y="298665"/>
                    <a:pt x="247568" y="298665"/>
                  </a:cubicBezTo>
                  <a:cubicBezTo>
                    <a:pt x="245456" y="298665"/>
                    <a:pt x="243366" y="298644"/>
                    <a:pt x="241297" y="298580"/>
                  </a:cubicBezTo>
                  <a:cubicBezTo>
                    <a:pt x="240157" y="298580"/>
                    <a:pt x="239017" y="298538"/>
                    <a:pt x="237876" y="298496"/>
                  </a:cubicBezTo>
                  <a:cubicBezTo>
                    <a:pt x="206606" y="297482"/>
                    <a:pt x="179431" y="291591"/>
                    <a:pt x="155846" y="282090"/>
                  </a:cubicBezTo>
                  <a:cubicBezTo>
                    <a:pt x="152806" y="280887"/>
                    <a:pt x="149829" y="279598"/>
                    <a:pt x="146915" y="278247"/>
                  </a:cubicBezTo>
                  <a:cubicBezTo>
                    <a:pt x="137582" y="273982"/>
                    <a:pt x="128862" y="269126"/>
                    <a:pt x="120670" y="263784"/>
                  </a:cubicBezTo>
                  <a:cubicBezTo>
                    <a:pt x="80869" y="237792"/>
                    <a:pt x="54201" y="200271"/>
                    <a:pt x="36317" y="161631"/>
                  </a:cubicBezTo>
                  <a:cubicBezTo>
                    <a:pt x="32664" y="153735"/>
                    <a:pt x="29391" y="145838"/>
                    <a:pt x="26456" y="137941"/>
                  </a:cubicBezTo>
                  <a:cubicBezTo>
                    <a:pt x="24831" y="133613"/>
                    <a:pt x="23310" y="129305"/>
                    <a:pt x="21896" y="125019"/>
                  </a:cubicBezTo>
                  <a:cubicBezTo>
                    <a:pt x="15308" y="105319"/>
                    <a:pt x="10726" y="86189"/>
                    <a:pt x="7517" y="69066"/>
                  </a:cubicBezTo>
                  <a:cubicBezTo>
                    <a:pt x="6630" y="64294"/>
                    <a:pt x="5828" y="59712"/>
                    <a:pt x="5152" y="55278"/>
                  </a:cubicBezTo>
                  <a:cubicBezTo>
                    <a:pt x="4540" y="51498"/>
                    <a:pt x="4033" y="47866"/>
                    <a:pt x="3547" y="44383"/>
                  </a:cubicBezTo>
                  <a:cubicBezTo>
                    <a:pt x="0" y="17673"/>
                    <a:pt x="0" y="21"/>
                    <a:pt x="0" y="21"/>
                  </a:cubicBezTo>
                  <a:lnTo>
                    <a:pt x="495136" y="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8" name="Google Shape;3948;p29"/>
            <p:cNvSpPr/>
            <p:nvPr/>
          </p:nvSpPr>
          <p:spPr>
            <a:xfrm>
              <a:off x="-3110925" y="3026619"/>
              <a:ext cx="1076629" cy="700791"/>
            </a:xfrm>
            <a:custGeom>
              <a:rect b="b" l="l" r="r" t="t"/>
              <a:pathLst>
                <a:path extrusionOk="0" h="298664" w="458839">
                  <a:moveTo>
                    <a:pt x="458798" y="0"/>
                  </a:moveTo>
                  <a:cubicBezTo>
                    <a:pt x="458798" y="57663"/>
                    <a:pt x="449571" y="104221"/>
                    <a:pt x="434664" y="141742"/>
                  </a:cubicBezTo>
                  <a:cubicBezTo>
                    <a:pt x="411586" y="199891"/>
                    <a:pt x="374931" y="236504"/>
                    <a:pt x="337938" y="259519"/>
                  </a:cubicBezTo>
                  <a:cubicBezTo>
                    <a:pt x="315388" y="273560"/>
                    <a:pt x="292711" y="282554"/>
                    <a:pt x="272884" y="288340"/>
                  </a:cubicBezTo>
                  <a:cubicBezTo>
                    <a:pt x="249257" y="295223"/>
                    <a:pt x="229705" y="297504"/>
                    <a:pt x="219317" y="298285"/>
                  </a:cubicBezTo>
                  <a:cubicBezTo>
                    <a:pt x="214123" y="298665"/>
                    <a:pt x="211230" y="298665"/>
                    <a:pt x="211230" y="298665"/>
                  </a:cubicBezTo>
                  <a:cubicBezTo>
                    <a:pt x="199659" y="298665"/>
                    <a:pt x="188616" y="298010"/>
                    <a:pt x="178101" y="296744"/>
                  </a:cubicBezTo>
                  <a:cubicBezTo>
                    <a:pt x="162941" y="294970"/>
                    <a:pt x="148857" y="291930"/>
                    <a:pt x="135767" y="287854"/>
                  </a:cubicBezTo>
                  <a:cubicBezTo>
                    <a:pt x="111548" y="280338"/>
                    <a:pt x="90729" y="269210"/>
                    <a:pt x="72824" y="255676"/>
                  </a:cubicBezTo>
                  <a:cubicBezTo>
                    <a:pt x="39315" y="230296"/>
                    <a:pt x="16089" y="196407"/>
                    <a:pt x="0" y="161631"/>
                  </a:cubicBezTo>
                  <a:cubicBezTo>
                    <a:pt x="5173" y="165665"/>
                    <a:pt x="10578" y="169360"/>
                    <a:pt x="16174" y="172738"/>
                  </a:cubicBezTo>
                  <a:cubicBezTo>
                    <a:pt x="23374" y="177066"/>
                    <a:pt x="30848" y="180909"/>
                    <a:pt x="38513" y="184267"/>
                  </a:cubicBezTo>
                  <a:cubicBezTo>
                    <a:pt x="66215" y="196365"/>
                    <a:pt x="96620" y="202382"/>
                    <a:pt x="126877" y="204726"/>
                  </a:cubicBezTo>
                  <a:cubicBezTo>
                    <a:pt x="128292" y="204832"/>
                    <a:pt x="129686" y="204937"/>
                    <a:pt x="131100" y="205022"/>
                  </a:cubicBezTo>
                  <a:cubicBezTo>
                    <a:pt x="143748" y="205867"/>
                    <a:pt x="156480" y="206078"/>
                    <a:pt x="169170" y="205486"/>
                  </a:cubicBezTo>
                  <a:cubicBezTo>
                    <a:pt x="193472" y="204388"/>
                    <a:pt x="217564" y="200398"/>
                    <a:pt x="240516" y="192459"/>
                  </a:cubicBezTo>
                  <a:cubicBezTo>
                    <a:pt x="241635" y="192079"/>
                    <a:pt x="242754" y="191678"/>
                    <a:pt x="243894" y="191255"/>
                  </a:cubicBezTo>
                  <a:cubicBezTo>
                    <a:pt x="258442" y="185955"/>
                    <a:pt x="272314" y="179030"/>
                    <a:pt x="285342" y="170732"/>
                  </a:cubicBezTo>
                  <a:cubicBezTo>
                    <a:pt x="318154" y="149871"/>
                    <a:pt x="345561" y="120311"/>
                    <a:pt x="364247" y="86105"/>
                  </a:cubicBezTo>
                  <a:cubicBezTo>
                    <a:pt x="378816" y="59437"/>
                    <a:pt x="388149" y="30109"/>
                    <a:pt x="392350" y="0"/>
                  </a:cubicBezTo>
                  <a:lnTo>
                    <a:pt x="458840" y="0"/>
                  </a:lnTo>
                  <a:close/>
                </a:path>
              </a:pathLst>
            </a:custGeom>
            <a:solidFill>
              <a:srgbClr val="E09C46">
                <a:alpha val="57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49" name="Google Shape;3949;p29"/>
            <p:cNvSpPr/>
            <p:nvPr/>
          </p:nvSpPr>
          <p:spPr>
            <a:xfrm>
              <a:off x="-3196244" y="3026619"/>
              <a:ext cx="452580" cy="167804"/>
            </a:xfrm>
            <a:custGeom>
              <a:rect b="b" l="l" r="r" t="t"/>
              <a:pathLst>
                <a:path extrusionOk="0" h="71515" w="192881">
                  <a:moveTo>
                    <a:pt x="192881" y="0"/>
                  </a:moveTo>
                  <a:cubicBezTo>
                    <a:pt x="185702" y="8657"/>
                    <a:pt x="177742" y="16659"/>
                    <a:pt x="169127" y="23838"/>
                  </a:cubicBezTo>
                  <a:cubicBezTo>
                    <a:pt x="135914" y="51540"/>
                    <a:pt x="93537" y="67482"/>
                    <a:pt x="50422" y="70881"/>
                  </a:cubicBezTo>
                  <a:cubicBezTo>
                    <a:pt x="36169" y="72021"/>
                    <a:pt x="21516" y="71747"/>
                    <a:pt x="7517" y="69044"/>
                  </a:cubicBezTo>
                  <a:cubicBezTo>
                    <a:pt x="0" y="29054"/>
                    <a:pt x="0" y="0"/>
                    <a:pt x="0" y="0"/>
                  </a:cubicBezTo>
                  <a:lnTo>
                    <a:pt x="192881" y="0"/>
                  </a:lnTo>
                  <a:close/>
                </a:path>
              </a:pathLst>
            </a:custGeom>
            <a:solidFill>
              <a:srgbClr val="ECB87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0" name="Google Shape;3950;p29"/>
            <p:cNvSpPr/>
            <p:nvPr/>
          </p:nvSpPr>
          <p:spPr>
            <a:xfrm>
              <a:off x="-3196194" y="2946699"/>
              <a:ext cx="1162329" cy="159900"/>
            </a:xfrm>
            <a:custGeom>
              <a:rect b="b" l="l" r="r" t="t"/>
              <a:pathLst>
                <a:path extrusionOk="0" h="68115" w="495135">
                  <a:moveTo>
                    <a:pt x="495136" y="34058"/>
                  </a:moveTo>
                  <a:cubicBezTo>
                    <a:pt x="495136" y="52868"/>
                    <a:pt x="384296" y="68115"/>
                    <a:pt x="247568" y="68115"/>
                  </a:cubicBezTo>
                  <a:cubicBezTo>
                    <a:pt x="110840" y="68115"/>
                    <a:pt x="0" y="52867"/>
                    <a:pt x="0" y="34058"/>
                  </a:cubicBezTo>
                  <a:cubicBezTo>
                    <a:pt x="0" y="15248"/>
                    <a:pt x="110840" y="0"/>
                    <a:pt x="247568" y="0"/>
                  </a:cubicBezTo>
                  <a:cubicBezTo>
                    <a:pt x="384296" y="0"/>
                    <a:pt x="495136" y="15249"/>
                    <a:pt x="495136" y="3405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1" name="Google Shape;3951;p29"/>
            <p:cNvSpPr/>
            <p:nvPr/>
          </p:nvSpPr>
          <p:spPr>
            <a:xfrm>
              <a:off x="-3150265" y="2969886"/>
              <a:ext cx="1069843" cy="111077"/>
            </a:xfrm>
            <a:custGeom>
              <a:rect b="b" l="l" r="r" t="t"/>
              <a:pathLst>
                <a:path extrusionOk="0" h="47339" w="455947">
                  <a:moveTo>
                    <a:pt x="455947" y="23670"/>
                  </a:moveTo>
                  <a:cubicBezTo>
                    <a:pt x="455947" y="36000"/>
                    <a:pt x="353880" y="47339"/>
                    <a:pt x="227974" y="47339"/>
                  </a:cubicBezTo>
                  <a:cubicBezTo>
                    <a:pt x="102068" y="47339"/>
                    <a:pt x="0" y="36000"/>
                    <a:pt x="0" y="23670"/>
                  </a:cubicBezTo>
                  <a:cubicBezTo>
                    <a:pt x="0" y="11339"/>
                    <a:pt x="102068" y="0"/>
                    <a:pt x="227974" y="0"/>
                  </a:cubicBezTo>
                  <a:cubicBezTo>
                    <a:pt x="353880" y="0"/>
                    <a:pt x="455947" y="11339"/>
                    <a:pt x="455947" y="236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2" name="Google Shape;3952;p29"/>
            <p:cNvSpPr/>
            <p:nvPr/>
          </p:nvSpPr>
          <p:spPr>
            <a:xfrm>
              <a:off x="-3144814" y="3266105"/>
              <a:ext cx="293347" cy="413423"/>
            </a:xfrm>
            <a:custGeom>
              <a:rect b="b" l="l" r="r" t="t"/>
              <a:pathLst>
                <a:path extrusionOk="0" h="176193" w="125019">
                  <a:moveTo>
                    <a:pt x="45755" y="16737"/>
                  </a:moveTo>
                  <a:cubicBezTo>
                    <a:pt x="83951" y="62787"/>
                    <a:pt x="106565" y="118825"/>
                    <a:pt x="125019" y="176194"/>
                  </a:cubicBezTo>
                  <a:cubicBezTo>
                    <a:pt x="70311" y="151130"/>
                    <a:pt x="35958" y="106156"/>
                    <a:pt x="14421" y="59557"/>
                  </a:cubicBezTo>
                  <a:cubicBezTo>
                    <a:pt x="8784" y="47353"/>
                    <a:pt x="4012" y="35043"/>
                    <a:pt x="0" y="22944"/>
                  </a:cubicBezTo>
                  <a:cubicBezTo>
                    <a:pt x="929" y="17708"/>
                    <a:pt x="3653" y="9600"/>
                    <a:pt x="5996" y="6285"/>
                  </a:cubicBezTo>
                  <a:cubicBezTo>
                    <a:pt x="10600" y="-218"/>
                    <a:pt x="20249" y="-1422"/>
                    <a:pt x="27660" y="1513"/>
                  </a:cubicBezTo>
                  <a:cubicBezTo>
                    <a:pt x="35071" y="4469"/>
                    <a:pt x="40688" y="10592"/>
                    <a:pt x="45755" y="1671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3" name="Google Shape;3953;p29"/>
            <p:cNvSpPr/>
            <p:nvPr/>
          </p:nvSpPr>
          <p:spPr>
            <a:xfrm>
              <a:off x="-2846104" y="3241345"/>
              <a:ext cx="208087" cy="485742"/>
            </a:xfrm>
            <a:custGeom>
              <a:rect b="b" l="l" r="r" t="t"/>
              <a:pathLst>
                <a:path extrusionOk="0" h="207014" w="88683">
                  <a:moveTo>
                    <a:pt x="53253" y="25302"/>
                  </a:moveTo>
                  <a:cubicBezTo>
                    <a:pt x="75550" y="83072"/>
                    <a:pt x="82771" y="145254"/>
                    <a:pt x="88683" y="207014"/>
                  </a:cubicBezTo>
                  <a:cubicBezTo>
                    <a:pt x="57412" y="206001"/>
                    <a:pt x="30238" y="200110"/>
                    <a:pt x="6653" y="190608"/>
                  </a:cubicBezTo>
                  <a:cubicBezTo>
                    <a:pt x="-842" y="133937"/>
                    <a:pt x="-4432" y="76674"/>
                    <a:pt x="9208" y="21565"/>
                  </a:cubicBezTo>
                  <a:cubicBezTo>
                    <a:pt x="11214" y="13521"/>
                    <a:pt x="14381" y="4568"/>
                    <a:pt x="22003" y="1253"/>
                  </a:cubicBezTo>
                  <a:cubicBezTo>
                    <a:pt x="35559" y="-4659"/>
                    <a:pt x="47932" y="11515"/>
                    <a:pt x="53253" y="2532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4" name="Google Shape;3954;p29"/>
            <p:cNvSpPr/>
            <p:nvPr/>
          </p:nvSpPr>
          <p:spPr>
            <a:xfrm>
              <a:off x="-2630025" y="3228610"/>
              <a:ext cx="235839" cy="498823"/>
            </a:xfrm>
            <a:custGeom>
              <a:rect b="b" l="l" r="r" t="t"/>
              <a:pathLst>
                <a:path extrusionOk="0" h="212589" w="100510">
                  <a:moveTo>
                    <a:pt x="89188" y="18125"/>
                  </a:moveTo>
                  <a:cubicBezTo>
                    <a:pt x="110260" y="74015"/>
                    <a:pt x="96768" y="134635"/>
                    <a:pt x="89758" y="194917"/>
                  </a:cubicBezTo>
                  <a:cubicBezTo>
                    <a:pt x="43876" y="212590"/>
                    <a:pt x="6271" y="212590"/>
                    <a:pt x="6271" y="212590"/>
                  </a:cubicBezTo>
                  <a:cubicBezTo>
                    <a:pt x="4160" y="212590"/>
                    <a:pt x="2069" y="212569"/>
                    <a:pt x="0" y="212505"/>
                  </a:cubicBezTo>
                  <a:cubicBezTo>
                    <a:pt x="7601" y="153807"/>
                    <a:pt x="16237" y="94897"/>
                    <a:pt x="36317" y="39303"/>
                  </a:cubicBezTo>
                  <a:cubicBezTo>
                    <a:pt x="41342" y="25389"/>
                    <a:pt x="47846" y="10798"/>
                    <a:pt x="60557" y="3218"/>
                  </a:cubicBezTo>
                  <a:cubicBezTo>
                    <a:pt x="64167" y="1065"/>
                    <a:pt x="68369" y="-435"/>
                    <a:pt x="72571" y="114"/>
                  </a:cubicBezTo>
                  <a:cubicBezTo>
                    <a:pt x="81101" y="1233"/>
                    <a:pt x="86147" y="10059"/>
                    <a:pt x="89188" y="1812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5" name="Google Shape;3955;p29"/>
            <p:cNvSpPr/>
            <p:nvPr/>
          </p:nvSpPr>
          <p:spPr>
            <a:xfrm>
              <a:off x="-2382937" y="3257232"/>
              <a:ext cx="319357" cy="413329"/>
            </a:xfrm>
            <a:custGeom>
              <a:rect b="b" l="l" r="r" t="t"/>
              <a:pathLst>
                <a:path extrusionOk="0" h="176153" w="136104">
                  <a:moveTo>
                    <a:pt x="136104" y="7553"/>
                  </a:moveTo>
                  <a:cubicBezTo>
                    <a:pt x="111062" y="103815"/>
                    <a:pt x="52427" y="152019"/>
                    <a:pt x="0" y="176153"/>
                  </a:cubicBezTo>
                  <a:cubicBezTo>
                    <a:pt x="7496" y="150456"/>
                    <a:pt x="14442" y="124591"/>
                    <a:pt x="24535" y="99845"/>
                  </a:cubicBezTo>
                  <a:cubicBezTo>
                    <a:pt x="42145" y="56750"/>
                    <a:pt x="72571" y="15155"/>
                    <a:pt x="117038" y="1473"/>
                  </a:cubicBezTo>
                  <a:cubicBezTo>
                    <a:pt x="122105" y="-90"/>
                    <a:pt x="128102" y="-1103"/>
                    <a:pt x="132282" y="2127"/>
                  </a:cubicBezTo>
                  <a:cubicBezTo>
                    <a:pt x="134077" y="3500"/>
                    <a:pt x="135239" y="5442"/>
                    <a:pt x="136083" y="75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6" name="Google Shape;3956;p29"/>
            <p:cNvSpPr/>
            <p:nvPr/>
          </p:nvSpPr>
          <p:spPr>
            <a:xfrm>
              <a:off x="-2803389" y="3379990"/>
              <a:ext cx="111176" cy="342997"/>
            </a:xfrm>
            <a:custGeom>
              <a:rect b="b" l="l" r="r" t="t"/>
              <a:pathLst>
                <a:path extrusionOk="0" h="146179" w="47381">
                  <a:moveTo>
                    <a:pt x="47212" y="141746"/>
                  </a:moveTo>
                  <a:cubicBezTo>
                    <a:pt x="47170" y="143181"/>
                    <a:pt x="47106" y="144680"/>
                    <a:pt x="47022" y="146179"/>
                  </a:cubicBezTo>
                  <a:cubicBezTo>
                    <a:pt x="31862" y="144406"/>
                    <a:pt x="17778" y="141366"/>
                    <a:pt x="4687" y="137290"/>
                  </a:cubicBezTo>
                  <a:cubicBezTo>
                    <a:pt x="1985" y="110812"/>
                    <a:pt x="443" y="84230"/>
                    <a:pt x="63" y="57646"/>
                  </a:cubicBezTo>
                  <a:cubicBezTo>
                    <a:pt x="63" y="56591"/>
                    <a:pt x="42" y="55514"/>
                    <a:pt x="21" y="54458"/>
                  </a:cubicBezTo>
                  <a:cubicBezTo>
                    <a:pt x="-127" y="39002"/>
                    <a:pt x="401" y="23377"/>
                    <a:pt x="5152" y="8576"/>
                  </a:cubicBezTo>
                  <a:cubicBezTo>
                    <a:pt x="6313" y="4944"/>
                    <a:pt x="8361" y="848"/>
                    <a:pt x="12373" y="109"/>
                  </a:cubicBezTo>
                  <a:cubicBezTo>
                    <a:pt x="17799" y="-862"/>
                    <a:pt x="21579" y="4839"/>
                    <a:pt x="23521" y="9632"/>
                  </a:cubicBezTo>
                  <a:cubicBezTo>
                    <a:pt x="29476" y="24412"/>
                    <a:pt x="34332" y="39551"/>
                    <a:pt x="38090" y="54922"/>
                  </a:cubicBezTo>
                  <a:cubicBezTo>
                    <a:pt x="45016" y="83364"/>
                    <a:pt x="48120" y="112607"/>
                    <a:pt x="47233" y="1417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7" name="Google Shape;3957;p29"/>
            <p:cNvSpPr/>
            <p:nvPr/>
          </p:nvSpPr>
          <p:spPr>
            <a:xfrm>
              <a:off x="-2596284" y="3330492"/>
              <a:ext cx="154873" cy="396108"/>
            </a:xfrm>
            <a:custGeom>
              <a:rect b="b" l="l" r="r" t="t"/>
              <a:pathLst>
                <a:path extrusionOk="0" h="168814" w="66004">
                  <a:moveTo>
                    <a:pt x="66004" y="44830"/>
                  </a:moveTo>
                  <a:cubicBezTo>
                    <a:pt x="65983" y="75615"/>
                    <a:pt x="63280" y="106400"/>
                    <a:pt x="57981" y="136741"/>
                  </a:cubicBezTo>
                  <a:cubicBezTo>
                    <a:pt x="57242" y="140964"/>
                    <a:pt x="55806" y="149178"/>
                    <a:pt x="53568" y="158869"/>
                  </a:cubicBezTo>
                  <a:cubicBezTo>
                    <a:pt x="29941" y="165753"/>
                    <a:pt x="10388" y="168033"/>
                    <a:pt x="0" y="168815"/>
                  </a:cubicBezTo>
                  <a:cubicBezTo>
                    <a:pt x="1858" y="149791"/>
                    <a:pt x="6715" y="130471"/>
                    <a:pt x="8277" y="121476"/>
                  </a:cubicBezTo>
                  <a:cubicBezTo>
                    <a:pt x="11676" y="101797"/>
                    <a:pt x="15984" y="82266"/>
                    <a:pt x="21157" y="62989"/>
                  </a:cubicBezTo>
                  <a:cubicBezTo>
                    <a:pt x="21811" y="60518"/>
                    <a:pt x="22487" y="58026"/>
                    <a:pt x="23184" y="55577"/>
                  </a:cubicBezTo>
                  <a:cubicBezTo>
                    <a:pt x="26815" y="42592"/>
                    <a:pt x="30891" y="29627"/>
                    <a:pt x="37352" y="17783"/>
                  </a:cubicBezTo>
                  <a:cubicBezTo>
                    <a:pt x="41089" y="10920"/>
                    <a:pt x="45924" y="4227"/>
                    <a:pt x="52976" y="891"/>
                  </a:cubicBezTo>
                  <a:cubicBezTo>
                    <a:pt x="54412" y="215"/>
                    <a:pt x="56080" y="-313"/>
                    <a:pt x="57558" y="215"/>
                  </a:cubicBezTo>
                  <a:cubicBezTo>
                    <a:pt x="59437" y="891"/>
                    <a:pt x="60388" y="2960"/>
                    <a:pt x="61042" y="4818"/>
                  </a:cubicBezTo>
                  <a:cubicBezTo>
                    <a:pt x="65096" y="16452"/>
                    <a:pt x="65899" y="28910"/>
                    <a:pt x="65983" y="41262"/>
                  </a:cubicBezTo>
                  <a:cubicBezTo>
                    <a:pt x="65983" y="42465"/>
                    <a:pt x="65983" y="43648"/>
                    <a:pt x="65983" y="448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8" name="Google Shape;3958;p29"/>
            <p:cNvSpPr/>
            <p:nvPr/>
          </p:nvSpPr>
          <p:spPr>
            <a:xfrm>
              <a:off x="-2317933" y="3347872"/>
              <a:ext cx="227007" cy="287767"/>
            </a:xfrm>
            <a:custGeom>
              <a:rect b="b" l="l" r="r" t="t"/>
              <a:pathLst>
                <a:path extrusionOk="0" h="122641" w="96746">
                  <a:moveTo>
                    <a:pt x="96726" y="4865"/>
                  </a:moveTo>
                  <a:cubicBezTo>
                    <a:pt x="73648" y="63015"/>
                    <a:pt x="36993" y="99627"/>
                    <a:pt x="0" y="122642"/>
                  </a:cubicBezTo>
                  <a:cubicBezTo>
                    <a:pt x="655" y="120721"/>
                    <a:pt x="1330" y="118820"/>
                    <a:pt x="2006" y="116941"/>
                  </a:cubicBezTo>
                  <a:cubicBezTo>
                    <a:pt x="15034" y="80307"/>
                    <a:pt x="30194" y="43357"/>
                    <a:pt x="56502" y="14704"/>
                  </a:cubicBezTo>
                  <a:cubicBezTo>
                    <a:pt x="68200" y="1973"/>
                    <a:pt x="83846" y="-5439"/>
                    <a:pt x="96747" y="48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59" name="Google Shape;3959;p29"/>
            <p:cNvSpPr/>
            <p:nvPr/>
          </p:nvSpPr>
          <p:spPr>
            <a:xfrm>
              <a:off x="-3134111" y="3332830"/>
              <a:ext cx="221063" cy="312818"/>
            </a:xfrm>
            <a:custGeom>
              <a:rect b="b" l="l" r="r" t="t"/>
              <a:pathLst>
                <a:path extrusionOk="0" h="133317" w="94213">
                  <a:moveTo>
                    <a:pt x="94213" y="133297"/>
                  </a:moveTo>
                  <a:cubicBezTo>
                    <a:pt x="54412" y="107304"/>
                    <a:pt x="27745" y="69784"/>
                    <a:pt x="9861" y="31144"/>
                  </a:cubicBezTo>
                  <a:cubicBezTo>
                    <a:pt x="6208" y="23247"/>
                    <a:pt x="2935" y="15351"/>
                    <a:pt x="0" y="7454"/>
                  </a:cubicBezTo>
                  <a:cubicBezTo>
                    <a:pt x="2386" y="5110"/>
                    <a:pt x="4877" y="3147"/>
                    <a:pt x="7411" y="1816"/>
                  </a:cubicBezTo>
                  <a:cubicBezTo>
                    <a:pt x="22487" y="-6165"/>
                    <a:pt x="36064" y="14105"/>
                    <a:pt x="43348" y="24852"/>
                  </a:cubicBezTo>
                  <a:cubicBezTo>
                    <a:pt x="55362" y="42546"/>
                    <a:pt x="66025" y="61148"/>
                    <a:pt x="75294" y="80447"/>
                  </a:cubicBezTo>
                  <a:cubicBezTo>
                    <a:pt x="83402" y="97338"/>
                    <a:pt x="90476" y="115033"/>
                    <a:pt x="94213" y="133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0" name="Google Shape;3960;p29"/>
            <p:cNvSpPr/>
            <p:nvPr/>
          </p:nvSpPr>
          <p:spPr>
            <a:xfrm>
              <a:off x="-3187920" y="3117331"/>
              <a:ext cx="1145149" cy="107311"/>
            </a:xfrm>
            <a:custGeom>
              <a:rect b="b" l="l" r="r" t="t"/>
              <a:pathLst>
                <a:path extrusionOk="0" h="45734" w="488041">
                  <a:moveTo>
                    <a:pt x="488041" y="20529"/>
                  </a:moveTo>
                  <a:cubicBezTo>
                    <a:pt x="487619" y="23907"/>
                    <a:pt x="487155" y="27243"/>
                    <a:pt x="486648" y="30516"/>
                  </a:cubicBezTo>
                  <a:cubicBezTo>
                    <a:pt x="476956" y="34295"/>
                    <a:pt x="466610" y="36153"/>
                    <a:pt x="455968" y="35245"/>
                  </a:cubicBezTo>
                  <a:cubicBezTo>
                    <a:pt x="439203" y="33830"/>
                    <a:pt x="422523" y="26272"/>
                    <a:pt x="412641" y="12568"/>
                  </a:cubicBezTo>
                  <a:cubicBezTo>
                    <a:pt x="408630" y="18776"/>
                    <a:pt x="403499" y="24224"/>
                    <a:pt x="397587" y="28721"/>
                  </a:cubicBezTo>
                  <a:cubicBezTo>
                    <a:pt x="383672" y="39299"/>
                    <a:pt x="365894" y="43691"/>
                    <a:pt x="348707" y="40609"/>
                  </a:cubicBezTo>
                  <a:cubicBezTo>
                    <a:pt x="333356" y="37864"/>
                    <a:pt x="319294" y="29206"/>
                    <a:pt x="309708" y="16981"/>
                  </a:cubicBezTo>
                  <a:cubicBezTo>
                    <a:pt x="305021" y="22893"/>
                    <a:pt x="299446" y="28045"/>
                    <a:pt x="293133" y="32268"/>
                  </a:cubicBezTo>
                  <a:cubicBezTo>
                    <a:pt x="278881" y="41791"/>
                    <a:pt x="261461" y="45824"/>
                    <a:pt x="244485" y="43417"/>
                  </a:cubicBezTo>
                  <a:cubicBezTo>
                    <a:pt x="229241" y="41284"/>
                    <a:pt x="214777" y="34042"/>
                    <a:pt x="203903" y="23147"/>
                  </a:cubicBezTo>
                  <a:cubicBezTo>
                    <a:pt x="198920" y="29291"/>
                    <a:pt x="192734" y="34379"/>
                    <a:pt x="185681" y="38074"/>
                  </a:cubicBezTo>
                  <a:cubicBezTo>
                    <a:pt x="169740" y="46394"/>
                    <a:pt x="151011" y="47893"/>
                    <a:pt x="133803" y="42783"/>
                  </a:cubicBezTo>
                  <a:cubicBezTo>
                    <a:pt x="116827" y="37737"/>
                    <a:pt x="102025" y="27095"/>
                    <a:pt x="90476" y="13814"/>
                  </a:cubicBezTo>
                  <a:cubicBezTo>
                    <a:pt x="81354" y="19494"/>
                    <a:pt x="71177" y="23527"/>
                    <a:pt x="60620" y="25533"/>
                  </a:cubicBezTo>
                  <a:cubicBezTo>
                    <a:pt x="40519" y="29397"/>
                    <a:pt x="19594" y="26461"/>
                    <a:pt x="1605" y="16643"/>
                  </a:cubicBezTo>
                  <a:cubicBezTo>
                    <a:pt x="992" y="12864"/>
                    <a:pt x="486" y="9232"/>
                    <a:pt x="0" y="5749"/>
                  </a:cubicBezTo>
                  <a:cubicBezTo>
                    <a:pt x="10219" y="12484"/>
                    <a:pt x="21959" y="16939"/>
                    <a:pt x="34163" y="18269"/>
                  </a:cubicBezTo>
                  <a:cubicBezTo>
                    <a:pt x="53504" y="20360"/>
                    <a:pt x="73077" y="15567"/>
                    <a:pt x="89167" y="4651"/>
                  </a:cubicBezTo>
                  <a:cubicBezTo>
                    <a:pt x="90602" y="3679"/>
                    <a:pt x="93178" y="3954"/>
                    <a:pt x="94297" y="5305"/>
                  </a:cubicBezTo>
                  <a:cubicBezTo>
                    <a:pt x="100336" y="12737"/>
                    <a:pt x="107346" y="19325"/>
                    <a:pt x="115349" y="24625"/>
                  </a:cubicBezTo>
                  <a:cubicBezTo>
                    <a:pt x="128946" y="33620"/>
                    <a:pt x="145184" y="38771"/>
                    <a:pt x="161568" y="36702"/>
                  </a:cubicBezTo>
                  <a:cubicBezTo>
                    <a:pt x="176644" y="34781"/>
                    <a:pt x="191298" y="27053"/>
                    <a:pt x="199786" y="14215"/>
                  </a:cubicBezTo>
                  <a:cubicBezTo>
                    <a:pt x="201221" y="12062"/>
                    <a:pt x="204684" y="11111"/>
                    <a:pt x="206606" y="13328"/>
                  </a:cubicBezTo>
                  <a:cubicBezTo>
                    <a:pt x="212264" y="19916"/>
                    <a:pt x="219042" y="25174"/>
                    <a:pt x="226833" y="29016"/>
                  </a:cubicBezTo>
                  <a:cubicBezTo>
                    <a:pt x="240452" y="35731"/>
                    <a:pt x="256288" y="37230"/>
                    <a:pt x="270878" y="32986"/>
                  </a:cubicBezTo>
                  <a:cubicBezTo>
                    <a:pt x="285131" y="28848"/>
                    <a:pt x="297799" y="19642"/>
                    <a:pt x="305929" y="7226"/>
                  </a:cubicBezTo>
                  <a:cubicBezTo>
                    <a:pt x="307765" y="4439"/>
                    <a:pt x="311735" y="4355"/>
                    <a:pt x="313530" y="7226"/>
                  </a:cubicBezTo>
                  <a:cubicBezTo>
                    <a:pt x="318175" y="14617"/>
                    <a:pt x="324573" y="20718"/>
                    <a:pt x="332089" y="25132"/>
                  </a:cubicBezTo>
                  <a:cubicBezTo>
                    <a:pt x="345307" y="32923"/>
                    <a:pt x="361143" y="35034"/>
                    <a:pt x="375796" y="30347"/>
                  </a:cubicBezTo>
                  <a:cubicBezTo>
                    <a:pt x="390049" y="25807"/>
                    <a:pt x="402126" y="15440"/>
                    <a:pt x="408820" y="2075"/>
                  </a:cubicBezTo>
                  <a:cubicBezTo>
                    <a:pt x="410213" y="-713"/>
                    <a:pt x="414732" y="-670"/>
                    <a:pt x="416146" y="2075"/>
                  </a:cubicBezTo>
                  <a:cubicBezTo>
                    <a:pt x="420475" y="10541"/>
                    <a:pt x="427443" y="16897"/>
                    <a:pt x="435952" y="21119"/>
                  </a:cubicBezTo>
                  <a:cubicBezTo>
                    <a:pt x="451745" y="28932"/>
                    <a:pt x="470664" y="28320"/>
                    <a:pt x="486563" y="21225"/>
                  </a:cubicBezTo>
                  <a:cubicBezTo>
                    <a:pt x="487049" y="21014"/>
                    <a:pt x="487556" y="20782"/>
                    <a:pt x="488041" y="2052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1" name="Google Shape;3961;p29"/>
            <p:cNvSpPr/>
            <p:nvPr/>
          </p:nvSpPr>
          <p:spPr>
            <a:xfrm>
              <a:off x="-2894412" y="4646314"/>
              <a:ext cx="226148" cy="135034"/>
            </a:xfrm>
            <a:custGeom>
              <a:rect b="b" l="l" r="r" t="t"/>
              <a:pathLst>
                <a:path extrusionOk="0" h="57549" w="96380">
                  <a:moveTo>
                    <a:pt x="12925" y="18622"/>
                  </a:moveTo>
                  <a:cubicBezTo>
                    <a:pt x="6358" y="24408"/>
                    <a:pt x="130" y="31819"/>
                    <a:pt x="3" y="40560"/>
                  </a:cubicBezTo>
                  <a:cubicBezTo>
                    <a:pt x="-39" y="42756"/>
                    <a:pt x="383" y="45058"/>
                    <a:pt x="1713" y="46810"/>
                  </a:cubicBezTo>
                  <a:cubicBezTo>
                    <a:pt x="3086" y="48584"/>
                    <a:pt x="5239" y="49534"/>
                    <a:pt x="7330" y="50357"/>
                  </a:cubicBezTo>
                  <a:cubicBezTo>
                    <a:pt x="31590" y="59922"/>
                    <a:pt x="59461" y="59943"/>
                    <a:pt x="83722" y="50442"/>
                  </a:cubicBezTo>
                  <a:cubicBezTo>
                    <a:pt x="87523" y="48963"/>
                    <a:pt x="91365" y="47148"/>
                    <a:pt x="93920" y="43981"/>
                  </a:cubicBezTo>
                  <a:cubicBezTo>
                    <a:pt x="96475" y="40814"/>
                    <a:pt x="97383" y="35957"/>
                    <a:pt x="94976" y="32684"/>
                  </a:cubicBezTo>
                  <a:cubicBezTo>
                    <a:pt x="93625" y="30848"/>
                    <a:pt x="91471" y="29750"/>
                    <a:pt x="89296" y="29095"/>
                  </a:cubicBezTo>
                  <a:cubicBezTo>
                    <a:pt x="83680" y="27363"/>
                    <a:pt x="77641" y="28039"/>
                    <a:pt x="71771" y="27723"/>
                  </a:cubicBezTo>
                  <a:cubicBezTo>
                    <a:pt x="65901" y="27406"/>
                    <a:pt x="59525" y="25716"/>
                    <a:pt x="56210" y="20860"/>
                  </a:cubicBezTo>
                  <a:cubicBezTo>
                    <a:pt x="53402" y="16743"/>
                    <a:pt x="53507" y="11359"/>
                    <a:pt x="52008" y="6608"/>
                  </a:cubicBezTo>
                  <a:cubicBezTo>
                    <a:pt x="46349" y="-11255"/>
                    <a:pt x="20442" y="12034"/>
                    <a:pt x="12946" y="18643"/>
                  </a:cubicBezTo>
                  <a:close/>
                </a:path>
              </a:pathLst>
            </a:custGeom>
            <a:solidFill>
              <a:srgbClr val="E8BA7D">
                <a:alpha val="486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2" name="Google Shape;3962;p29"/>
            <p:cNvSpPr/>
            <p:nvPr/>
          </p:nvSpPr>
          <p:spPr>
            <a:xfrm>
              <a:off x="-3211949" y="1873080"/>
              <a:ext cx="1175666" cy="1175666"/>
            </a:xfrm>
            <a:custGeom>
              <a:rect b="b" l="l" r="r" t="t"/>
              <a:pathLst>
                <a:path extrusionOk="0" h="501047" w="501047">
                  <a:moveTo>
                    <a:pt x="501048" y="250481"/>
                  </a:moveTo>
                  <a:cubicBezTo>
                    <a:pt x="501048" y="276727"/>
                    <a:pt x="497015" y="302128"/>
                    <a:pt x="489456" y="325924"/>
                  </a:cubicBezTo>
                  <a:cubicBezTo>
                    <a:pt x="465238" y="402865"/>
                    <a:pt x="404871" y="463759"/>
                    <a:pt x="328141" y="488717"/>
                  </a:cubicBezTo>
                  <a:cubicBezTo>
                    <a:pt x="303690" y="496677"/>
                    <a:pt x="277550" y="501048"/>
                    <a:pt x="250461" y="501048"/>
                  </a:cubicBezTo>
                  <a:cubicBezTo>
                    <a:pt x="223371" y="501048"/>
                    <a:pt x="198814" y="497015"/>
                    <a:pt x="175018" y="489456"/>
                  </a:cubicBezTo>
                  <a:cubicBezTo>
                    <a:pt x="97021" y="464794"/>
                    <a:pt x="35599" y="403055"/>
                    <a:pt x="11254" y="324952"/>
                  </a:cubicBezTo>
                  <a:cubicBezTo>
                    <a:pt x="3927" y="301473"/>
                    <a:pt x="0" y="276389"/>
                    <a:pt x="0" y="250460"/>
                  </a:cubicBezTo>
                  <a:cubicBezTo>
                    <a:pt x="0" y="223265"/>
                    <a:pt x="4350" y="197020"/>
                    <a:pt x="12436" y="172463"/>
                  </a:cubicBezTo>
                  <a:cubicBezTo>
                    <a:pt x="37520" y="95628"/>
                    <a:pt x="98731" y="35282"/>
                    <a:pt x="175990" y="11254"/>
                  </a:cubicBezTo>
                  <a:lnTo>
                    <a:pt x="176095" y="11254"/>
                  </a:lnTo>
                  <a:cubicBezTo>
                    <a:pt x="199574" y="3927"/>
                    <a:pt x="224553" y="0"/>
                    <a:pt x="250482" y="0"/>
                  </a:cubicBezTo>
                  <a:cubicBezTo>
                    <a:pt x="277783" y="0"/>
                    <a:pt x="304049" y="4350"/>
                    <a:pt x="328584" y="12542"/>
                  </a:cubicBezTo>
                  <a:cubicBezTo>
                    <a:pt x="404343" y="37204"/>
                    <a:pt x="464182" y="97127"/>
                    <a:pt x="488717" y="172886"/>
                  </a:cubicBezTo>
                  <a:cubicBezTo>
                    <a:pt x="496783" y="197336"/>
                    <a:pt x="501048" y="223371"/>
                    <a:pt x="501048" y="250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3" name="Google Shape;3963;p29"/>
            <p:cNvSpPr/>
            <p:nvPr/>
          </p:nvSpPr>
          <p:spPr>
            <a:xfrm>
              <a:off x="-3168003" y="1917028"/>
              <a:ext cx="1087875" cy="1087777"/>
            </a:xfrm>
            <a:custGeom>
              <a:rect b="b" l="l" r="r" t="t"/>
              <a:pathLst>
                <a:path extrusionOk="0" h="463590" w="463632">
                  <a:moveTo>
                    <a:pt x="463612" y="231753"/>
                  </a:moveTo>
                  <a:cubicBezTo>
                    <a:pt x="463612" y="256035"/>
                    <a:pt x="459875" y="279536"/>
                    <a:pt x="452886" y="301558"/>
                  </a:cubicBezTo>
                  <a:cubicBezTo>
                    <a:pt x="430462" y="372756"/>
                    <a:pt x="374614" y="429090"/>
                    <a:pt x="303627" y="452189"/>
                  </a:cubicBezTo>
                  <a:cubicBezTo>
                    <a:pt x="281013" y="459558"/>
                    <a:pt x="256816" y="463591"/>
                    <a:pt x="231753" y="463591"/>
                  </a:cubicBezTo>
                  <a:cubicBezTo>
                    <a:pt x="206690" y="463591"/>
                    <a:pt x="183971" y="459853"/>
                    <a:pt x="161948" y="452865"/>
                  </a:cubicBezTo>
                  <a:cubicBezTo>
                    <a:pt x="113089" y="437430"/>
                    <a:pt x="71262" y="406265"/>
                    <a:pt x="42356" y="365324"/>
                  </a:cubicBezTo>
                  <a:cubicBezTo>
                    <a:pt x="28547" y="345772"/>
                    <a:pt x="17694" y="324024"/>
                    <a:pt x="10431" y="300671"/>
                  </a:cubicBezTo>
                  <a:cubicBezTo>
                    <a:pt x="3653" y="278944"/>
                    <a:pt x="0" y="255739"/>
                    <a:pt x="0" y="231753"/>
                  </a:cubicBezTo>
                  <a:cubicBezTo>
                    <a:pt x="0" y="206585"/>
                    <a:pt x="4033" y="182303"/>
                    <a:pt x="11507" y="159584"/>
                  </a:cubicBezTo>
                  <a:cubicBezTo>
                    <a:pt x="34712" y="88491"/>
                    <a:pt x="91341" y="32644"/>
                    <a:pt x="162835" y="10431"/>
                  </a:cubicBezTo>
                  <a:lnTo>
                    <a:pt x="162941" y="10431"/>
                  </a:lnTo>
                  <a:cubicBezTo>
                    <a:pt x="184668" y="3653"/>
                    <a:pt x="207767" y="0"/>
                    <a:pt x="231774" y="0"/>
                  </a:cubicBezTo>
                  <a:cubicBezTo>
                    <a:pt x="257048" y="0"/>
                    <a:pt x="281330" y="4033"/>
                    <a:pt x="304049" y="11613"/>
                  </a:cubicBezTo>
                  <a:cubicBezTo>
                    <a:pt x="318745" y="16385"/>
                    <a:pt x="332765" y="22593"/>
                    <a:pt x="346004" y="30088"/>
                  </a:cubicBezTo>
                  <a:cubicBezTo>
                    <a:pt x="395919" y="58297"/>
                    <a:pt x="434284" y="104559"/>
                    <a:pt x="452231" y="159985"/>
                  </a:cubicBezTo>
                  <a:cubicBezTo>
                    <a:pt x="459706" y="182599"/>
                    <a:pt x="463633" y="206690"/>
                    <a:pt x="463633" y="2317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4" name="Google Shape;3964;p29"/>
            <p:cNvSpPr/>
            <p:nvPr/>
          </p:nvSpPr>
          <p:spPr>
            <a:xfrm>
              <a:off x="-3052510" y="2032526"/>
              <a:ext cx="857199" cy="857199"/>
            </a:xfrm>
            <a:custGeom>
              <a:rect b="b" l="l" r="r" t="t"/>
              <a:pathLst>
                <a:path extrusionOk="0" h="365154" w="365154">
                  <a:moveTo>
                    <a:pt x="365155" y="182556"/>
                  </a:moveTo>
                  <a:cubicBezTo>
                    <a:pt x="365155" y="201686"/>
                    <a:pt x="362220" y="220204"/>
                    <a:pt x="356709" y="237538"/>
                  </a:cubicBezTo>
                  <a:cubicBezTo>
                    <a:pt x="339057" y="293598"/>
                    <a:pt x="295054" y="337980"/>
                    <a:pt x="239143" y="356181"/>
                  </a:cubicBezTo>
                  <a:cubicBezTo>
                    <a:pt x="221323" y="361987"/>
                    <a:pt x="202277" y="365155"/>
                    <a:pt x="182535" y="365155"/>
                  </a:cubicBezTo>
                  <a:cubicBezTo>
                    <a:pt x="162793" y="365155"/>
                    <a:pt x="144888" y="362220"/>
                    <a:pt x="127553" y="356709"/>
                  </a:cubicBezTo>
                  <a:cubicBezTo>
                    <a:pt x="70713" y="338740"/>
                    <a:pt x="25950" y="293746"/>
                    <a:pt x="8214" y="236821"/>
                  </a:cubicBezTo>
                  <a:cubicBezTo>
                    <a:pt x="2872" y="219697"/>
                    <a:pt x="0" y="201433"/>
                    <a:pt x="0" y="182535"/>
                  </a:cubicBezTo>
                  <a:cubicBezTo>
                    <a:pt x="0" y="162709"/>
                    <a:pt x="3167" y="143579"/>
                    <a:pt x="9058" y="125695"/>
                  </a:cubicBezTo>
                  <a:cubicBezTo>
                    <a:pt x="27343" y="69699"/>
                    <a:pt x="71937" y="25717"/>
                    <a:pt x="128250" y="8214"/>
                  </a:cubicBezTo>
                  <a:lnTo>
                    <a:pt x="128334" y="8214"/>
                  </a:lnTo>
                  <a:cubicBezTo>
                    <a:pt x="145458" y="2872"/>
                    <a:pt x="163638" y="0"/>
                    <a:pt x="182535" y="0"/>
                  </a:cubicBezTo>
                  <a:cubicBezTo>
                    <a:pt x="202446" y="0"/>
                    <a:pt x="221576" y="3167"/>
                    <a:pt x="239460" y="9143"/>
                  </a:cubicBezTo>
                  <a:cubicBezTo>
                    <a:pt x="294674" y="27111"/>
                    <a:pt x="338276" y="70797"/>
                    <a:pt x="356160" y="126011"/>
                  </a:cubicBezTo>
                  <a:cubicBezTo>
                    <a:pt x="362051" y="143832"/>
                    <a:pt x="365134" y="162793"/>
                    <a:pt x="365134" y="18253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5" name="Google Shape;3965;p29"/>
            <p:cNvSpPr/>
            <p:nvPr/>
          </p:nvSpPr>
          <p:spPr>
            <a:xfrm>
              <a:off x="-3052510" y="2032575"/>
              <a:ext cx="856854" cy="856755"/>
            </a:xfrm>
            <a:custGeom>
              <a:rect b="b" l="l" r="r" t="t"/>
              <a:pathLst>
                <a:path extrusionOk="0" h="365133" w="365175">
                  <a:moveTo>
                    <a:pt x="356709" y="237517"/>
                  </a:moveTo>
                  <a:cubicBezTo>
                    <a:pt x="306921" y="219000"/>
                    <a:pt x="251727" y="211990"/>
                    <a:pt x="208506" y="208970"/>
                  </a:cubicBezTo>
                  <a:cubicBezTo>
                    <a:pt x="210998" y="276664"/>
                    <a:pt x="231014" y="327824"/>
                    <a:pt x="239143" y="356160"/>
                  </a:cubicBezTo>
                  <a:cubicBezTo>
                    <a:pt x="221323" y="361966"/>
                    <a:pt x="202277" y="365133"/>
                    <a:pt x="182535" y="365133"/>
                  </a:cubicBezTo>
                  <a:cubicBezTo>
                    <a:pt x="171133" y="365133"/>
                    <a:pt x="159964" y="364099"/>
                    <a:pt x="149132" y="362093"/>
                  </a:cubicBezTo>
                  <a:cubicBezTo>
                    <a:pt x="141763" y="360721"/>
                    <a:pt x="134563" y="358926"/>
                    <a:pt x="127553" y="356709"/>
                  </a:cubicBezTo>
                  <a:cubicBezTo>
                    <a:pt x="147527" y="302972"/>
                    <a:pt x="155783" y="254050"/>
                    <a:pt x="158106" y="208126"/>
                  </a:cubicBezTo>
                  <a:cubicBezTo>
                    <a:pt x="89103" y="211230"/>
                    <a:pt x="36317" y="225904"/>
                    <a:pt x="8214" y="236821"/>
                  </a:cubicBezTo>
                  <a:cubicBezTo>
                    <a:pt x="2872" y="219718"/>
                    <a:pt x="0" y="201433"/>
                    <a:pt x="0" y="182535"/>
                  </a:cubicBezTo>
                  <a:cubicBezTo>
                    <a:pt x="0" y="167882"/>
                    <a:pt x="1731" y="153629"/>
                    <a:pt x="5025" y="139968"/>
                  </a:cubicBezTo>
                  <a:cubicBezTo>
                    <a:pt x="6187" y="135133"/>
                    <a:pt x="7538" y="130361"/>
                    <a:pt x="9079" y="125695"/>
                  </a:cubicBezTo>
                  <a:cubicBezTo>
                    <a:pt x="62056" y="140560"/>
                    <a:pt x="111970" y="149111"/>
                    <a:pt x="157726" y="150737"/>
                  </a:cubicBezTo>
                  <a:cubicBezTo>
                    <a:pt x="157578" y="148520"/>
                    <a:pt x="157430" y="146303"/>
                    <a:pt x="157240" y="144107"/>
                  </a:cubicBezTo>
                  <a:cubicBezTo>
                    <a:pt x="152510" y="83065"/>
                    <a:pt x="138258" y="34058"/>
                    <a:pt x="128313" y="8214"/>
                  </a:cubicBezTo>
                  <a:cubicBezTo>
                    <a:pt x="133275" y="6673"/>
                    <a:pt x="138300" y="5321"/>
                    <a:pt x="143452" y="4202"/>
                  </a:cubicBezTo>
                  <a:cubicBezTo>
                    <a:pt x="156036" y="1457"/>
                    <a:pt x="169106" y="0"/>
                    <a:pt x="182535" y="0"/>
                  </a:cubicBezTo>
                  <a:cubicBezTo>
                    <a:pt x="202446" y="0"/>
                    <a:pt x="221576" y="3167"/>
                    <a:pt x="239460" y="9143"/>
                  </a:cubicBezTo>
                  <a:cubicBezTo>
                    <a:pt x="225672" y="58234"/>
                    <a:pt x="211145" y="107283"/>
                    <a:pt x="208907" y="150357"/>
                  </a:cubicBezTo>
                  <a:cubicBezTo>
                    <a:pt x="272018" y="147105"/>
                    <a:pt x="329218" y="133676"/>
                    <a:pt x="356181" y="126011"/>
                  </a:cubicBezTo>
                  <a:cubicBezTo>
                    <a:pt x="357912" y="131227"/>
                    <a:pt x="359390" y="136569"/>
                    <a:pt x="360636" y="141974"/>
                  </a:cubicBezTo>
                  <a:cubicBezTo>
                    <a:pt x="363634" y="155023"/>
                    <a:pt x="365176" y="168579"/>
                    <a:pt x="365176" y="182535"/>
                  </a:cubicBezTo>
                  <a:cubicBezTo>
                    <a:pt x="365176" y="201665"/>
                    <a:pt x="362241" y="220182"/>
                    <a:pt x="356730" y="23751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6" name="Google Shape;3966;p29"/>
            <p:cNvSpPr/>
            <p:nvPr/>
          </p:nvSpPr>
          <p:spPr>
            <a:xfrm>
              <a:off x="-2817262" y="2255446"/>
              <a:ext cx="405056" cy="405054"/>
            </a:xfrm>
            <a:custGeom>
              <a:rect b="b" l="l" r="r" t="t"/>
              <a:pathLst>
                <a:path extrusionOk="0" h="172547" w="172548">
                  <a:moveTo>
                    <a:pt x="95586" y="95586"/>
                  </a:moveTo>
                  <a:cubicBezTo>
                    <a:pt x="138849" y="94488"/>
                    <a:pt x="172548" y="86274"/>
                    <a:pt x="172548" y="86274"/>
                  </a:cubicBezTo>
                  <a:cubicBezTo>
                    <a:pt x="172548" y="86274"/>
                    <a:pt x="138849" y="78039"/>
                    <a:pt x="95586" y="76962"/>
                  </a:cubicBezTo>
                  <a:cubicBezTo>
                    <a:pt x="94488" y="33699"/>
                    <a:pt x="86274" y="0"/>
                    <a:pt x="86274" y="0"/>
                  </a:cubicBezTo>
                  <a:cubicBezTo>
                    <a:pt x="86274" y="0"/>
                    <a:pt x="78039" y="33699"/>
                    <a:pt x="76963" y="76962"/>
                  </a:cubicBezTo>
                  <a:cubicBezTo>
                    <a:pt x="33699" y="78060"/>
                    <a:pt x="0" y="86274"/>
                    <a:pt x="0" y="86274"/>
                  </a:cubicBezTo>
                  <a:cubicBezTo>
                    <a:pt x="0" y="86274"/>
                    <a:pt x="33699" y="94509"/>
                    <a:pt x="76963" y="95586"/>
                  </a:cubicBezTo>
                  <a:cubicBezTo>
                    <a:pt x="78060" y="138849"/>
                    <a:pt x="86274" y="172548"/>
                    <a:pt x="86274" y="172548"/>
                  </a:cubicBezTo>
                  <a:cubicBezTo>
                    <a:pt x="86274" y="172548"/>
                    <a:pt x="94509" y="138849"/>
                    <a:pt x="95586" y="955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7" name="Google Shape;3967;p29"/>
            <p:cNvSpPr/>
            <p:nvPr/>
          </p:nvSpPr>
          <p:spPr>
            <a:xfrm>
              <a:off x="-2650537" y="1939227"/>
              <a:ext cx="62204" cy="85796"/>
            </a:xfrm>
            <a:custGeom>
              <a:rect b="b" l="l" r="r" t="t"/>
              <a:pathLst>
                <a:path extrusionOk="0" h="36548" w="26498">
                  <a:moveTo>
                    <a:pt x="13239" y="0"/>
                  </a:moveTo>
                  <a:lnTo>
                    <a:pt x="17926" y="11803"/>
                  </a:lnTo>
                  <a:lnTo>
                    <a:pt x="26499" y="18264"/>
                  </a:lnTo>
                  <a:lnTo>
                    <a:pt x="17926" y="24725"/>
                  </a:lnTo>
                  <a:lnTo>
                    <a:pt x="13239" y="36549"/>
                  </a:lnTo>
                  <a:lnTo>
                    <a:pt x="8572" y="24725"/>
                  </a:lnTo>
                  <a:lnTo>
                    <a:pt x="0" y="18264"/>
                  </a:lnTo>
                  <a:lnTo>
                    <a:pt x="8572" y="11803"/>
                  </a:lnTo>
                  <a:lnTo>
                    <a:pt x="1323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8" name="Google Shape;3968;p29"/>
            <p:cNvSpPr/>
            <p:nvPr/>
          </p:nvSpPr>
          <p:spPr>
            <a:xfrm>
              <a:off x="-2769550" y="1954586"/>
              <a:ext cx="60223" cy="83071"/>
            </a:xfrm>
            <a:custGeom>
              <a:rect b="b" l="l" r="r" t="t"/>
              <a:pathLst>
                <a:path extrusionOk="0" h="35387" w="25654">
                  <a:moveTo>
                    <a:pt x="8277" y="0"/>
                  </a:moveTo>
                  <a:lnTo>
                    <a:pt x="15751" y="10262"/>
                  </a:lnTo>
                  <a:lnTo>
                    <a:pt x="25654" y="14400"/>
                  </a:lnTo>
                  <a:lnTo>
                    <a:pt x="18961" y="22783"/>
                  </a:lnTo>
                  <a:lnTo>
                    <a:pt x="17377" y="35388"/>
                  </a:lnTo>
                  <a:lnTo>
                    <a:pt x="9903" y="25105"/>
                  </a:lnTo>
                  <a:lnTo>
                    <a:pt x="0" y="20988"/>
                  </a:lnTo>
                  <a:lnTo>
                    <a:pt x="6693" y="12605"/>
                  </a:lnTo>
                  <a:lnTo>
                    <a:pt x="827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69" name="Google Shape;3969;p29"/>
            <p:cNvSpPr/>
            <p:nvPr/>
          </p:nvSpPr>
          <p:spPr>
            <a:xfrm>
              <a:off x="-2879444" y="2001907"/>
              <a:ext cx="54521" cy="75190"/>
            </a:xfrm>
            <a:custGeom>
              <a:rect b="b" l="l" r="r" t="t"/>
              <a:pathLst>
                <a:path extrusionOk="0" h="32030" w="23225">
                  <a:moveTo>
                    <a:pt x="2808" y="0"/>
                  </a:moveTo>
                  <a:lnTo>
                    <a:pt x="12605" y="8108"/>
                  </a:lnTo>
                  <a:lnTo>
                    <a:pt x="23226" y="9649"/>
                  </a:lnTo>
                  <a:lnTo>
                    <a:pt x="18834" y="19425"/>
                  </a:lnTo>
                  <a:lnTo>
                    <a:pt x="20418" y="32031"/>
                  </a:lnTo>
                  <a:lnTo>
                    <a:pt x="10621" y="23944"/>
                  </a:lnTo>
                  <a:lnTo>
                    <a:pt x="0" y="22402"/>
                  </a:lnTo>
                  <a:lnTo>
                    <a:pt x="4392" y="12605"/>
                  </a:lnTo>
                  <a:lnTo>
                    <a:pt x="280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0" name="Google Shape;3970;p29"/>
            <p:cNvSpPr/>
            <p:nvPr/>
          </p:nvSpPr>
          <p:spPr>
            <a:xfrm>
              <a:off x="-2979973" y="2078309"/>
              <a:ext cx="58734" cy="62551"/>
            </a:xfrm>
            <a:custGeom>
              <a:rect b="b" l="l" r="r" t="t"/>
              <a:pathLst>
                <a:path extrusionOk="0" h="26646" w="25020">
                  <a:moveTo>
                    <a:pt x="0" y="0"/>
                  </a:moveTo>
                  <a:lnTo>
                    <a:pt x="11507" y="5405"/>
                  </a:lnTo>
                  <a:lnTo>
                    <a:pt x="22170" y="4265"/>
                  </a:lnTo>
                  <a:lnTo>
                    <a:pt x="20354" y="14822"/>
                  </a:lnTo>
                  <a:lnTo>
                    <a:pt x="25021" y="26647"/>
                  </a:lnTo>
                  <a:lnTo>
                    <a:pt x="13534" y="21241"/>
                  </a:lnTo>
                  <a:lnTo>
                    <a:pt x="2872" y="22382"/>
                  </a:lnTo>
                  <a:lnTo>
                    <a:pt x="4687" y="11824"/>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1" name="Google Shape;3971;p29"/>
            <p:cNvSpPr/>
            <p:nvPr/>
          </p:nvSpPr>
          <p:spPr>
            <a:xfrm>
              <a:off x="-3064698" y="2175672"/>
              <a:ext cx="72416" cy="52488"/>
            </a:xfrm>
            <a:custGeom>
              <a:rect b="b" l="l" r="r" t="t"/>
              <a:pathLst>
                <a:path extrusionOk="0" h="22359" w="30848">
                  <a:moveTo>
                    <a:pt x="0" y="1393"/>
                  </a:moveTo>
                  <a:lnTo>
                    <a:pt x="12479" y="3779"/>
                  </a:lnTo>
                  <a:lnTo>
                    <a:pt x="22529" y="0"/>
                  </a:lnTo>
                  <a:lnTo>
                    <a:pt x="23395" y="10684"/>
                  </a:lnTo>
                  <a:lnTo>
                    <a:pt x="30848" y="20967"/>
                  </a:lnTo>
                  <a:lnTo>
                    <a:pt x="18370" y="18602"/>
                  </a:lnTo>
                  <a:lnTo>
                    <a:pt x="8340" y="22360"/>
                  </a:lnTo>
                  <a:lnTo>
                    <a:pt x="7453" y="11676"/>
                  </a:lnTo>
                  <a:lnTo>
                    <a:pt x="0" y="13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2" name="Google Shape;3972;p29"/>
            <p:cNvSpPr/>
            <p:nvPr/>
          </p:nvSpPr>
          <p:spPr>
            <a:xfrm>
              <a:off x="-3121775" y="2281161"/>
              <a:ext cx="81585" cy="59134"/>
            </a:xfrm>
            <a:custGeom>
              <a:rect b="b" l="l" r="r" t="t"/>
              <a:pathLst>
                <a:path extrusionOk="0" h="25190" w="34754">
                  <a:moveTo>
                    <a:pt x="0" y="6947"/>
                  </a:moveTo>
                  <a:lnTo>
                    <a:pt x="12690" y="6145"/>
                  </a:lnTo>
                  <a:lnTo>
                    <a:pt x="21474" y="0"/>
                  </a:lnTo>
                  <a:lnTo>
                    <a:pt x="24979" y="10156"/>
                  </a:lnTo>
                  <a:lnTo>
                    <a:pt x="34755" y="18243"/>
                  </a:lnTo>
                  <a:lnTo>
                    <a:pt x="22086" y="19045"/>
                  </a:lnTo>
                  <a:lnTo>
                    <a:pt x="13302" y="25190"/>
                  </a:lnTo>
                  <a:lnTo>
                    <a:pt x="9797" y="15055"/>
                  </a:lnTo>
                  <a:lnTo>
                    <a:pt x="0" y="69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3" name="Google Shape;3973;p29"/>
            <p:cNvSpPr/>
            <p:nvPr/>
          </p:nvSpPr>
          <p:spPr>
            <a:xfrm>
              <a:off x="-3147538" y="2398196"/>
              <a:ext cx="85599" cy="62007"/>
            </a:xfrm>
            <a:custGeom>
              <a:rect b="b" l="l" r="r" t="t"/>
              <a:pathLst>
                <a:path extrusionOk="0" h="26414" w="36464">
                  <a:moveTo>
                    <a:pt x="0" y="12056"/>
                  </a:moveTo>
                  <a:lnTo>
                    <a:pt x="12077" y="8129"/>
                  </a:lnTo>
                  <a:lnTo>
                    <a:pt x="19066" y="0"/>
                  </a:lnTo>
                  <a:lnTo>
                    <a:pt x="24978" y="8931"/>
                  </a:lnTo>
                  <a:lnTo>
                    <a:pt x="36465" y="14358"/>
                  </a:lnTo>
                  <a:lnTo>
                    <a:pt x="24387" y="18285"/>
                  </a:lnTo>
                  <a:lnTo>
                    <a:pt x="17398" y="26414"/>
                  </a:lnTo>
                  <a:lnTo>
                    <a:pt x="11486" y="17483"/>
                  </a:lnTo>
                  <a:lnTo>
                    <a:pt x="0" y="1205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4" name="Google Shape;3974;p29"/>
            <p:cNvSpPr/>
            <p:nvPr/>
          </p:nvSpPr>
          <p:spPr>
            <a:xfrm>
              <a:off x="-3140454" y="2519290"/>
              <a:ext cx="84310" cy="61066"/>
            </a:xfrm>
            <a:custGeom>
              <a:rect b="b" l="l" r="r" t="t"/>
              <a:pathLst>
                <a:path extrusionOk="0" h="26013" w="35915">
                  <a:moveTo>
                    <a:pt x="0" y="16427"/>
                  </a:moveTo>
                  <a:lnTo>
                    <a:pt x="10726" y="9628"/>
                  </a:lnTo>
                  <a:lnTo>
                    <a:pt x="15477" y="0"/>
                  </a:lnTo>
                  <a:lnTo>
                    <a:pt x="23416" y="7200"/>
                  </a:lnTo>
                  <a:lnTo>
                    <a:pt x="35916" y="9586"/>
                  </a:lnTo>
                  <a:lnTo>
                    <a:pt x="25168" y="16406"/>
                  </a:lnTo>
                  <a:lnTo>
                    <a:pt x="20439" y="26013"/>
                  </a:lnTo>
                  <a:lnTo>
                    <a:pt x="12479" y="18813"/>
                  </a:lnTo>
                  <a:lnTo>
                    <a:pt x="0" y="1642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5" name="Google Shape;3975;p29"/>
            <p:cNvSpPr/>
            <p:nvPr/>
          </p:nvSpPr>
          <p:spPr>
            <a:xfrm>
              <a:off x="-3100917" y="2636968"/>
              <a:ext cx="77669" cy="56258"/>
            </a:xfrm>
            <a:custGeom>
              <a:rect b="b" l="l" r="r" t="t"/>
              <a:pathLst>
                <a:path extrusionOk="0" h="23965" w="33086">
                  <a:moveTo>
                    <a:pt x="0" y="19763"/>
                  </a:moveTo>
                  <a:lnTo>
                    <a:pt x="8699" y="10494"/>
                  </a:lnTo>
                  <a:lnTo>
                    <a:pt x="10916" y="0"/>
                  </a:lnTo>
                  <a:lnTo>
                    <a:pt x="20397" y="4983"/>
                  </a:lnTo>
                  <a:lnTo>
                    <a:pt x="33086" y="4202"/>
                  </a:lnTo>
                  <a:lnTo>
                    <a:pt x="24387" y="13471"/>
                  </a:lnTo>
                  <a:lnTo>
                    <a:pt x="22191" y="23965"/>
                  </a:lnTo>
                  <a:lnTo>
                    <a:pt x="12690" y="18961"/>
                  </a:lnTo>
                  <a:lnTo>
                    <a:pt x="0" y="1976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6" name="Google Shape;3976;p29"/>
            <p:cNvSpPr/>
            <p:nvPr/>
          </p:nvSpPr>
          <p:spPr>
            <a:xfrm>
              <a:off x="-3031402" y="2740378"/>
              <a:ext cx="66120" cy="54671"/>
            </a:xfrm>
            <a:custGeom>
              <a:rect b="b" l="l" r="r" t="t"/>
              <a:pathLst>
                <a:path extrusionOk="0" h="23289" w="28166">
                  <a:moveTo>
                    <a:pt x="0" y="23289"/>
                  </a:moveTo>
                  <a:lnTo>
                    <a:pt x="6123" y="12162"/>
                  </a:lnTo>
                  <a:lnTo>
                    <a:pt x="5659" y="1436"/>
                  </a:lnTo>
                  <a:lnTo>
                    <a:pt x="16089" y="3927"/>
                  </a:lnTo>
                  <a:lnTo>
                    <a:pt x="28167" y="0"/>
                  </a:lnTo>
                  <a:lnTo>
                    <a:pt x="22044" y="11127"/>
                  </a:lnTo>
                  <a:lnTo>
                    <a:pt x="22529" y="21853"/>
                  </a:lnTo>
                  <a:lnTo>
                    <a:pt x="12099" y="19362"/>
                  </a:lnTo>
                  <a:lnTo>
                    <a:pt x="0" y="23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7" name="Google Shape;3977;p29"/>
            <p:cNvSpPr/>
            <p:nvPr/>
          </p:nvSpPr>
          <p:spPr>
            <a:xfrm>
              <a:off x="-2936273" y="2816534"/>
              <a:ext cx="50408" cy="69441"/>
            </a:xfrm>
            <a:custGeom>
              <a:rect b="b" l="l" r="r" t="t"/>
              <a:pathLst>
                <a:path extrusionOk="0" h="29581" w="21473">
                  <a:moveTo>
                    <a:pt x="0" y="29581"/>
                  </a:moveTo>
                  <a:lnTo>
                    <a:pt x="3146" y="17272"/>
                  </a:lnTo>
                  <a:lnTo>
                    <a:pt x="21" y="7010"/>
                  </a:lnTo>
                  <a:lnTo>
                    <a:pt x="10747" y="6820"/>
                  </a:lnTo>
                  <a:lnTo>
                    <a:pt x="21474" y="0"/>
                  </a:lnTo>
                  <a:lnTo>
                    <a:pt x="18328" y="12310"/>
                  </a:lnTo>
                  <a:lnTo>
                    <a:pt x="21452" y="22572"/>
                  </a:lnTo>
                  <a:lnTo>
                    <a:pt x="10726" y="22762"/>
                  </a:lnTo>
                  <a:lnTo>
                    <a:pt x="0" y="295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8" name="Google Shape;3978;p29"/>
            <p:cNvSpPr/>
            <p:nvPr/>
          </p:nvSpPr>
          <p:spPr>
            <a:xfrm>
              <a:off x="-2834653" y="2870592"/>
              <a:ext cx="57793" cy="79749"/>
            </a:xfrm>
            <a:custGeom>
              <a:rect b="b" l="l" r="r" t="t"/>
              <a:pathLst>
                <a:path extrusionOk="0" h="33972" w="24619">
                  <a:moveTo>
                    <a:pt x="5574" y="33973"/>
                  </a:moveTo>
                  <a:lnTo>
                    <a:pt x="5574" y="21283"/>
                  </a:lnTo>
                  <a:lnTo>
                    <a:pt x="0" y="12120"/>
                  </a:lnTo>
                  <a:lnTo>
                    <a:pt x="10346" y="9269"/>
                  </a:lnTo>
                  <a:lnTo>
                    <a:pt x="19045" y="0"/>
                  </a:lnTo>
                  <a:lnTo>
                    <a:pt x="19045" y="12711"/>
                  </a:lnTo>
                  <a:lnTo>
                    <a:pt x="24620" y="21853"/>
                  </a:lnTo>
                  <a:lnTo>
                    <a:pt x="14295" y="24725"/>
                  </a:lnTo>
                  <a:lnTo>
                    <a:pt x="5574" y="3397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79" name="Google Shape;3979;p29"/>
            <p:cNvSpPr/>
            <p:nvPr/>
          </p:nvSpPr>
          <p:spPr>
            <a:xfrm>
              <a:off x="-2719854" y="2899083"/>
              <a:ext cx="61659" cy="85104"/>
            </a:xfrm>
            <a:custGeom>
              <a:rect b="b" l="l" r="r" t="t"/>
              <a:pathLst>
                <a:path extrusionOk="0" h="36253" w="26266">
                  <a:moveTo>
                    <a:pt x="10832" y="36253"/>
                  </a:moveTo>
                  <a:lnTo>
                    <a:pt x="7664" y="23944"/>
                  </a:lnTo>
                  <a:lnTo>
                    <a:pt x="0" y="16469"/>
                  </a:lnTo>
                  <a:lnTo>
                    <a:pt x="9290" y="11127"/>
                  </a:lnTo>
                  <a:lnTo>
                    <a:pt x="15414" y="0"/>
                  </a:lnTo>
                  <a:lnTo>
                    <a:pt x="18581" y="12309"/>
                  </a:lnTo>
                  <a:lnTo>
                    <a:pt x="26266" y="19784"/>
                  </a:lnTo>
                  <a:lnTo>
                    <a:pt x="16955" y="25126"/>
                  </a:lnTo>
                  <a:lnTo>
                    <a:pt x="10832" y="362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0" name="Google Shape;3980;p29"/>
            <p:cNvSpPr/>
            <p:nvPr/>
          </p:nvSpPr>
          <p:spPr>
            <a:xfrm>
              <a:off x="-2599060" y="2900221"/>
              <a:ext cx="61659" cy="85153"/>
            </a:xfrm>
            <a:custGeom>
              <a:rect b="b" l="l" r="r" t="t"/>
              <a:pathLst>
                <a:path extrusionOk="0" h="36274" w="26266">
                  <a:moveTo>
                    <a:pt x="15414" y="36275"/>
                  </a:moveTo>
                  <a:lnTo>
                    <a:pt x="9290" y="25126"/>
                  </a:lnTo>
                  <a:lnTo>
                    <a:pt x="0" y="19805"/>
                  </a:lnTo>
                  <a:lnTo>
                    <a:pt x="7686" y="12309"/>
                  </a:lnTo>
                  <a:lnTo>
                    <a:pt x="10832" y="0"/>
                  </a:lnTo>
                  <a:lnTo>
                    <a:pt x="16976" y="11149"/>
                  </a:lnTo>
                  <a:lnTo>
                    <a:pt x="26266" y="16469"/>
                  </a:lnTo>
                  <a:lnTo>
                    <a:pt x="18581" y="23965"/>
                  </a:lnTo>
                  <a:lnTo>
                    <a:pt x="15414" y="3627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1" name="Google Shape;3981;p29"/>
            <p:cNvSpPr/>
            <p:nvPr/>
          </p:nvSpPr>
          <p:spPr>
            <a:xfrm>
              <a:off x="-2479850" y="2873960"/>
              <a:ext cx="57793" cy="79801"/>
            </a:xfrm>
            <a:custGeom>
              <a:rect b="b" l="l" r="r" t="t"/>
              <a:pathLst>
                <a:path extrusionOk="0" h="33994" w="24619">
                  <a:moveTo>
                    <a:pt x="19045" y="33995"/>
                  </a:moveTo>
                  <a:lnTo>
                    <a:pt x="10346" y="24725"/>
                  </a:lnTo>
                  <a:lnTo>
                    <a:pt x="0" y="21874"/>
                  </a:lnTo>
                  <a:lnTo>
                    <a:pt x="5595" y="12711"/>
                  </a:lnTo>
                  <a:lnTo>
                    <a:pt x="5595" y="0"/>
                  </a:lnTo>
                  <a:lnTo>
                    <a:pt x="14295" y="9269"/>
                  </a:lnTo>
                  <a:lnTo>
                    <a:pt x="24620" y="12120"/>
                  </a:lnTo>
                  <a:lnTo>
                    <a:pt x="19045" y="21284"/>
                  </a:lnTo>
                  <a:lnTo>
                    <a:pt x="19045" y="3399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2" name="Google Shape;3982;p29"/>
            <p:cNvSpPr/>
            <p:nvPr/>
          </p:nvSpPr>
          <p:spPr>
            <a:xfrm>
              <a:off x="-2369756" y="2821983"/>
              <a:ext cx="50457" cy="69392"/>
            </a:xfrm>
            <a:custGeom>
              <a:rect b="b" l="l" r="r" t="t"/>
              <a:pathLst>
                <a:path extrusionOk="0" h="29560" w="21494">
                  <a:moveTo>
                    <a:pt x="21495" y="29560"/>
                  </a:moveTo>
                  <a:lnTo>
                    <a:pt x="10768" y="22762"/>
                  </a:lnTo>
                  <a:lnTo>
                    <a:pt x="42" y="22571"/>
                  </a:lnTo>
                  <a:lnTo>
                    <a:pt x="3167" y="12310"/>
                  </a:lnTo>
                  <a:lnTo>
                    <a:pt x="0" y="0"/>
                  </a:lnTo>
                  <a:lnTo>
                    <a:pt x="10747" y="6799"/>
                  </a:lnTo>
                  <a:lnTo>
                    <a:pt x="21473" y="6989"/>
                  </a:lnTo>
                  <a:lnTo>
                    <a:pt x="18327" y="17250"/>
                  </a:lnTo>
                  <a:lnTo>
                    <a:pt x="21495" y="2956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3" name="Google Shape;3983;p29"/>
            <p:cNvSpPr/>
            <p:nvPr/>
          </p:nvSpPr>
          <p:spPr>
            <a:xfrm>
              <a:off x="-2288699" y="2747463"/>
              <a:ext cx="66070" cy="54720"/>
            </a:xfrm>
            <a:custGeom>
              <a:rect b="b" l="l" r="r" t="t"/>
              <a:pathLst>
                <a:path extrusionOk="0" h="23310" w="28145">
                  <a:moveTo>
                    <a:pt x="28146" y="23311"/>
                  </a:moveTo>
                  <a:lnTo>
                    <a:pt x="16068" y="19383"/>
                  </a:lnTo>
                  <a:lnTo>
                    <a:pt x="5638" y="21854"/>
                  </a:lnTo>
                  <a:lnTo>
                    <a:pt x="6102" y="11149"/>
                  </a:lnTo>
                  <a:lnTo>
                    <a:pt x="0" y="0"/>
                  </a:lnTo>
                  <a:lnTo>
                    <a:pt x="12078" y="3928"/>
                  </a:lnTo>
                  <a:lnTo>
                    <a:pt x="22508" y="1457"/>
                  </a:lnTo>
                  <a:lnTo>
                    <a:pt x="22044" y="12162"/>
                  </a:lnTo>
                  <a:lnTo>
                    <a:pt x="28146" y="2331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4" name="Google Shape;3984;p29"/>
            <p:cNvSpPr/>
            <p:nvPr/>
          </p:nvSpPr>
          <p:spPr>
            <a:xfrm>
              <a:off x="-2228747" y="2645294"/>
              <a:ext cx="77620" cy="56255"/>
            </a:xfrm>
            <a:custGeom>
              <a:rect b="b" l="l" r="r" t="t"/>
              <a:pathLst>
                <a:path extrusionOk="0" h="23964" w="33065">
                  <a:moveTo>
                    <a:pt x="33065" y="19763"/>
                  </a:moveTo>
                  <a:lnTo>
                    <a:pt x="20375" y="18982"/>
                  </a:lnTo>
                  <a:lnTo>
                    <a:pt x="10895" y="23965"/>
                  </a:lnTo>
                  <a:lnTo>
                    <a:pt x="8678" y="13471"/>
                  </a:lnTo>
                  <a:lnTo>
                    <a:pt x="0" y="4202"/>
                  </a:lnTo>
                  <a:lnTo>
                    <a:pt x="12669" y="5004"/>
                  </a:lnTo>
                  <a:lnTo>
                    <a:pt x="22170" y="0"/>
                  </a:lnTo>
                  <a:lnTo>
                    <a:pt x="24366" y="10515"/>
                  </a:lnTo>
                  <a:lnTo>
                    <a:pt x="33065" y="1976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5" name="Google Shape;3985;p29"/>
            <p:cNvSpPr/>
            <p:nvPr/>
          </p:nvSpPr>
          <p:spPr>
            <a:xfrm>
              <a:off x="-2193668" y="2528360"/>
              <a:ext cx="84261" cy="61066"/>
            </a:xfrm>
            <a:custGeom>
              <a:rect b="b" l="l" r="r" t="t"/>
              <a:pathLst>
                <a:path extrusionOk="0" h="26013" w="35894">
                  <a:moveTo>
                    <a:pt x="35895" y="16427"/>
                  </a:moveTo>
                  <a:lnTo>
                    <a:pt x="23416" y="18813"/>
                  </a:lnTo>
                  <a:lnTo>
                    <a:pt x="15477" y="26013"/>
                  </a:lnTo>
                  <a:lnTo>
                    <a:pt x="10726" y="16406"/>
                  </a:lnTo>
                  <a:lnTo>
                    <a:pt x="0" y="9586"/>
                  </a:lnTo>
                  <a:lnTo>
                    <a:pt x="12479" y="7200"/>
                  </a:lnTo>
                  <a:lnTo>
                    <a:pt x="20439" y="0"/>
                  </a:lnTo>
                  <a:lnTo>
                    <a:pt x="25169" y="9628"/>
                  </a:lnTo>
                  <a:lnTo>
                    <a:pt x="35895" y="1642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6" name="Google Shape;3986;p29"/>
            <p:cNvSpPr/>
            <p:nvPr/>
          </p:nvSpPr>
          <p:spPr>
            <a:xfrm>
              <a:off x="-2185594" y="2407411"/>
              <a:ext cx="85649" cy="62007"/>
            </a:xfrm>
            <a:custGeom>
              <a:rect b="b" l="l" r="r" t="t"/>
              <a:pathLst>
                <a:path extrusionOk="0" h="26414" w="36485">
                  <a:moveTo>
                    <a:pt x="36486" y="12056"/>
                  </a:moveTo>
                  <a:lnTo>
                    <a:pt x="24979" y="17461"/>
                  </a:lnTo>
                  <a:lnTo>
                    <a:pt x="19066" y="26414"/>
                  </a:lnTo>
                  <a:lnTo>
                    <a:pt x="12078" y="18285"/>
                  </a:lnTo>
                  <a:lnTo>
                    <a:pt x="0" y="14357"/>
                  </a:lnTo>
                  <a:lnTo>
                    <a:pt x="11486" y="8931"/>
                  </a:lnTo>
                  <a:lnTo>
                    <a:pt x="17398" y="0"/>
                  </a:lnTo>
                  <a:lnTo>
                    <a:pt x="24387" y="8129"/>
                  </a:lnTo>
                  <a:lnTo>
                    <a:pt x="36486" y="1205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7" name="Google Shape;3987;p29"/>
            <p:cNvSpPr/>
            <p:nvPr/>
          </p:nvSpPr>
          <p:spPr>
            <a:xfrm>
              <a:off x="-2205065" y="2289980"/>
              <a:ext cx="81585" cy="59082"/>
            </a:xfrm>
            <a:custGeom>
              <a:rect b="b" l="l" r="r" t="t"/>
              <a:pathLst>
                <a:path extrusionOk="0" h="25168" w="34754">
                  <a:moveTo>
                    <a:pt x="34755" y="6947"/>
                  </a:moveTo>
                  <a:lnTo>
                    <a:pt x="24957" y="15034"/>
                  </a:lnTo>
                  <a:lnTo>
                    <a:pt x="21473" y="25169"/>
                  </a:lnTo>
                  <a:lnTo>
                    <a:pt x="12669" y="19024"/>
                  </a:lnTo>
                  <a:lnTo>
                    <a:pt x="0" y="18243"/>
                  </a:lnTo>
                  <a:lnTo>
                    <a:pt x="9776" y="10135"/>
                  </a:lnTo>
                  <a:lnTo>
                    <a:pt x="13281" y="0"/>
                  </a:lnTo>
                  <a:lnTo>
                    <a:pt x="22065" y="6145"/>
                  </a:lnTo>
                  <a:lnTo>
                    <a:pt x="34755" y="69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8" name="Google Shape;3988;p29"/>
            <p:cNvSpPr/>
            <p:nvPr/>
          </p:nvSpPr>
          <p:spPr>
            <a:xfrm>
              <a:off x="-2250896" y="2183451"/>
              <a:ext cx="72465" cy="52490"/>
            </a:xfrm>
            <a:custGeom>
              <a:rect b="b" l="l" r="r" t="t"/>
              <a:pathLst>
                <a:path extrusionOk="0" h="22360" w="30869">
                  <a:moveTo>
                    <a:pt x="30869" y="1394"/>
                  </a:moveTo>
                  <a:lnTo>
                    <a:pt x="23395" y="11676"/>
                  </a:lnTo>
                  <a:lnTo>
                    <a:pt x="22529" y="22360"/>
                  </a:lnTo>
                  <a:lnTo>
                    <a:pt x="12479" y="18602"/>
                  </a:lnTo>
                  <a:lnTo>
                    <a:pt x="0" y="20988"/>
                  </a:lnTo>
                  <a:lnTo>
                    <a:pt x="7474" y="10705"/>
                  </a:lnTo>
                  <a:lnTo>
                    <a:pt x="8340" y="0"/>
                  </a:lnTo>
                  <a:lnTo>
                    <a:pt x="18370" y="3780"/>
                  </a:lnTo>
                  <a:lnTo>
                    <a:pt x="30869" y="13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9" name="Google Shape;3989;p29"/>
            <p:cNvSpPr/>
            <p:nvPr/>
          </p:nvSpPr>
          <p:spPr>
            <a:xfrm>
              <a:off x="-2320162" y="2084652"/>
              <a:ext cx="58734" cy="62502"/>
            </a:xfrm>
            <a:custGeom>
              <a:rect b="b" l="l" r="r" t="t"/>
              <a:pathLst>
                <a:path extrusionOk="0" h="26625" w="25020">
                  <a:moveTo>
                    <a:pt x="25021" y="0"/>
                  </a:moveTo>
                  <a:lnTo>
                    <a:pt x="20354" y="11803"/>
                  </a:lnTo>
                  <a:lnTo>
                    <a:pt x="22170" y="22382"/>
                  </a:lnTo>
                  <a:lnTo>
                    <a:pt x="11507" y="21220"/>
                  </a:lnTo>
                  <a:lnTo>
                    <a:pt x="0" y="26626"/>
                  </a:lnTo>
                  <a:lnTo>
                    <a:pt x="4687" y="14822"/>
                  </a:lnTo>
                  <a:lnTo>
                    <a:pt x="2850" y="4244"/>
                  </a:lnTo>
                  <a:lnTo>
                    <a:pt x="13513" y="5405"/>
                  </a:lnTo>
                  <a:lnTo>
                    <a:pt x="25021"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0" name="Google Shape;3990;p29"/>
            <p:cNvSpPr/>
            <p:nvPr/>
          </p:nvSpPr>
          <p:spPr>
            <a:xfrm>
              <a:off x="-2415092" y="2006365"/>
              <a:ext cx="54471" cy="75193"/>
            </a:xfrm>
            <a:custGeom>
              <a:rect b="b" l="l" r="r" t="t"/>
              <a:pathLst>
                <a:path extrusionOk="0" h="32031" w="23204">
                  <a:moveTo>
                    <a:pt x="20418" y="0"/>
                  </a:moveTo>
                  <a:lnTo>
                    <a:pt x="18834" y="12605"/>
                  </a:lnTo>
                  <a:lnTo>
                    <a:pt x="23205" y="22403"/>
                  </a:lnTo>
                  <a:lnTo>
                    <a:pt x="12605" y="23923"/>
                  </a:lnTo>
                  <a:lnTo>
                    <a:pt x="2808" y="32031"/>
                  </a:lnTo>
                  <a:lnTo>
                    <a:pt x="4392" y="19426"/>
                  </a:lnTo>
                  <a:lnTo>
                    <a:pt x="0" y="9628"/>
                  </a:lnTo>
                  <a:lnTo>
                    <a:pt x="10621" y="8087"/>
                  </a:lnTo>
                  <a:lnTo>
                    <a:pt x="2041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1" name="Google Shape;3991;p29"/>
            <p:cNvSpPr/>
            <p:nvPr/>
          </p:nvSpPr>
          <p:spPr>
            <a:xfrm>
              <a:off x="-2529844" y="1956865"/>
              <a:ext cx="60223" cy="83071"/>
            </a:xfrm>
            <a:custGeom>
              <a:rect b="b" l="l" r="r" t="t"/>
              <a:pathLst>
                <a:path extrusionOk="0" h="35387" w="25654">
                  <a:moveTo>
                    <a:pt x="17377" y="0"/>
                  </a:moveTo>
                  <a:lnTo>
                    <a:pt x="18961" y="12605"/>
                  </a:lnTo>
                  <a:lnTo>
                    <a:pt x="25654" y="20988"/>
                  </a:lnTo>
                  <a:lnTo>
                    <a:pt x="15751" y="25127"/>
                  </a:lnTo>
                  <a:lnTo>
                    <a:pt x="8277" y="35388"/>
                  </a:lnTo>
                  <a:lnTo>
                    <a:pt x="6693" y="22783"/>
                  </a:lnTo>
                  <a:lnTo>
                    <a:pt x="0" y="14400"/>
                  </a:lnTo>
                  <a:lnTo>
                    <a:pt x="9903" y="10283"/>
                  </a:lnTo>
                  <a:lnTo>
                    <a:pt x="1737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2" name="Google Shape;3992;p29"/>
            <p:cNvSpPr/>
            <p:nvPr/>
          </p:nvSpPr>
          <p:spPr>
            <a:xfrm>
              <a:off x="-3068612" y="1987585"/>
              <a:ext cx="988443" cy="1017227"/>
            </a:xfrm>
            <a:custGeom>
              <a:rect b="b" l="l" r="r" t="t"/>
              <a:pathLst>
                <a:path extrusionOk="0" h="433523" w="421256">
                  <a:moveTo>
                    <a:pt x="421256" y="201686"/>
                  </a:moveTo>
                  <a:cubicBezTo>
                    <a:pt x="421256" y="225968"/>
                    <a:pt x="417519" y="249469"/>
                    <a:pt x="410530" y="271491"/>
                  </a:cubicBezTo>
                  <a:cubicBezTo>
                    <a:pt x="388106" y="342689"/>
                    <a:pt x="332258" y="399023"/>
                    <a:pt x="261271" y="422122"/>
                  </a:cubicBezTo>
                  <a:cubicBezTo>
                    <a:pt x="238658" y="429491"/>
                    <a:pt x="214460" y="433524"/>
                    <a:pt x="189397" y="433524"/>
                  </a:cubicBezTo>
                  <a:cubicBezTo>
                    <a:pt x="164334" y="433524"/>
                    <a:pt x="141615" y="429786"/>
                    <a:pt x="119593" y="422798"/>
                  </a:cubicBezTo>
                  <a:cubicBezTo>
                    <a:pt x="70734" y="407363"/>
                    <a:pt x="28906" y="376198"/>
                    <a:pt x="0" y="335257"/>
                  </a:cubicBezTo>
                  <a:cubicBezTo>
                    <a:pt x="24007" y="342689"/>
                    <a:pt x="48627" y="347820"/>
                    <a:pt x="73690" y="349298"/>
                  </a:cubicBezTo>
                  <a:cubicBezTo>
                    <a:pt x="116109" y="351789"/>
                    <a:pt x="160006" y="343153"/>
                    <a:pt x="195478" y="319759"/>
                  </a:cubicBezTo>
                  <a:cubicBezTo>
                    <a:pt x="217944" y="304936"/>
                    <a:pt x="236419" y="284666"/>
                    <a:pt x="251981" y="262707"/>
                  </a:cubicBezTo>
                  <a:cubicBezTo>
                    <a:pt x="278691" y="224997"/>
                    <a:pt x="296617" y="181353"/>
                    <a:pt x="305358" y="136041"/>
                  </a:cubicBezTo>
                  <a:cubicBezTo>
                    <a:pt x="313276" y="94995"/>
                    <a:pt x="313762" y="52470"/>
                    <a:pt x="306583" y="11275"/>
                  </a:cubicBezTo>
                  <a:cubicBezTo>
                    <a:pt x="306161" y="8869"/>
                    <a:pt x="305063" y="4920"/>
                    <a:pt x="303627" y="0"/>
                  </a:cubicBezTo>
                  <a:cubicBezTo>
                    <a:pt x="353542" y="28209"/>
                    <a:pt x="391907" y="74471"/>
                    <a:pt x="409854" y="129897"/>
                  </a:cubicBezTo>
                  <a:cubicBezTo>
                    <a:pt x="417329" y="152511"/>
                    <a:pt x="421256" y="176602"/>
                    <a:pt x="421256" y="201686"/>
                  </a:cubicBezTo>
                  <a:close/>
                </a:path>
              </a:pathLst>
            </a:custGeom>
            <a:solidFill>
              <a:srgbClr val="D0945F">
                <a:alpha val="156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3" name="Google Shape;3993;p29"/>
            <p:cNvSpPr/>
            <p:nvPr/>
          </p:nvSpPr>
          <p:spPr>
            <a:xfrm>
              <a:off x="-2751366" y="2048424"/>
              <a:ext cx="93141" cy="345961"/>
            </a:xfrm>
            <a:custGeom>
              <a:rect b="b" l="l" r="r" t="t"/>
              <a:pathLst>
                <a:path extrusionOk="0" h="147442" w="39695">
                  <a:moveTo>
                    <a:pt x="39695" y="147443"/>
                  </a:moveTo>
                  <a:lnTo>
                    <a:pt x="29392" y="146535"/>
                  </a:lnTo>
                  <a:cubicBezTo>
                    <a:pt x="25211" y="82410"/>
                    <a:pt x="10304" y="30806"/>
                    <a:pt x="0" y="4012"/>
                  </a:cubicBezTo>
                  <a:cubicBezTo>
                    <a:pt x="4962" y="2471"/>
                    <a:pt x="9987" y="1119"/>
                    <a:pt x="15139" y="0"/>
                  </a:cubicBezTo>
                  <a:cubicBezTo>
                    <a:pt x="26309" y="33446"/>
                    <a:pt x="39780" y="86464"/>
                    <a:pt x="39695" y="14744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4" name="Google Shape;3994;p29"/>
            <p:cNvSpPr/>
            <p:nvPr/>
          </p:nvSpPr>
          <p:spPr>
            <a:xfrm>
              <a:off x="-2753199" y="2527015"/>
              <a:ext cx="94974" cy="361271"/>
            </a:xfrm>
            <a:custGeom>
              <a:rect b="b" l="l" r="r" t="t"/>
              <a:pathLst>
                <a:path extrusionOk="0" h="153967" w="40476">
                  <a:moveTo>
                    <a:pt x="40477" y="0"/>
                  </a:moveTo>
                  <a:cubicBezTo>
                    <a:pt x="40477" y="0"/>
                    <a:pt x="37816" y="95649"/>
                    <a:pt x="21579" y="153967"/>
                  </a:cubicBezTo>
                  <a:cubicBezTo>
                    <a:pt x="14210" y="152595"/>
                    <a:pt x="7010" y="150800"/>
                    <a:pt x="0" y="148583"/>
                  </a:cubicBezTo>
                  <a:cubicBezTo>
                    <a:pt x="19974" y="94846"/>
                    <a:pt x="28230" y="45924"/>
                    <a:pt x="30553" y="0"/>
                  </a:cubicBezTo>
                  <a:lnTo>
                    <a:pt x="40456"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5" name="Google Shape;3995;p29"/>
            <p:cNvSpPr/>
            <p:nvPr/>
          </p:nvSpPr>
          <p:spPr>
            <a:xfrm>
              <a:off x="-2562297" y="2334319"/>
              <a:ext cx="356020" cy="79121"/>
            </a:xfrm>
            <a:custGeom>
              <a:rect b="b" l="l" r="r" t="t"/>
              <a:pathLst>
                <a:path extrusionOk="0" h="33720" w="151729">
                  <a:moveTo>
                    <a:pt x="151708" y="15963"/>
                  </a:moveTo>
                  <a:cubicBezTo>
                    <a:pt x="94614" y="31271"/>
                    <a:pt x="0" y="33720"/>
                    <a:pt x="0" y="33720"/>
                  </a:cubicBezTo>
                  <a:lnTo>
                    <a:pt x="0" y="24345"/>
                  </a:lnTo>
                  <a:cubicBezTo>
                    <a:pt x="63111" y="21093"/>
                    <a:pt x="120311" y="7665"/>
                    <a:pt x="147274" y="0"/>
                  </a:cubicBezTo>
                  <a:cubicBezTo>
                    <a:pt x="149005" y="5216"/>
                    <a:pt x="150483" y="10557"/>
                    <a:pt x="151729" y="1596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6" name="Google Shape;3996;p29"/>
            <p:cNvSpPr/>
            <p:nvPr/>
          </p:nvSpPr>
          <p:spPr>
            <a:xfrm>
              <a:off x="-3040716" y="2333526"/>
              <a:ext cx="382476" cy="79865"/>
            </a:xfrm>
            <a:custGeom>
              <a:rect b="b" l="l" r="r" t="t"/>
              <a:pathLst>
                <a:path extrusionOk="0" h="34037" w="163004">
                  <a:moveTo>
                    <a:pt x="163004" y="25950"/>
                  </a:moveTo>
                  <a:lnTo>
                    <a:pt x="163004" y="34037"/>
                  </a:lnTo>
                  <a:cubicBezTo>
                    <a:pt x="163004" y="34037"/>
                    <a:pt x="61359" y="34417"/>
                    <a:pt x="0" y="14273"/>
                  </a:cubicBezTo>
                  <a:cubicBezTo>
                    <a:pt x="1161" y="9438"/>
                    <a:pt x="2513" y="4666"/>
                    <a:pt x="4054" y="0"/>
                  </a:cubicBezTo>
                  <a:cubicBezTo>
                    <a:pt x="57030" y="14865"/>
                    <a:pt x="106945" y="23416"/>
                    <a:pt x="152700" y="25042"/>
                  </a:cubicBezTo>
                  <a:cubicBezTo>
                    <a:pt x="152553" y="22825"/>
                    <a:pt x="152405" y="20608"/>
                    <a:pt x="152215" y="18412"/>
                  </a:cubicBezTo>
                  <a:lnTo>
                    <a:pt x="162983" y="259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997" name="Google Shape;3997;p29"/>
          <p:cNvGrpSpPr/>
          <p:nvPr/>
        </p:nvGrpSpPr>
        <p:grpSpPr>
          <a:xfrm>
            <a:off x="2952291" y="3060484"/>
            <a:ext cx="1393468" cy="1567210"/>
            <a:chOff x="-1023021" y="1820709"/>
            <a:chExt cx="1023029" cy="1150584"/>
          </a:xfrm>
        </p:grpSpPr>
        <p:sp>
          <p:nvSpPr>
            <p:cNvPr id="3998" name="Google Shape;3998;p29"/>
            <p:cNvSpPr/>
            <p:nvPr/>
          </p:nvSpPr>
          <p:spPr>
            <a:xfrm>
              <a:off x="-1023021" y="1820709"/>
              <a:ext cx="1023029" cy="1150584"/>
            </a:xfrm>
            <a:custGeom>
              <a:rect b="b" l="l" r="r" t="t"/>
              <a:pathLst>
                <a:path extrusionOk="0" h="1150584" w="1023029">
                  <a:moveTo>
                    <a:pt x="1023008" y="928828"/>
                  </a:moveTo>
                  <a:cubicBezTo>
                    <a:pt x="1023008" y="928828"/>
                    <a:pt x="664315" y="1063391"/>
                    <a:pt x="351735" y="1144957"/>
                  </a:cubicBezTo>
                  <a:cubicBezTo>
                    <a:pt x="348103" y="1145907"/>
                    <a:pt x="344493" y="1146836"/>
                    <a:pt x="340903" y="1147765"/>
                  </a:cubicBezTo>
                  <a:cubicBezTo>
                    <a:pt x="340755" y="1147786"/>
                    <a:pt x="340608" y="1147807"/>
                    <a:pt x="340418" y="1147871"/>
                  </a:cubicBezTo>
                  <a:cubicBezTo>
                    <a:pt x="304565" y="1157119"/>
                    <a:pt x="266622" y="1142191"/>
                    <a:pt x="247429" y="1111363"/>
                  </a:cubicBezTo>
                  <a:cubicBezTo>
                    <a:pt x="231361" y="1085519"/>
                    <a:pt x="212464" y="1045803"/>
                    <a:pt x="192743" y="984761"/>
                  </a:cubicBezTo>
                  <a:lnTo>
                    <a:pt x="1318" y="353183"/>
                  </a:lnTo>
                  <a:cubicBezTo>
                    <a:pt x="1318" y="353183"/>
                    <a:pt x="-13166" y="251770"/>
                    <a:pt x="53893" y="204389"/>
                  </a:cubicBezTo>
                  <a:cubicBezTo>
                    <a:pt x="62994" y="197928"/>
                    <a:pt x="73614" y="192480"/>
                    <a:pt x="85966" y="188426"/>
                  </a:cubicBezTo>
                  <a:lnTo>
                    <a:pt x="723245" y="0"/>
                  </a:lnTo>
                  <a:cubicBezTo>
                    <a:pt x="723245" y="0"/>
                    <a:pt x="903099" y="499633"/>
                    <a:pt x="971214" y="728325"/>
                  </a:cubicBezTo>
                  <a:cubicBezTo>
                    <a:pt x="971214" y="728325"/>
                    <a:pt x="894484" y="816858"/>
                    <a:pt x="1019904" y="906954"/>
                  </a:cubicBezTo>
                  <a:cubicBezTo>
                    <a:pt x="1021298" y="907946"/>
                    <a:pt x="1021593" y="916899"/>
                    <a:pt x="1023029" y="92880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9" name="Google Shape;3999;p29"/>
            <p:cNvSpPr/>
            <p:nvPr/>
          </p:nvSpPr>
          <p:spPr>
            <a:xfrm>
              <a:off x="-680535" y="2085063"/>
              <a:ext cx="300079" cy="432341"/>
            </a:xfrm>
            <a:custGeom>
              <a:rect b="b" l="l" r="r" t="t"/>
              <a:pathLst>
                <a:path extrusionOk="0" h="432341" w="300079">
                  <a:moveTo>
                    <a:pt x="282365" y="63175"/>
                  </a:moveTo>
                  <a:cubicBezTo>
                    <a:pt x="247758" y="71916"/>
                    <a:pt x="213194" y="81418"/>
                    <a:pt x="178692" y="91637"/>
                  </a:cubicBezTo>
                  <a:lnTo>
                    <a:pt x="146619" y="0"/>
                  </a:lnTo>
                  <a:lnTo>
                    <a:pt x="77512" y="21494"/>
                  </a:lnTo>
                  <a:lnTo>
                    <a:pt x="106966" y="113892"/>
                  </a:lnTo>
                  <a:cubicBezTo>
                    <a:pt x="71241" y="125505"/>
                    <a:pt x="35599" y="137857"/>
                    <a:pt x="0" y="150969"/>
                  </a:cubicBezTo>
                  <a:lnTo>
                    <a:pt x="17715" y="203945"/>
                  </a:lnTo>
                  <a:cubicBezTo>
                    <a:pt x="54687" y="195922"/>
                    <a:pt x="91109" y="186800"/>
                    <a:pt x="126941" y="176539"/>
                  </a:cubicBezTo>
                  <a:lnTo>
                    <a:pt x="208485" y="432341"/>
                  </a:lnTo>
                  <a:lnTo>
                    <a:pt x="289164" y="407257"/>
                  </a:lnTo>
                  <a:lnTo>
                    <a:pt x="200398" y="153629"/>
                  </a:lnTo>
                  <a:cubicBezTo>
                    <a:pt x="234181" y="142227"/>
                    <a:pt x="267416" y="129749"/>
                    <a:pt x="300080" y="116151"/>
                  </a:cubicBezTo>
                  <a:lnTo>
                    <a:pt x="282365" y="6317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0" name="Google Shape;4000;p29"/>
            <p:cNvSpPr/>
            <p:nvPr/>
          </p:nvSpPr>
          <p:spPr>
            <a:xfrm>
              <a:off x="-611647" y="2147375"/>
              <a:ext cx="168893" cy="231350"/>
            </a:xfrm>
            <a:custGeom>
              <a:rect b="b" l="l" r="r" t="t"/>
              <a:pathLst>
                <a:path extrusionOk="0" h="231350" w="168893">
                  <a:moveTo>
                    <a:pt x="166772" y="44506"/>
                  </a:moveTo>
                  <a:cubicBezTo>
                    <a:pt x="151971" y="47272"/>
                    <a:pt x="123888" y="53015"/>
                    <a:pt x="92280" y="61904"/>
                  </a:cubicBezTo>
                  <a:cubicBezTo>
                    <a:pt x="91372" y="62158"/>
                    <a:pt x="90401" y="61693"/>
                    <a:pt x="90084" y="60827"/>
                  </a:cubicBezTo>
                  <a:cubicBezTo>
                    <a:pt x="82419" y="40283"/>
                    <a:pt x="74164" y="19950"/>
                    <a:pt x="65422" y="1031"/>
                  </a:cubicBezTo>
                  <a:cubicBezTo>
                    <a:pt x="64557" y="-827"/>
                    <a:pt x="61643" y="17"/>
                    <a:pt x="62002" y="2045"/>
                  </a:cubicBezTo>
                  <a:cubicBezTo>
                    <a:pt x="64282" y="14608"/>
                    <a:pt x="68758" y="36187"/>
                    <a:pt x="76634" y="64733"/>
                  </a:cubicBezTo>
                  <a:cubicBezTo>
                    <a:pt x="76887" y="65620"/>
                    <a:pt x="76381" y="66549"/>
                    <a:pt x="75473" y="66824"/>
                  </a:cubicBezTo>
                  <a:cubicBezTo>
                    <a:pt x="50220" y="74573"/>
                    <a:pt x="23869" y="84264"/>
                    <a:pt x="960" y="95941"/>
                  </a:cubicBezTo>
                  <a:cubicBezTo>
                    <a:pt x="-772" y="96828"/>
                    <a:pt x="9" y="99383"/>
                    <a:pt x="1952" y="99214"/>
                  </a:cubicBezTo>
                  <a:cubicBezTo>
                    <a:pt x="15001" y="98095"/>
                    <a:pt x="42978" y="94568"/>
                    <a:pt x="80097" y="83399"/>
                  </a:cubicBezTo>
                  <a:cubicBezTo>
                    <a:pt x="81047" y="83103"/>
                    <a:pt x="82082" y="83610"/>
                    <a:pt x="82356" y="84539"/>
                  </a:cubicBezTo>
                  <a:cubicBezTo>
                    <a:pt x="94265" y="124171"/>
                    <a:pt x="112043" y="174128"/>
                    <a:pt x="138225" y="230314"/>
                  </a:cubicBezTo>
                  <a:cubicBezTo>
                    <a:pt x="139112" y="232235"/>
                    <a:pt x="142131" y="231264"/>
                    <a:pt x="141604" y="229216"/>
                  </a:cubicBezTo>
                  <a:cubicBezTo>
                    <a:pt x="134488" y="200880"/>
                    <a:pt x="118546" y="140894"/>
                    <a:pt x="96946" y="79788"/>
                  </a:cubicBezTo>
                  <a:cubicBezTo>
                    <a:pt x="96629" y="78902"/>
                    <a:pt x="97094" y="77930"/>
                    <a:pt x="98023" y="77613"/>
                  </a:cubicBezTo>
                  <a:cubicBezTo>
                    <a:pt x="119264" y="70308"/>
                    <a:pt x="142849" y="60616"/>
                    <a:pt x="167933" y="47736"/>
                  </a:cubicBezTo>
                  <a:cubicBezTo>
                    <a:pt x="169749" y="46807"/>
                    <a:pt x="168778" y="44105"/>
                    <a:pt x="166772" y="444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1" name="Google Shape;4001;p29"/>
            <p:cNvSpPr/>
            <p:nvPr/>
          </p:nvSpPr>
          <p:spPr>
            <a:xfrm>
              <a:off x="-1023017" y="2025140"/>
              <a:ext cx="273966" cy="856025"/>
            </a:xfrm>
            <a:custGeom>
              <a:rect b="b" l="l" r="r" t="t"/>
              <a:pathLst>
                <a:path extrusionOk="0" h="856025" w="273966">
                  <a:moveTo>
                    <a:pt x="221095" y="856025"/>
                  </a:moveTo>
                  <a:cubicBezTo>
                    <a:pt x="221412" y="855856"/>
                    <a:pt x="221729" y="855709"/>
                    <a:pt x="222046" y="855561"/>
                  </a:cubicBezTo>
                  <a:cubicBezTo>
                    <a:pt x="206759" y="816858"/>
                    <a:pt x="205829" y="781913"/>
                    <a:pt x="219364" y="751466"/>
                  </a:cubicBezTo>
                  <a:cubicBezTo>
                    <a:pt x="229773" y="728029"/>
                    <a:pt x="248375" y="708899"/>
                    <a:pt x="273966" y="695027"/>
                  </a:cubicBezTo>
                  <a:lnTo>
                    <a:pt x="53889" y="0"/>
                  </a:lnTo>
                  <a:cubicBezTo>
                    <a:pt x="-13149" y="47381"/>
                    <a:pt x="1314" y="148794"/>
                    <a:pt x="1314" y="148794"/>
                  </a:cubicBezTo>
                  <a:lnTo>
                    <a:pt x="192739" y="780372"/>
                  </a:lnTo>
                  <a:cubicBezTo>
                    <a:pt x="202472" y="810502"/>
                    <a:pt x="211995" y="835396"/>
                    <a:pt x="221074" y="8560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2" name="Google Shape;4002;p29"/>
            <p:cNvSpPr/>
            <p:nvPr/>
          </p:nvSpPr>
          <p:spPr>
            <a:xfrm>
              <a:off x="-775345" y="2549139"/>
              <a:ext cx="772228" cy="381283"/>
            </a:xfrm>
            <a:custGeom>
              <a:rect b="b" l="l" r="r" t="t"/>
              <a:pathLst>
                <a:path extrusionOk="0" h="381283" w="772228">
                  <a:moveTo>
                    <a:pt x="772228" y="178545"/>
                  </a:moveTo>
                  <a:cubicBezTo>
                    <a:pt x="772228" y="178545"/>
                    <a:pt x="639397" y="220394"/>
                    <a:pt x="464146" y="274046"/>
                  </a:cubicBezTo>
                  <a:cubicBezTo>
                    <a:pt x="361149" y="305633"/>
                    <a:pt x="243499" y="341274"/>
                    <a:pt x="129587" y="374952"/>
                  </a:cubicBezTo>
                  <a:cubicBezTo>
                    <a:pt x="67468" y="393322"/>
                    <a:pt x="34064" y="369251"/>
                    <a:pt x="16729" y="334475"/>
                  </a:cubicBezTo>
                  <a:cubicBezTo>
                    <a:pt x="-21002" y="258738"/>
                    <a:pt x="8368" y="211124"/>
                    <a:pt x="72028" y="191614"/>
                  </a:cubicBezTo>
                  <a:cubicBezTo>
                    <a:pt x="101568" y="182556"/>
                    <a:pt x="130347" y="173773"/>
                    <a:pt x="158345" y="165285"/>
                  </a:cubicBezTo>
                  <a:cubicBezTo>
                    <a:pt x="501371" y="61127"/>
                    <a:pt x="722989" y="0"/>
                    <a:pt x="722989" y="0"/>
                  </a:cubicBezTo>
                  <a:cubicBezTo>
                    <a:pt x="722989" y="0"/>
                    <a:pt x="661820" y="81523"/>
                    <a:pt x="772228" y="1785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3" name="Google Shape;4003;p29"/>
            <p:cNvSpPr/>
            <p:nvPr/>
          </p:nvSpPr>
          <p:spPr>
            <a:xfrm>
              <a:off x="-861254" y="1930082"/>
              <a:ext cx="709110" cy="722159"/>
            </a:xfrm>
            <a:custGeom>
              <a:rect b="b" l="l" r="r" t="t"/>
              <a:pathLst>
                <a:path extrusionOk="0" h="722159" w="709110">
                  <a:moveTo>
                    <a:pt x="254240" y="722138"/>
                  </a:moveTo>
                  <a:lnTo>
                    <a:pt x="251622" y="715825"/>
                  </a:lnTo>
                  <a:cubicBezTo>
                    <a:pt x="241339" y="691036"/>
                    <a:pt x="208823" y="676995"/>
                    <a:pt x="174279" y="682443"/>
                  </a:cubicBezTo>
                  <a:cubicBezTo>
                    <a:pt x="172400" y="682738"/>
                    <a:pt x="170584" y="683140"/>
                    <a:pt x="168747" y="683541"/>
                  </a:cubicBezTo>
                  <a:lnTo>
                    <a:pt x="161991" y="685019"/>
                  </a:lnTo>
                  <a:lnTo>
                    <a:pt x="0" y="194929"/>
                  </a:lnTo>
                  <a:lnTo>
                    <a:pt x="6757" y="192522"/>
                  </a:lnTo>
                  <a:cubicBezTo>
                    <a:pt x="37394" y="181564"/>
                    <a:pt x="55869" y="156775"/>
                    <a:pt x="51688" y="132219"/>
                  </a:cubicBezTo>
                  <a:cubicBezTo>
                    <a:pt x="51245" y="129559"/>
                    <a:pt x="50422" y="126793"/>
                    <a:pt x="49218" y="123773"/>
                  </a:cubicBezTo>
                  <a:lnTo>
                    <a:pt x="46283" y="116447"/>
                  </a:lnTo>
                  <a:lnTo>
                    <a:pt x="443110" y="0"/>
                  </a:lnTo>
                  <a:lnTo>
                    <a:pt x="446171" y="4793"/>
                  </a:lnTo>
                  <a:cubicBezTo>
                    <a:pt x="459452" y="25549"/>
                    <a:pt x="489118" y="36233"/>
                    <a:pt x="519988" y="31376"/>
                  </a:cubicBezTo>
                  <a:cubicBezTo>
                    <a:pt x="521972" y="31059"/>
                    <a:pt x="524147" y="30637"/>
                    <a:pt x="526575" y="30067"/>
                  </a:cubicBezTo>
                  <a:lnTo>
                    <a:pt x="533227" y="28526"/>
                  </a:lnTo>
                  <a:lnTo>
                    <a:pt x="709110" y="519734"/>
                  </a:lnTo>
                  <a:lnTo>
                    <a:pt x="703283" y="522627"/>
                  </a:lnTo>
                  <a:cubicBezTo>
                    <a:pt x="677924" y="535148"/>
                    <a:pt x="663926" y="557297"/>
                    <a:pt x="667642" y="579024"/>
                  </a:cubicBezTo>
                  <a:cubicBezTo>
                    <a:pt x="667979" y="581072"/>
                    <a:pt x="668571" y="583226"/>
                    <a:pt x="669479" y="585801"/>
                  </a:cubicBezTo>
                  <a:lnTo>
                    <a:pt x="671949" y="592833"/>
                  </a:lnTo>
                  <a:lnTo>
                    <a:pt x="254240" y="722159"/>
                  </a:lnTo>
                  <a:close/>
                  <a:moveTo>
                    <a:pt x="172189" y="667958"/>
                  </a:moveTo>
                  <a:cubicBezTo>
                    <a:pt x="210681" y="662025"/>
                    <a:pt x="247357" y="677059"/>
                    <a:pt x="262601" y="704191"/>
                  </a:cubicBezTo>
                  <a:lnTo>
                    <a:pt x="653094" y="583289"/>
                  </a:lnTo>
                  <a:cubicBezTo>
                    <a:pt x="652946" y="582634"/>
                    <a:pt x="652819" y="581980"/>
                    <a:pt x="652714" y="581325"/>
                  </a:cubicBezTo>
                  <a:cubicBezTo>
                    <a:pt x="648216" y="554974"/>
                    <a:pt x="662975" y="528581"/>
                    <a:pt x="690593" y="512640"/>
                  </a:cubicBezTo>
                  <a:lnTo>
                    <a:pt x="523366" y="45565"/>
                  </a:lnTo>
                  <a:cubicBezTo>
                    <a:pt x="523049" y="45628"/>
                    <a:pt x="522733" y="45671"/>
                    <a:pt x="522416" y="45713"/>
                  </a:cubicBezTo>
                  <a:cubicBezTo>
                    <a:pt x="487894" y="51160"/>
                    <a:pt x="454279" y="39737"/>
                    <a:pt x="436649" y="17103"/>
                  </a:cubicBezTo>
                  <a:lnTo>
                    <a:pt x="65730" y="125948"/>
                  </a:lnTo>
                  <a:cubicBezTo>
                    <a:pt x="66067" y="127257"/>
                    <a:pt x="66342" y="128545"/>
                    <a:pt x="66553" y="129833"/>
                  </a:cubicBezTo>
                  <a:cubicBezTo>
                    <a:pt x="71599" y="159457"/>
                    <a:pt x="52132" y="188954"/>
                    <a:pt x="18665" y="203544"/>
                  </a:cubicBezTo>
                  <a:lnTo>
                    <a:pt x="172168" y="66793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4" name="Google Shape;4004;p29"/>
            <p:cNvSpPr/>
            <p:nvPr/>
          </p:nvSpPr>
          <p:spPr>
            <a:xfrm>
              <a:off x="-708300" y="2624581"/>
              <a:ext cx="605501" cy="186335"/>
            </a:xfrm>
            <a:custGeom>
              <a:rect b="b" l="l" r="r" t="t"/>
              <a:pathLst>
                <a:path extrusionOk="0" h="186335" w="605501">
                  <a:moveTo>
                    <a:pt x="0" y="184626"/>
                  </a:moveTo>
                  <a:cubicBezTo>
                    <a:pt x="24113" y="173604"/>
                    <a:pt x="48838" y="164461"/>
                    <a:pt x="73690" y="155678"/>
                  </a:cubicBezTo>
                  <a:lnTo>
                    <a:pt x="92376" y="149259"/>
                  </a:lnTo>
                  <a:lnTo>
                    <a:pt x="111189" y="143178"/>
                  </a:lnTo>
                  <a:cubicBezTo>
                    <a:pt x="123689" y="139018"/>
                    <a:pt x="136379" y="135408"/>
                    <a:pt x="149153" y="132093"/>
                  </a:cubicBezTo>
                  <a:cubicBezTo>
                    <a:pt x="174723" y="125505"/>
                    <a:pt x="200863" y="120627"/>
                    <a:pt x="226221" y="113449"/>
                  </a:cubicBezTo>
                  <a:cubicBezTo>
                    <a:pt x="251622" y="106312"/>
                    <a:pt x="276537" y="97739"/>
                    <a:pt x="301199" y="88407"/>
                  </a:cubicBezTo>
                  <a:cubicBezTo>
                    <a:pt x="313572" y="83825"/>
                    <a:pt x="325861" y="79032"/>
                    <a:pt x="338276" y="74640"/>
                  </a:cubicBezTo>
                  <a:cubicBezTo>
                    <a:pt x="350691" y="70185"/>
                    <a:pt x="363191" y="66025"/>
                    <a:pt x="375670" y="61866"/>
                  </a:cubicBezTo>
                  <a:cubicBezTo>
                    <a:pt x="400669" y="53526"/>
                    <a:pt x="425648" y="45143"/>
                    <a:pt x="450943" y="37711"/>
                  </a:cubicBezTo>
                  <a:cubicBezTo>
                    <a:pt x="476259" y="30342"/>
                    <a:pt x="501724" y="23437"/>
                    <a:pt x="527357" y="17082"/>
                  </a:cubicBezTo>
                  <a:cubicBezTo>
                    <a:pt x="553011" y="10769"/>
                    <a:pt x="578749" y="4709"/>
                    <a:pt x="604931" y="0"/>
                  </a:cubicBezTo>
                  <a:lnTo>
                    <a:pt x="605501" y="1732"/>
                  </a:lnTo>
                  <a:cubicBezTo>
                    <a:pt x="581262" y="12394"/>
                    <a:pt x="556600" y="21727"/>
                    <a:pt x="531833" y="30785"/>
                  </a:cubicBezTo>
                  <a:cubicBezTo>
                    <a:pt x="507065" y="39801"/>
                    <a:pt x="482108" y="48289"/>
                    <a:pt x="457024" y="56313"/>
                  </a:cubicBezTo>
                  <a:cubicBezTo>
                    <a:pt x="431898" y="64273"/>
                    <a:pt x="406476" y="71262"/>
                    <a:pt x="381054" y="78314"/>
                  </a:cubicBezTo>
                  <a:cubicBezTo>
                    <a:pt x="368343" y="81840"/>
                    <a:pt x="355632" y="85366"/>
                    <a:pt x="342837" y="88618"/>
                  </a:cubicBezTo>
                  <a:cubicBezTo>
                    <a:pt x="330062" y="91933"/>
                    <a:pt x="317140" y="94825"/>
                    <a:pt x="304303" y="97929"/>
                  </a:cubicBezTo>
                  <a:cubicBezTo>
                    <a:pt x="278564" y="103989"/>
                    <a:pt x="253058" y="110788"/>
                    <a:pt x="228037" y="119044"/>
                  </a:cubicBezTo>
                  <a:cubicBezTo>
                    <a:pt x="202995" y="127257"/>
                    <a:pt x="178713" y="137772"/>
                    <a:pt x="153883" y="146556"/>
                  </a:cubicBezTo>
                  <a:cubicBezTo>
                    <a:pt x="141446" y="150927"/>
                    <a:pt x="128925" y="155023"/>
                    <a:pt x="116235" y="158549"/>
                  </a:cubicBezTo>
                  <a:lnTo>
                    <a:pt x="97232" y="163997"/>
                  </a:lnTo>
                  <a:lnTo>
                    <a:pt x="78124" y="169128"/>
                  </a:lnTo>
                  <a:cubicBezTo>
                    <a:pt x="52554" y="175736"/>
                    <a:pt x="26879" y="181965"/>
                    <a:pt x="570" y="186336"/>
                  </a:cubicBezTo>
                  <a:lnTo>
                    <a:pt x="0" y="1846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5" name="Google Shape;4005;p29"/>
            <p:cNvSpPr/>
            <p:nvPr/>
          </p:nvSpPr>
          <p:spPr>
            <a:xfrm>
              <a:off x="-679943" y="2689550"/>
              <a:ext cx="605501" cy="186335"/>
            </a:xfrm>
            <a:custGeom>
              <a:rect b="b" l="l" r="r" t="t"/>
              <a:pathLst>
                <a:path extrusionOk="0" h="186335" w="605501">
                  <a:moveTo>
                    <a:pt x="21" y="184626"/>
                  </a:moveTo>
                  <a:cubicBezTo>
                    <a:pt x="24134" y="173604"/>
                    <a:pt x="48859" y="164461"/>
                    <a:pt x="73711" y="155677"/>
                  </a:cubicBezTo>
                  <a:lnTo>
                    <a:pt x="92397" y="149259"/>
                  </a:lnTo>
                  <a:lnTo>
                    <a:pt x="111189" y="143178"/>
                  </a:lnTo>
                  <a:cubicBezTo>
                    <a:pt x="123689" y="139018"/>
                    <a:pt x="136379" y="135408"/>
                    <a:pt x="149153" y="132093"/>
                  </a:cubicBezTo>
                  <a:cubicBezTo>
                    <a:pt x="174723" y="125505"/>
                    <a:pt x="200863" y="120627"/>
                    <a:pt x="226221" y="113448"/>
                  </a:cubicBezTo>
                  <a:cubicBezTo>
                    <a:pt x="251622" y="106312"/>
                    <a:pt x="276537" y="97739"/>
                    <a:pt x="301199" y="88407"/>
                  </a:cubicBezTo>
                  <a:cubicBezTo>
                    <a:pt x="313572" y="83825"/>
                    <a:pt x="325861" y="79032"/>
                    <a:pt x="338276" y="74640"/>
                  </a:cubicBezTo>
                  <a:cubicBezTo>
                    <a:pt x="350691" y="70185"/>
                    <a:pt x="363191" y="66025"/>
                    <a:pt x="375670" y="61866"/>
                  </a:cubicBezTo>
                  <a:cubicBezTo>
                    <a:pt x="400669" y="53526"/>
                    <a:pt x="425648" y="45143"/>
                    <a:pt x="450943" y="37711"/>
                  </a:cubicBezTo>
                  <a:cubicBezTo>
                    <a:pt x="476260" y="30342"/>
                    <a:pt x="501724" y="23437"/>
                    <a:pt x="527357" y="17082"/>
                  </a:cubicBezTo>
                  <a:cubicBezTo>
                    <a:pt x="553011" y="10769"/>
                    <a:pt x="578749" y="4708"/>
                    <a:pt x="604931" y="0"/>
                  </a:cubicBezTo>
                  <a:lnTo>
                    <a:pt x="605502" y="1732"/>
                  </a:lnTo>
                  <a:cubicBezTo>
                    <a:pt x="581262" y="12394"/>
                    <a:pt x="556600" y="21727"/>
                    <a:pt x="531833" y="30785"/>
                  </a:cubicBezTo>
                  <a:cubicBezTo>
                    <a:pt x="507066" y="39801"/>
                    <a:pt x="482108" y="48289"/>
                    <a:pt x="457024" y="56313"/>
                  </a:cubicBezTo>
                  <a:cubicBezTo>
                    <a:pt x="431919" y="64273"/>
                    <a:pt x="406476" y="71262"/>
                    <a:pt x="381054" y="78314"/>
                  </a:cubicBezTo>
                  <a:cubicBezTo>
                    <a:pt x="368343" y="81840"/>
                    <a:pt x="355632" y="85366"/>
                    <a:pt x="342837" y="88618"/>
                  </a:cubicBezTo>
                  <a:cubicBezTo>
                    <a:pt x="330063" y="91933"/>
                    <a:pt x="317140" y="94825"/>
                    <a:pt x="304303" y="97929"/>
                  </a:cubicBezTo>
                  <a:cubicBezTo>
                    <a:pt x="278564" y="103989"/>
                    <a:pt x="253058" y="110788"/>
                    <a:pt x="228037" y="119044"/>
                  </a:cubicBezTo>
                  <a:cubicBezTo>
                    <a:pt x="202995" y="127257"/>
                    <a:pt x="178713" y="137772"/>
                    <a:pt x="153883" y="146556"/>
                  </a:cubicBezTo>
                  <a:cubicBezTo>
                    <a:pt x="141446" y="150927"/>
                    <a:pt x="128925" y="155023"/>
                    <a:pt x="116236" y="158549"/>
                  </a:cubicBezTo>
                  <a:lnTo>
                    <a:pt x="97233" y="163997"/>
                  </a:lnTo>
                  <a:lnTo>
                    <a:pt x="78124" y="169128"/>
                  </a:lnTo>
                  <a:cubicBezTo>
                    <a:pt x="52554" y="175736"/>
                    <a:pt x="26879" y="181965"/>
                    <a:pt x="570" y="186336"/>
                  </a:cubicBezTo>
                  <a:lnTo>
                    <a:pt x="0" y="1846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6" name="Google Shape;4006;p29"/>
            <p:cNvSpPr/>
            <p:nvPr/>
          </p:nvSpPr>
          <p:spPr>
            <a:xfrm>
              <a:off x="-775345" y="2714423"/>
              <a:ext cx="464146" cy="215999"/>
            </a:xfrm>
            <a:custGeom>
              <a:rect b="b" l="l" r="r" t="t"/>
              <a:pathLst>
                <a:path extrusionOk="0" h="215999" w="464146">
                  <a:moveTo>
                    <a:pt x="464146" y="108761"/>
                  </a:moveTo>
                  <a:cubicBezTo>
                    <a:pt x="361149" y="140348"/>
                    <a:pt x="243499" y="175990"/>
                    <a:pt x="129587" y="209667"/>
                  </a:cubicBezTo>
                  <a:cubicBezTo>
                    <a:pt x="67468" y="228037"/>
                    <a:pt x="34064" y="203966"/>
                    <a:pt x="16729" y="169191"/>
                  </a:cubicBezTo>
                  <a:cubicBezTo>
                    <a:pt x="-21002" y="93453"/>
                    <a:pt x="8368" y="45840"/>
                    <a:pt x="72028" y="26330"/>
                  </a:cubicBezTo>
                  <a:cubicBezTo>
                    <a:pt x="101568" y="17272"/>
                    <a:pt x="130347" y="8488"/>
                    <a:pt x="158345" y="0"/>
                  </a:cubicBezTo>
                  <a:cubicBezTo>
                    <a:pt x="241536" y="51709"/>
                    <a:pt x="336889" y="86401"/>
                    <a:pt x="434269" y="103926"/>
                  </a:cubicBezTo>
                  <a:cubicBezTo>
                    <a:pt x="444214" y="105721"/>
                    <a:pt x="454159" y="107346"/>
                    <a:pt x="464146" y="108761"/>
                  </a:cubicBezTo>
                  <a:close/>
                </a:path>
              </a:pathLst>
            </a:custGeom>
            <a:solidFill>
              <a:srgbClr val="829CBD">
                <a:alpha val="239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007" name="Google Shape;4007;p29"/>
          <p:cNvGrpSpPr/>
          <p:nvPr/>
        </p:nvGrpSpPr>
        <p:grpSpPr>
          <a:xfrm>
            <a:off x="3444478" y="4017417"/>
            <a:ext cx="1591334" cy="610270"/>
            <a:chOff x="-3265031" y="471978"/>
            <a:chExt cx="2456899" cy="942211"/>
          </a:xfrm>
        </p:grpSpPr>
        <p:sp>
          <p:nvSpPr>
            <p:cNvPr id="4008" name="Google Shape;4008;p29"/>
            <p:cNvSpPr/>
            <p:nvPr/>
          </p:nvSpPr>
          <p:spPr>
            <a:xfrm>
              <a:off x="-3265031" y="471978"/>
              <a:ext cx="2456899" cy="942065"/>
            </a:xfrm>
            <a:custGeom>
              <a:rect b="b" l="l" r="r" t="t"/>
              <a:pathLst>
                <a:path extrusionOk="0" h="327106" w="853090">
                  <a:moveTo>
                    <a:pt x="853069" y="209921"/>
                  </a:moveTo>
                  <a:cubicBezTo>
                    <a:pt x="853069" y="325860"/>
                    <a:pt x="662109" y="327106"/>
                    <a:pt x="426535" y="327106"/>
                  </a:cubicBezTo>
                  <a:cubicBezTo>
                    <a:pt x="190960" y="327106"/>
                    <a:pt x="0" y="325860"/>
                    <a:pt x="0" y="209921"/>
                  </a:cubicBezTo>
                  <a:cubicBezTo>
                    <a:pt x="0" y="207788"/>
                    <a:pt x="42" y="205655"/>
                    <a:pt x="127" y="203586"/>
                  </a:cubicBezTo>
                  <a:cubicBezTo>
                    <a:pt x="2724" y="132113"/>
                    <a:pt x="49218" y="81861"/>
                    <a:pt x="123246" y="49175"/>
                  </a:cubicBezTo>
                  <a:cubicBezTo>
                    <a:pt x="168325" y="29243"/>
                    <a:pt x="223603" y="15857"/>
                    <a:pt x="285384" y="8129"/>
                  </a:cubicBezTo>
                  <a:cubicBezTo>
                    <a:pt x="298137" y="6524"/>
                    <a:pt x="311144" y="5173"/>
                    <a:pt x="324403" y="4075"/>
                  </a:cubicBezTo>
                  <a:cubicBezTo>
                    <a:pt x="330632" y="3526"/>
                    <a:pt x="336925" y="3062"/>
                    <a:pt x="343259" y="2660"/>
                  </a:cubicBezTo>
                  <a:cubicBezTo>
                    <a:pt x="370201" y="866"/>
                    <a:pt x="398051" y="0"/>
                    <a:pt x="426556" y="0"/>
                  </a:cubicBezTo>
                  <a:cubicBezTo>
                    <a:pt x="430462" y="0"/>
                    <a:pt x="434368" y="0"/>
                    <a:pt x="438253" y="84"/>
                  </a:cubicBezTo>
                  <a:cubicBezTo>
                    <a:pt x="449951" y="169"/>
                    <a:pt x="461543" y="464"/>
                    <a:pt x="472966" y="929"/>
                  </a:cubicBezTo>
                  <a:cubicBezTo>
                    <a:pt x="478582" y="1140"/>
                    <a:pt x="484135" y="1393"/>
                    <a:pt x="489667" y="1731"/>
                  </a:cubicBezTo>
                  <a:cubicBezTo>
                    <a:pt x="521993" y="3505"/>
                    <a:pt x="553159" y="6714"/>
                    <a:pt x="582698" y="11359"/>
                  </a:cubicBezTo>
                  <a:cubicBezTo>
                    <a:pt x="592980" y="12964"/>
                    <a:pt x="603073" y="14738"/>
                    <a:pt x="612955" y="16701"/>
                  </a:cubicBezTo>
                  <a:cubicBezTo>
                    <a:pt x="617832" y="17694"/>
                    <a:pt x="622689" y="18686"/>
                    <a:pt x="627482" y="19742"/>
                  </a:cubicBezTo>
                  <a:cubicBezTo>
                    <a:pt x="664707" y="27934"/>
                    <a:pt x="698617" y="38681"/>
                    <a:pt x="728177" y="52047"/>
                  </a:cubicBezTo>
                  <a:cubicBezTo>
                    <a:pt x="784574" y="77511"/>
                    <a:pt x="825240" y="112371"/>
                    <a:pt x="843061" y="156859"/>
                  </a:cubicBezTo>
                  <a:cubicBezTo>
                    <a:pt x="849627" y="173244"/>
                    <a:pt x="853090" y="190917"/>
                    <a:pt x="853090" y="20992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9" name="Google Shape;4009;p29"/>
            <p:cNvSpPr/>
            <p:nvPr/>
          </p:nvSpPr>
          <p:spPr>
            <a:xfrm>
              <a:off x="-3265031" y="923820"/>
              <a:ext cx="2456839" cy="490369"/>
            </a:xfrm>
            <a:custGeom>
              <a:rect b="b" l="l" r="r" t="t"/>
              <a:pathLst>
                <a:path extrusionOk="0" h="170267" w="853069">
                  <a:moveTo>
                    <a:pt x="853069" y="53082"/>
                  </a:moveTo>
                  <a:cubicBezTo>
                    <a:pt x="853069" y="169022"/>
                    <a:pt x="662109" y="170268"/>
                    <a:pt x="426535" y="170268"/>
                  </a:cubicBezTo>
                  <a:cubicBezTo>
                    <a:pt x="190960" y="170268"/>
                    <a:pt x="0" y="169022"/>
                    <a:pt x="0" y="53082"/>
                  </a:cubicBezTo>
                  <a:cubicBezTo>
                    <a:pt x="0" y="50950"/>
                    <a:pt x="42" y="48817"/>
                    <a:pt x="127" y="46748"/>
                  </a:cubicBezTo>
                  <a:cubicBezTo>
                    <a:pt x="18180" y="56355"/>
                    <a:pt x="35599" y="70671"/>
                    <a:pt x="49239" y="77322"/>
                  </a:cubicBezTo>
                  <a:cubicBezTo>
                    <a:pt x="89821" y="97190"/>
                    <a:pt x="134499" y="106861"/>
                    <a:pt x="178608" y="113512"/>
                  </a:cubicBezTo>
                  <a:cubicBezTo>
                    <a:pt x="306456" y="132747"/>
                    <a:pt x="436121" y="133360"/>
                    <a:pt x="565278" y="133909"/>
                  </a:cubicBezTo>
                  <a:cubicBezTo>
                    <a:pt x="592875" y="134014"/>
                    <a:pt x="620577" y="134141"/>
                    <a:pt x="648026" y="130805"/>
                  </a:cubicBezTo>
                  <a:cubicBezTo>
                    <a:pt x="700010" y="124492"/>
                    <a:pt x="751382" y="105150"/>
                    <a:pt x="791351" y="69847"/>
                  </a:cubicBezTo>
                  <a:cubicBezTo>
                    <a:pt x="812973" y="50738"/>
                    <a:pt x="830941" y="26710"/>
                    <a:pt x="843040" y="0"/>
                  </a:cubicBezTo>
                  <a:cubicBezTo>
                    <a:pt x="849607" y="16385"/>
                    <a:pt x="853069" y="34058"/>
                    <a:pt x="853069" y="53061"/>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0" name="Google Shape;4010;p29"/>
            <p:cNvSpPr/>
            <p:nvPr/>
          </p:nvSpPr>
          <p:spPr>
            <a:xfrm>
              <a:off x="-2909875" y="471978"/>
              <a:ext cx="1742201" cy="376718"/>
            </a:xfrm>
            <a:custGeom>
              <a:rect b="b" l="l" r="r" t="t"/>
              <a:pathLst>
                <a:path extrusionOk="0" h="130805" w="604931">
                  <a:moveTo>
                    <a:pt x="604889" y="52047"/>
                  </a:moveTo>
                  <a:cubicBezTo>
                    <a:pt x="604319" y="52870"/>
                    <a:pt x="603728" y="53652"/>
                    <a:pt x="603137" y="54433"/>
                  </a:cubicBezTo>
                  <a:cubicBezTo>
                    <a:pt x="571613" y="96050"/>
                    <a:pt x="519333" y="113828"/>
                    <a:pt x="469144" y="122232"/>
                  </a:cubicBezTo>
                  <a:cubicBezTo>
                    <a:pt x="456644" y="124322"/>
                    <a:pt x="444081" y="125969"/>
                    <a:pt x="431476" y="127215"/>
                  </a:cubicBezTo>
                  <a:cubicBezTo>
                    <a:pt x="426830" y="127680"/>
                    <a:pt x="422143" y="128102"/>
                    <a:pt x="417477" y="128460"/>
                  </a:cubicBezTo>
                  <a:cubicBezTo>
                    <a:pt x="408313" y="129200"/>
                    <a:pt x="399149" y="129749"/>
                    <a:pt x="389964" y="130107"/>
                  </a:cubicBezTo>
                  <a:cubicBezTo>
                    <a:pt x="360974" y="131290"/>
                    <a:pt x="331878" y="130868"/>
                    <a:pt x="302888" y="129601"/>
                  </a:cubicBezTo>
                  <a:cubicBezTo>
                    <a:pt x="294020" y="129221"/>
                    <a:pt x="285131" y="128756"/>
                    <a:pt x="276263" y="128229"/>
                  </a:cubicBezTo>
                  <a:cubicBezTo>
                    <a:pt x="271955" y="127954"/>
                    <a:pt x="267669" y="127701"/>
                    <a:pt x="263362" y="127384"/>
                  </a:cubicBezTo>
                  <a:cubicBezTo>
                    <a:pt x="254536" y="126792"/>
                    <a:pt x="245731" y="126096"/>
                    <a:pt x="236905" y="125314"/>
                  </a:cubicBezTo>
                  <a:cubicBezTo>
                    <a:pt x="203945" y="122507"/>
                    <a:pt x="171070" y="118579"/>
                    <a:pt x="138342" y="113617"/>
                  </a:cubicBezTo>
                  <a:cubicBezTo>
                    <a:pt x="134120" y="112984"/>
                    <a:pt x="129897" y="112329"/>
                    <a:pt x="125695" y="111653"/>
                  </a:cubicBezTo>
                  <a:cubicBezTo>
                    <a:pt x="116637" y="110218"/>
                    <a:pt x="107600" y="108676"/>
                    <a:pt x="98563" y="107051"/>
                  </a:cubicBezTo>
                  <a:cubicBezTo>
                    <a:pt x="93178" y="106101"/>
                    <a:pt x="87773" y="105129"/>
                    <a:pt x="82389" y="104094"/>
                  </a:cubicBezTo>
                  <a:cubicBezTo>
                    <a:pt x="58804" y="99639"/>
                    <a:pt x="33889" y="93875"/>
                    <a:pt x="16723" y="76413"/>
                  </a:cubicBezTo>
                  <a:cubicBezTo>
                    <a:pt x="7179" y="66722"/>
                    <a:pt x="1943" y="57642"/>
                    <a:pt x="0" y="49175"/>
                  </a:cubicBezTo>
                  <a:cubicBezTo>
                    <a:pt x="45080" y="29243"/>
                    <a:pt x="100357" y="15857"/>
                    <a:pt x="162139" y="8129"/>
                  </a:cubicBezTo>
                  <a:cubicBezTo>
                    <a:pt x="174892" y="6524"/>
                    <a:pt x="187898" y="5173"/>
                    <a:pt x="201158" y="4075"/>
                  </a:cubicBezTo>
                  <a:cubicBezTo>
                    <a:pt x="207387" y="3526"/>
                    <a:pt x="213679" y="3062"/>
                    <a:pt x="220014" y="2660"/>
                  </a:cubicBezTo>
                  <a:cubicBezTo>
                    <a:pt x="246956" y="866"/>
                    <a:pt x="274806" y="0"/>
                    <a:pt x="303310" y="0"/>
                  </a:cubicBezTo>
                  <a:cubicBezTo>
                    <a:pt x="307216" y="0"/>
                    <a:pt x="311123" y="0"/>
                    <a:pt x="315008" y="84"/>
                  </a:cubicBezTo>
                  <a:cubicBezTo>
                    <a:pt x="326705" y="169"/>
                    <a:pt x="338297" y="464"/>
                    <a:pt x="349720" y="929"/>
                  </a:cubicBezTo>
                  <a:cubicBezTo>
                    <a:pt x="355337" y="1140"/>
                    <a:pt x="360890" y="1393"/>
                    <a:pt x="366422" y="1731"/>
                  </a:cubicBezTo>
                  <a:cubicBezTo>
                    <a:pt x="398748" y="3505"/>
                    <a:pt x="429913" y="6714"/>
                    <a:pt x="459452" y="11359"/>
                  </a:cubicBezTo>
                  <a:cubicBezTo>
                    <a:pt x="469735" y="12964"/>
                    <a:pt x="479828" y="14738"/>
                    <a:pt x="489709" y="16701"/>
                  </a:cubicBezTo>
                  <a:cubicBezTo>
                    <a:pt x="494587" y="17694"/>
                    <a:pt x="499443" y="18686"/>
                    <a:pt x="504236" y="19742"/>
                  </a:cubicBezTo>
                  <a:cubicBezTo>
                    <a:pt x="541461" y="27934"/>
                    <a:pt x="575371" y="38681"/>
                    <a:pt x="604931" y="52047"/>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1" name="Google Shape;4011;p29"/>
            <p:cNvSpPr/>
            <p:nvPr/>
          </p:nvSpPr>
          <p:spPr>
            <a:xfrm>
              <a:off x="-2678644" y="479701"/>
              <a:ext cx="402345" cy="527005"/>
            </a:xfrm>
            <a:custGeom>
              <a:rect b="b" l="l" r="r" t="t"/>
              <a:pathLst>
                <a:path extrusionOk="0" h="182988" w="139703">
                  <a:moveTo>
                    <a:pt x="139704" y="0"/>
                  </a:moveTo>
                  <a:cubicBezTo>
                    <a:pt x="107610" y="32664"/>
                    <a:pt x="80013" y="70142"/>
                    <a:pt x="58054" y="110935"/>
                  </a:cubicBezTo>
                  <a:cubicBezTo>
                    <a:pt x="56703" y="113469"/>
                    <a:pt x="55351" y="116024"/>
                    <a:pt x="54042" y="118579"/>
                  </a:cubicBezTo>
                  <a:cubicBezTo>
                    <a:pt x="53261" y="120078"/>
                    <a:pt x="52480" y="121577"/>
                    <a:pt x="51741" y="123097"/>
                  </a:cubicBezTo>
                  <a:cubicBezTo>
                    <a:pt x="43168" y="140052"/>
                    <a:pt x="35187" y="157472"/>
                    <a:pt x="24228" y="172843"/>
                  </a:cubicBezTo>
                  <a:cubicBezTo>
                    <a:pt x="20048" y="178734"/>
                    <a:pt x="13523" y="184900"/>
                    <a:pt x="6957" y="182429"/>
                  </a:cubicBezTo>
                  <a:cubicBezTo>
                    <a:pt x="3578" y="181141"/>
                    <a:pt x="1657" y="178228"/>
                    <a:pt x="728" y="174638"/>
                  </a:cubicBezTo>
                  <a:cubicBezTo>
                    <a:pt x="-412" y="170267"/>
                    <a:pt x="-74" y="164904"/>
                    <a:pt x="791" y="160386"/>
                  </a:cubicBezTo>
                  <a:cubicBezTo>
                    <a:pt x="2312" y="152637"/>
                    <a:pt x="4149" y="144972"/>
                    <a:pt x="6365" y="137434"/>
                  </a:cubicBezTo>
                  <a:cubicBezTo>
                    <a:pt x="9659" y="126159"/>
                    <a:pt x="13671" y="115137"/>
                    <a:pt x="18253" y="104369"/>
                  </a:cubicBezTo>
                  <a:cubicBezTo>
                    <a:pt x="30225" y="76413"/>
                    <a:pt x="46272" y="50231"/>
                    <a:pt x="64536" y="26245"/>
                  </a:cubicBezTo>
                  <a:cubicBezTo>
                    <a:pt x="70068" y="19024"/>
                    <a:pt x="75832" y="12120"/>
                    <a:pt x="81808" y="5468"/>
                  </a:cubicBezTo>
                  <a:cubicBezTo>
                    <a:pt x="94561" y="3864"/>
                    <a:pt x="107567" y="2513"/>
                    <a:pt x="120827" y="1415"/>
                  </a:cubicBezTo>
                  <a:cubicBezTo>
                    <a:pt x="127056" y="866"/>
                    <a:pt x="133348" y="401"/>
                    <a:pt x="1396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2" name="Google Shape;4012;p29"/>
            <p:cNvSpPr/>
            <p:nvPr/>
          </p:nvSpPr>
          <p:spPr>
            <a:xfrm>
              <a:off x="-2676547" y="479701"/>
              <a:ext cx="400248" cy="527005"/>
            </a:xfrm>
            <a:custGeom>
              <a:rect b="b" l="l" r="r" t="t"/>
              <a:pathLst>
                <a:path extrusionOk="0" h="182988" w="138975">
                  <a:moveTo>
                    <a:pt x="138976" y="0"/>
                  </a:moveTo>
                  <a:cubicBezTo>
                    <a:pt x="106882" y="32664"/>
                    <a:pt x="79285" y="70142"/>
                    <a:pt x="57326" y="110935"/>
                  </a:cubicBezTo>
                  <a:cubicBezTo>
                    <a:pt x="55975" y="113469"/>
                    <a:pt x="54623" y="116024"/>
                    <a:pt x="53314" y="118579"/>
                  </a:cubicBezTo>
                  <a:cubicBezTo>
                    <a:pt x="52533" y="120078"/>
                    <a:pt x="51752" y="121577"/>
                    <a:pt x="51013" y="123097"/>
                  </a:cubicBezTo>
                  <a:cubicBezTo>
                    <a:pt x="42440" y="140052"/>
                    <a:pt x="34459" y="157472"/>
                    <a:pt x="23500" y="172843"/>
                  </a:cubicBezTo>
                  <a:cubicBezTo>
                    <a:pt x="19320" y="178734"/>
                    <a:pt x="12795" y="184900"/>
                    <a:pt x="6229" y="182429"/>
                  </a:cubicBezTo>
                  <a:cubicBezTo>
                    <a:pt x="2850" y="181141"/>
                    <a:pt x="929" y="178228"/>
                    <a:pt x="0" y="174638"/>
                  </a:cubicBezTo>
                  <a:cubicBezTo>
                    <a:pt x="6925" y="169360"/>
                    <a:pt x="13133" y="162877"/>
                    <a:pt x="18391" y="155846"/>
                  </a:cubicBezTo>
                  <a:cubicBezTo>
                    <a:pt x="29096" y="141573"/>
                    <a:pt x="36634" y="125104"/>
                    <a:pt x="44678" y="108972"/>
                  </a:cubicBezTo>
                  <a:cubicBezTo>
                    <a:pt x="45565" y="107198"/>
                    <a:pt x="46452" y="105425"/>
                    <a:pt x="47360" y="103630"/>
                  </a:cubicBezTo>
                  <a:cubicBezTo>
                    <a:pt x="66616" y="66046"/>
                    <a:pt x="91215" y="31482"/>
                    <a:pt x="120120" y="1415"/>
                  </a:cubicBezTo>
                  <a:cubicBezTo>
                    <a:pt x="126349" y="866"/>
                    <a:pt x="132641" y="401"/>
                    <a:pt x="1389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3" name="Google Shape;4013;p29"/>
            <p:cNvSpPr/>
            <p:nvPr/>
          </p:nvSpPr>
          <p:spPr>
            <a:xfrm>
              <a:off x="-2259518" y="472220"/>
              <a:ext cx="404980" cy="534488"/>
            </a:xfrm>
            <a:custGeom>
              <a:rect b="b" l="l" r="r" t="t"/>
              <a:pathLst>
                <a:path extrusionOk="0" h="185586" w="140618">
                  <a:moveTo>
                    <a:pt x="140619" y="1647"/>
                  </a:moveTo>
                  <a:cubicBezTo>
                    <a:pt x="106118" y="36549"/>
                    <a:pt x="76790" y="77005"/>
                    <a:pt x="54028" y="121177"/>
                  </a:cubicBezTo>
                  <a:cubicBezTo>
                    <a:pt x="53247" y="122676"/>
                    <a:pt x="52466" y="124175"/>
                    <a:pt x="51727" y="125695"/>
                  </a:cubicBezTo>
                  <a:cubicBezTo>
                    <a:pt x="51304" y="126519"/>
                    <a:pt x="50903" y="127321"/>
                    <a:pt x="50502" y="128144"/>
                  </a:cubicBezTo>
                  <a:cubicBezTo>
                    <a:pt x="42373" y="144339"/>
                    <a:pt x="34645" y="160809"/>
                    <a:pt x="24235" y="175441"/>
                  </a:cubicBezTo>
                  <a:cubicBezTo>
                    <a:pt x="20055" y="181332"/>
                    <a:pt x="13531" y="187497"/>
                    <a:pt x="6943" y="185027"/>
                  </a:cubicBezTo>
                  <a:cubicBezTo>
                    <a:pt x="3586" y="183739"/>
                    <a:pt x="1664" y="180825"/>
                    <a:pt x="735" y="177236"/>
                  </a:cubicBezTo>
                  <a:cubicBezTo>
                    <a:pt x="-405" y="172865"/>
                    <a:pt x="-89" y="167502"/>
                    <a:pt x="798" y="162983"/>
                  </a:cubicBezTo>
                  <a:cubicBezTo>
                    <a:pt x="2319" y="155234"/>
                    <a:pt x="4177" y="147570"/>
                    <a:pt x="6394" y="140032"/>
                  </a:cubicBezTo>
                  <a:cubicBezTo>
                    <a:pt x="7851" y="135049"/>
                    <a:pt x="9434" y="130129"/>
                    <a:pt x="11145" y="125230"/>
                  </a:cubicBezTo>
                  <a:cubicBezTo>
                    <a:pt x="23433" y="90370"/>
                    <a:pt x="42373" y="58002"/>
                    <a:pt x="64564" y="28843"/>
                  </a:cubicBezTo>
                  <a:cubicBezTo>
                    <a:pt x="72313" y="18665"/>
                    <a:pt x="80611" y="9164"/>
                    <a:pt x="89205" y="0"/>
                  </a:cubicBezTo>
                  <a:cubicBezTo>
                    <a:pt x="100902" y="85"/>
                    <a:pt x="112494" y="380"/>
                    <a:pt x="123917" y="845"/>
                  </a:cubicBezTo>
                  <a:cubicBezTo>
                    <a:pt x="129534" y="1056"/>
                    <a:pt x="135087" y="1309"/>
                    <a:pt x="140619" y="16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4" name="Google Shape;4014;p29"/>
            <p:cNvSpPr/>
            <p:nvPr/>
          </p:nvSpPr>
          <p:spPr>
            <a:xfrm>
              <a:off x="-2257401" y="474715"/>
              <a:ext cx="402863" cy="531994"/>
            </a:xfrm>
            <a:custGeom>
              <a:rect b="b" l="l" r="r" t="t"/>
              <a:pathLst>
                <a:path extrusionOk="0" h="184720" w="139883">
                  <a:moveTo>
                    <a:pt x="139884" y="781"/>
                  </a:moveTo>
                  <a:cubicBezTo>
                    <a:pt x="105383" y="35683"/>
                    <a:pt x="76055" y="76139"/>
                    <a:pt x="53293" y="120311"/>
                  </a:cubicBezTo>
                  <a:cubicBezTo>
                    <a:pt x="52512" y="121810"/>
                    <a:pt x="51731" y="123309"/>
                    <a:pt x="50992" y="124829"/>
                  </a:cubicBezTo>
                  <a:cubicBezTo>
                    <a:pt x="50569" y="125653"/>
                    <a:pt x="50168" y="126455"/>
                    <a:pt x="49767" y="127278"/>
                  </a:cubicBezTo>
                  <a:cubicBezTo>
                    <a:pt x="41638" y="143473"/>
                    <a:pt x="33910" y="159943"/>
                    <a:pt x="23500" y="174575"/>
                  </a:cubicBezTo>
                  <a:cubicBezTo>
                    <a:pt x="19320" y="180466"/>
                    <a:pt x="12796" y="186631"/>
                    <a:pt x="6208" y="184161"/>
                  </a:cubicBezTo>
                  <a:cubicBezTo>
                    <a:pt x="2851" y="182873"/>
                    <a:pt x="929" y="179959"/>
                    <a:pt x="0" y="176370"/>
                  </a:cubicBezTo>
                  <a:cubicBezTo>
                    <a:pt x="6926" y="171091"/>
                    <a:pt x="13133" y="164609"/>
                    <a:pt x="18370" y="157578"/>
                  </a:cubicBezTo>
                  <a:cubicBezTo>
                    <a:pt x="25591" y="147929"/>
                    <a:pt x="31376" y="137287"/>
                    <a:pt x="36845" y="126434"/>
                  </a:cubicBezTo>
                  <a:cubicBezTo>
                    <a:pt x="40392" y="119445"/>
                    <a:pt x="43770" y="112350"/>
                    <a:pt x="47339" y="105382"/>
                  </a:cubicBezTo>
                  <a:cubicBezTo>
                    <a:pt x="67271" y="66469"/>
                    <a:pt x="92946" y="30785"/>
                    <a:pt x="123161" y="0"/>
                  </a:cubicBezTo>
                  <a:cubicBezTo>
                    <a:pt x="128778" y="211"/>
                    <a:pt x="134331" y="464"/>
                    <a:pt x="139863" y="8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5" name="Google Shape;4015;p29"/>
            <p:cNvSpPr/>
            <p:nvPr/>
          </p:nvSpPr>
          <p:spPr>
            <a:xfrm>
              <a:off x="-1813953" y="504702"/>
              <a:ext cx="356374" cy="502016"/>
            </a:xfrm>
            <a:custGeom>
              <a:rect b="b" l="l" r="r" t="t"/>
              <a:pathLst>
                <a:path extrusionOk="0" h="174311" w="123741">
                  <a:moveTo>
                    <a:pt x="123741" y="8382"/>
                  </a:moveTo>
                  <a:cubicBezTo>
                    <a:pt x="96503" y="38935"/>
                    <a:pt x="72982" y="73141"/>
                    <a:pt x="54042" y="109901"/>
                  </a:cubicBezTo>
                  <a:cubicBezTo>
                    <a:pt x="53261" y="111400"/>
                    <a:pt x="52480" y="112899"/>
                    <a:pt x="51741" y="114420"/>
                  </a:cubicBezTo>
                  <a:cubicBezTo>
                    <a:pt x="51508" y="114884"/>
                    <a:pt x="51255" y="115391"/>
                    <a:pt x="51023" y="115856"/>
                  </a:cubicBezTo>
                  <a:cubicBezTo>
                    <a:pt x="42704" y="132367"/>
                    <a:pt x="34870" y="149216"/>
                    <a:pt x="24228" y="164165"/>
                  </a:cubicBezTo>
                  <a:cubicBezTo>
                    <a:pt x="20048" y="170057"/>
                    <a:pt x="13523" y="176222"/>
                    <a:pt x="6957" y="173752"/>
                  </a:cubicBezTo>
                  <a:cubicBezTo>
                    <a:pt x="3579" y="172463"/>
                    <a:pt x="1657" y="169550"/>
                    <a:pt x="728" y="165960"/>
                  </a:cubicBezTo>
                  <a:cubicBezTo>
                    <a:pt x="-412" y="161590"/>
                    <a:pt x="-74" y="156226"/>
                    <a:pt x="791" y="151708"/>
                  </a:cubicBezTo>
                  <a:cubicBezTo>
                    <a:pt x="2333" y="143959"/>
                    <a:pt x="4170" y="136294"/>
                    <a:pt x="6387" y="128756"/>
                  </a:cubicBezTo>
                  <a:cubicBezTo>
                    <a:pt x="7358" y="125399"/>
                    <a:pt x="8414" y="122063"/>
                    <a:pt x="9512" y="118748"/>
                  </a:cubicBezTo>
                  <a:cubicBezTo>
                    <a:pt x="21716" y="82051"/>
                    <a:pt x="41373" y="48036"/>
                    <a:pt x="64557" y="17567"/>
                  </a:cubicBezTo>
                  <a:cubicBezTo>
                    <a:pt x="69181" y="11486"/>
                    <a:pt x="74017" y="5659"/>
                    <a:pt x="78957" y="0"/>
                  </a:cubicBezTo>
                  <a:cubicBezTo>
                    <a:pt x="89240" y="1605"/>
                    <a:pt x="99333" y="3379"/>
                    <a:pt x="109214" y="5342"/>
                  </a:cubicBezTo>
                  <a:cubicBezTo>
                    <a:pt x="114092" y="6334"/>
                    <a:pt x="118948" y="7327"/>
                    <a:pt x="12374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6" name="Google Shape;4016;p29"/>
            <p:cNvSpPr/>
            <p:nvPr/>
          </p:nvSpPr>
          <p:spPr>
            <a:xfrm>
              <a:off x="-1811856" y="520092"/>
              <a:ext cx="354277" cy="486628"/>
            </a:xfrm>
            <a:custGeom>
              <a:rect b="b" l="l" r="r" t="t"/>
              <a:pathLst>
                <a:path extrusionOk="0" h="168968" w="123013">
                  <a:moveTo>
                    <a:pt x="123013" y="3040"/>
                  </a:moveTo>
                  <a:cubicBezTo>
                    <a:pt x="95775" y="33593"/>
                    <a:pt x="72254" y="67799"/>
                    <a:pt x="53314" y="104559"/>
                  </a:cubicBezTo>
                  <a:cubicBezTo>
                    <a:pt x="52533" y="106058"/>
                    <a:pt x="51752" y="107557"/>
                    <a:pt x="51013" y="109077"/>
                  </a:cubicBezTo>
                  <a:cubicBezTo>
                    <a:pt x="50781" y="109542"/>
                    <a:pt x="50527" y="110049"/>
                    <a:pt x="50295" y="110514"/>
                  </a:cubicBezTo>
                  <a:cubicBezTo>
                    <a:pt x="41976" y="127025"/>
                    <a:pt x="34142" y="143874"/>
                    <a:pt x="23500" y="158823"/>
                  </a:cubicBezTo>
                  <a:cubicBezTo>
                    <a:pt x="19320" y="164714"/>
                    <a:pt x="12796" y="170880"/>
                    <a:pt x="6229" y="168410"/>
                  </a:cubicBezTo>
                  <a:cubicBezTo>
                    <a:pt x="2851" y="167121"/>
                    <a:pt x="929" y="164208"/>
                    <a:pt x="0" y="160618"/>
                  </a:cubicBezTo>
                  <a:cubicBezTo>
                    <a:pt x="6926" y="155340"/>
                    <a:pt x="13133" y="148857"/>
                    <a:pt x="18391" y="141826"/>
                  </a:cubicBezTo>
                  <a:cubicBezTo>
                    <a:pt x="25359" y="132494"/>
                    <a:pt x="30996" y="122253"/>
                    <a:pt x="36296" y="111780"/>
                  </a:cubicBezTo>
                  <a:cubicBezTo>
                    <a:pt x="40033" y="104432"/>
                    <a:pt x="43602" y="96979"/>
                    <a:pt x="47360" y="89631"/>
                  </a:cubicBezTo>
                  <a:cubicBezTo>
                    <a:pt x="63977" y="57221"/>
                    <a:pt x="84585" y="27006"/>
                    <a:pt x="108486" y="0"/>
                  </a:cubicBezTo>
                  <a:cubicBezTo>
                    <a:pt x="113364" y="992"/>
                    <a:pt x="118220" y="1985"/>
                    <a:pt x="123013" y="30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7" name="Google Shape;4017;p29"/>
            <p:cNvSpPr/>
            <p:nvPr/>
          </p:nvSpPr>
          <p:spPr>
            <a:xfrm>
              <a:off x="-3161895" y="975175"/>
              <a:ext cx="64443" cy="63487"/>
            </a:xfrm>
            <a:custGeom>
              <a:rect b="b" l="l" r="r" t="t"/>
              <a:pathLst>
                <a:path extrusionOk="0" h="22044" w="22376">
                  <a:moveTo>
                    <a:pt x="22030" y="8229"/>
                  </a:moveTo>
                  <a:cubicBezTo>
                    <a:pt x="21693" y="7385"/>
                    <a:pt x="21355" y="6540"/>
                    <a:pt x="21017" y="5717"/>
                  </a:cubicBezTo>
                  <a:cubicBezTo>
                    <a:pt x="20384" y="4492"/>
                    <a:pt x="19518" y="3500"/>
                    <a:pt x="18420" y="2760"/>
                  </a:cubicBezTo>
                  <a:cubicBezTo>
                    <a:pt x="17449" y="1832"/>
                    <a:pt x="16308" y="1198"/>
                    <a:pt x="14978" y="860"/>
                  </a:cubicBezTo>
                  <a:lnTo>
                    <a:pt x="13373" y="396"/>
                  </a:lnTo>
                  <a:cubicBezTo>
                    <a:pt x="11494" y="-132"/>
                    <a:pt x="9636" y="-132"/>
                    <a:pt x="7757" y="396"/>
                  </a:cubicBezTo>
                  <a:cubicBezTo>
                    <a:pt x="5962" y="924"/>
                    <a:pt x="4421" y="1874"/>
                    <a:pt x="3091" y="3225"/>
                  </a:cubicBezTo>
                  <a:cubicBezTo>
                    <a:pt x="2542" y="3964"/>
                    <a:pt x="1993" y="4703"/>
                    <a:pt x="1444" y="5463"/>
                  </a:cubicBezTo>
                  <a:cubicBezTo>
                    <a:pt x="494" y="7174"/>
                    <a:pt x="8" y="9032"/>
                    <a:pt x="8" y="11038"/>
                  </a:cubicBezTo>
                  <a:cubicBezTo>
                    <a:pt x="-55" y="12558"/>
                    <a:pt x="261" y="13972"/>
                    <a:pt x="916" y="15282"/>
                  </a:cubicBezTo>
                  <a:cubicBezTo>
                    <a:pt x="1338" y="16654"/>
                    <a:pt x="2077" y="17837"/>
                    <a:pt x="3091" y="18829"/>
                  </a:cubicBezTo>
                  <a:cubicBezTo>
                    <a:pt x="5751" y="21616"/>
                    <a:pt x="9721" y="22693"/>
                    <a:pt x="13352" y="21658"/>
                  </a:cubicBezTo>
                  <a:lnTo>
                    <a:pt x="14957" y="21194"/>
                  </a:lnTo>
                  <a:cubicBezTo>
                    <a:pt x="15759" y="20835"/>
                    <a:pt x="16562" y="20476"/>
                    <a:pt x="17364" y="20138"/>
                  </a:cubicBezTo>
                  <a:cubicBezTo>
                    <a:pt x="18547" y="19484"/>
                    <a:pt x="19497" y="18576"/>
                    <a:pt x="20193" y="17414"/>
                  </a:cubicBezTo>
                  <a:cubicBezTo>
                    <a:pt x="20827" y="16760"/>
                    <a:pt x="21249" y="15978"/>
                    <a:pt x="21502" y="15092"/>
                  </a:cubicBezTo>
                  <a:cubicBezTo>
                    <a:pt x="22136" y="13825"/>
                    <a:pt x="22432" y="12473"/>
                    <a:pt x="22368" y="11017"/>
                  </a:cubicBezTo>
                  <a:cubicBezTo>
                    <a:pt x="22242" y="10088"/>
                    <a:pt x="22136" y="9137"/>
                    <a:pt x="22009" y="8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8" name="Google Shape;4018;p29"/>
            <p:cNvSpPr/>
            <p:nvPr/>
          </p:nvSpPr>
          <p:spPr>
            <a:xfrm>
              <a:off x="-3062409" y="860436"/>
              <a:ext cx="50440" cy="54544"/>
            </a:xfrm>
            <a:custGeom>
              <a:rect b="b" l="l" r="r" t="t"/>
              <a:pathLst>
                <a:path extrusionOk="0" h="18939" w="17514">
                  <a:moveTo>
                    <a:pt x="8757" y="0"/>
                  </a:moveTo>
                  <a:cubicBezTo>
                    <a:pt x="-2919" y="0"/>
                    <a:pt x="-2919" y="18940"/>
                    <a:pt x="8757" y="18940"/>
                  </a:cubicBezTo>
                  <a:cubicBezTo>
                    <a:pt x="20434" y="18940"/>
                    <a:pt x="20434" y="0"/>
                    <a:pt x="875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9" name="Google Shape;4019;p29"/>
            <p:cNvSpPr/>
            <p:nvPr/>
          </p:nvSpPr>
          <p:spPr>
            <a:xfrm>
              <a:off x="-2987614" y="1026744"/>
              <a:ext cx="49778" cy="53816"/>
            </a:xfrm>
            <a:custGeom>
              <a:rect b="b" l="l" r="r" t="t"/>
              <a:pathLst>
                <a:path extrusionOk="0" h="18686" w="17284">
                  <a:moveTo>
                    <a:pt x="8638" y="0"/>
                  </a:moveTo>
                  <a:cubicBezTo>
                    <a:pt x="-2869" y="0"/>
                    <a:pt x="-2890" y="18686"/>
                    <a:pt x="8638" y="18686"/>
                  </a:cubicBezTo>
                  <a:cubicBezTo>
                    <a:pt x="20167" y="18686"/>
                    <a:pt x="20167" y="0"/>
                    <a:pt x="86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0" name="Google Shape;4020;p29"/>
            <p:cNvSpPr/>
            <p:nvPr/>
          </p:nvSpPr>
          <p:spPr>
            <a:xfrm>
              <a:off x="-2828560" y="1131775"/>
              <a:ext cx="63458" cy="61560"/>
            </a:xfrm>
            <a:custGeom>
              <a:rect b="b" l="l" r="r" t="t"/>
              <a:pathLst>
                <a:path extrusionOk="0" h="21375" w="22034">
                  <a:moveTo>
                    <a:pt x="21710" y="7884"/>
                  </a:moveTo>
                  <a:cubicBezTo>
                    <a:pt x="21224" y="6110"/>
                    <a:pt x="20358" y="4547"/>
                    <a:pt x="19112" y="3239"/>
                  </a:cubicBezTo>
                  <a:cubicBezTo>
                    <a:pt x="18437" y="2690"/>
                    <a:pt x="17761" y="2141"/>
                    <a:pt x="17064" y="1592"/>
                  </a:cubicBezTo>
                  <a:cubicBezTo>
                    <a:pt x="15502" y="641"/>
                    <a:pt x="13792" y="155"/>
                    <a:pt x="11976" y="155"/>
                  </a:cubicBezTo>
                  <a:cubicBezTo>
                    <a:pt x="11406" y="114"/>
                    <a:pt x="10835" y="50"/>
                    <a:pt x="10244" y="8"/>
                  </a:cubicBezTo>
                  <a:cubicBezTo>
                    <a:pt x="8830" y="-55"/>
                    <a:pt x="7521" y="261"/>
                    <a:pt x="6296" y="937"/>
                  </a:cubicBezTo>
                  <a:cubicBezTo>
                    <a:pt x="5029" y="1359"/>
                    <a:pt x="3931" y="2098"/>
                    <a:pt x="3002" y="3154"/>
                  </a:cubicBezTo>
                  <a:cubicBezTo>
                    <a:pt x="2010" y="4125"/>
                    <a:pt x="1292" y="5265"/>
                    <a:pt x="891" y="6595"/>
                  </a:cubicBezTo>
                  <a:cubicBezTo>
                    <a:pt x="257" y="7862"/>
                    <a:pt x="-38" y="9235"/>
                    <a:pt x="4" y="10713"/>
                  </a:cubicBezTo>
                  <a:cubicBezTo>
                    <a:pt x="131" y="11663"/>
                    <a:pt x="257" y="12613"/>
                    <a:pt x="363" y="13542"/>
                  </a:cubicBezTo>
                  <a:cubicBezTo>
                    <a:pt x="848" y="15358"/>
                    <a:pt x="1735" y="16921"/>
                    <a:pt x="2981" y="18251"/>
                  </a:cubicBezTo>
                  <a:cubicBezTo>
                    <a:pt x="3678" y="18800"/>
                    <a:pt x="4353" y="19370"/>
                    <a:pt x="5050" y="19919"/>
                  </a:cubicBezTo>
                  <a:cubicBezTo>
                    <a:pt x="6655" y="20890"/>
                    <a:pt x="8365" y="21376"/>
                    <a:pt x="10202" y="21376"/>
                  </a:cubicBezTo>
                  <a:cubicBezTo>
                    <a:pt x="10772" y="21333"/>
                    <a:pt x="11342" y="21270"/>
                    <a:pt x="11933" y="21228"/>
                  </a:cubicBezTo>
                  <a:cubicBezTo>
                    <a:pt x="13327" y="21291"/>
                    <a:pt x="14615" y="20975"/>
                    <a:pt x="15819" y="20320"/>
                  </a:cubicBezTo>
                  <a:cubicBezTo>
                    <a:pt x="17064" y="19898"/>
                    <a:pt x="18141" y="19180"/>
                    <a:pt x="19070" y="18145"/>
                  </a:cubicBezTo>
                  <a:cubicBezTo>
                    <a:pt x="20063" y="17195"/>
                    <a:pt x="20738" y="16055"/>
                    <a:pt x="21161" y="14767"/>
                  </a:cubicBezTo>
                  <a:cubicBezTo>
                    <a:pt x="21794" y="13521"/>
                    <a:pt x="22090" y="12170"/>
                    <a:pt x="22026" y="10713"/>
                  </a:cubicBezTo>
                  <a:cubicBezTo>
                    <a:pt x="21900" y="9784"/>
                    <a:pt x="21794" y="8855"/>
                    <a:pt x="21667" y="7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1" name="Google Shape;4021;p29"/>
            <p:cNvSpPr/>
            <p:nvPr/>
          </p:nvSpPr>
          <p:spPr>
            <a:xfrm>
              <a:off x="-1366081" y="1192482"/>
              <a:ext cx="66061" cy="64417"/>
            </a:xfrm>
            <a:custGeom>
              <a:rect b="b" l="l" r="r" t="t"/>
              <a:pathLst>
                <a:path extrusionOk="0" h="22367" w="22938">
                  <a:moveTo>
                    <a:pt x="22554" y="8285"/>
                  </a:moveTo>
                  <a:cubicBezTo>
                    <a:pt x="22195" y="7419"/>
                    <a:pt x="21857" y="6532"/>
                    <a:pt x="21499" y="5666"/>
                  </a:cubicBezTo>
                  <a:cubicBezTo>
                    <a:pt x="20844" y="4399"/>
                    <a:pt x="19936" y="3365"/>
                    <a:pt x="18796" y="2584"/>
                  </a:cubicBezTo>
                  <a:cubicBezTo>
                    <a:pt x="17782" y="1613"/>
                    <a:pt x="16600" y="958"/>
                    <a:pt x="15227" y="620"/>
                  </a:cubicBezTo>
                  <a:cubicBezTo>
                    <a:pt x="13813" y="135"/>
                    <a:pt x="12208" y="135"/>
                    <a:pt x="10709" y="8"/>
                  </a:cubicBezTo>
                  <a:cubicBezTo>
                    <a:pt x="9231" y="-55"/>
                    <a:pt x="7859" y="261"/>
                    <a:pt x="6592" y="979"/>
                  </a:cubicBezTo>
                  <a:cubicBezTo>
                    <a:pt x="5261" y="1422"/>
                    <a:pt x="4121" y="2204"/>
                    <a:pt x="3150" y="3281"/>
                  </a:cubicBezTo>
                  <a:cubicBezTo>
                    <a:pt x="2115" y="4294"/>
                    <a:pt x="1376" y="5497"/>
                    <a:pt x="933" y="6870"/>
                  </a:cubicBezTo>
                  <a:cubicBezTo>
                    <a:pt x="257" y="8200"/>
                    <a:pt x="-38" y="9636"/>
                    <a:pt x="4" y="11178"/>
                  </a:cubicBezTo>
                  <a:cubicBezTo>
                    <a:pt x="131" y="12170"/>
                    <a:pt x="257" y="13162"/>
                    <a:pt x="384" y="14155"/>
                  </a:cubicBezTo>
                  <a:cubicBezTo>
                    <a:pt x="891" y="16055"/>
                    <a:pt x="1820" y="17702"/>
                    <a:pt x="3129" y="19096"/>
                  </a:cubicBezTo>
                  <a:cubicBezTo>
                    <a:pt x="3847" y="19687"/>
                    <a:pt x="4565" y="20256"/>
                    <a:pt x="5304" y="20848"/>
                  </a:cubicBezTo>
                  <a:cubicBezTo>
                    <a:pt x="6972" y="21861"/>
                    <a:pt x="8767" y="22368"/>
                    <a:pt x="10709" y="22368"/>
                  </a:cubicBezTo>
                  <a:cubicBezTo>
                    <a:pt x="12208" y="22242"/>
                    <a:pt x="13813" y="22242"/>
                    <a:pt x="15227" y="21756"/>
                  </a:cubicBezTo>
                  <a:cubicBezTo>
                    <a:pt x="16072" y="21397"/>
                    <a:pt x="16896" y="21017"/>
                    <a:pt x="17740" y="20658"/>
                  </a:cubicBezTo>
                  <a:cubicBezTo>
                    <a:pt x="18965" y="19961"/>
                    <a:pt x="19936" y="19032"/>
                    <a:pt x="20675" y="17828"/>
                  </a:cubicBezTo>
                  <a:cubicBezTo>
                    <a:pt x="21330" y="17153"/>
                    <a:pt x="21773" y="16329"/>
                    <a:pt x="22027" y="15422"/>
                  </a:cubicBezTo>
                  <a:cubicBezTo>
                    <a:pt x="22681" y="14112"/>
                    <a:pt x="22977" y="12719"/>
                    <a:pt x="22934" y="11199"/>
                  </a:cubicBezTo>
                  <a:lnTo>
                    <a:pt x="22554" y="828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2" name="Google Shape;4022;p29"/>
            <p:cNvSpPr/>
            <p:nvPr/>
          </p:nvSpPr>
          <p:spPr>
            <a:xfrm>
              <a:off x="-1840588" y="1157041"/>
              <a:ext cx="58078" cy="62816"/>
            </a:xfrm>
            <a:custGeom>
              <a:rect b="b" l="l" r="r" t="t"/>
              <a:pathLst>
                <a:path extrusionOk="0" h="21811" w="20166">
                  <a:moveTo>
                    <a:pt x="10080" y="0"/>
                  </a:moveTo>
                  <a:cubicBezTo>
                    <a:pt x="-3349" y="0"/>
                    <a:pt x="-3370" y="21811"/>
                    <a:pt x="10080" y="21811"/>
                  </a:cubicBezTo>
                  <a:cubicBezTo>
                    <a:pt x="23529" y="21811"/>
                    <a:pt x="23529" y="0"/>
                    <a:pt x="100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3" name="Google Shape;4023;p29"/>
            <p:cNvSpPr/>
            <p:nvPr/>
          </p:nvSpPr>
          <p:spPr>
            <a:xfrm>
              <a:off x="-2149449" y="1146494"/>
              <a:ext cx="65284" cy="63144"/>
            </a:xfrm>
            <a:custGeom>
              <a:rect b="b" l="l" r="r" t="t"/>
              <a:pathLst>
                <a:path extrusionOk="0" h="21925" w="22668">
                  <a:moveTo>
                    <a:pt x="22280" y="8074"/>
                  </a:moveTo>
                  <a:cubicBezTo>
                    <a:pt x="21794" y="6237"/>
                    <a:pt x="20886" y="4632"/>
                    <a:pt x="19598" y="3281"/>
                  </a:cubicBezTo>
                  <a:cubicBezTo>
                    <a:pt x="18902" y="2711"/>
                    <a:pt x="18184" y="2141"/>
                    <a:pt x="17487" y="1570"/>
                  </a:cubicBezTo>
                  <a:cubicBezTo>
                    <a:pt x="15861" y="578"/>
                    <a:pt x="14109" y="92"/>
                    <a:pt x="12229" y="92"/>
                  </a:cubicBezTo>
                  <a:cubicBezTo>
                    <a:pt x="11659" y="71"/>
                    <a:pt x="11089" y="50"/>
                    <a:pt x="10498" y="8"/>
                  </a:cubicBezTo>
                  <a:cubicBezTo>
                    <a:pt x="9062" y="-55"/>
                    <a:pt x="7711" y="262"/>
                    <a:pt x="6465" y="958"/>
                  </a:cubicBezTo>
                  <a:cubicBezTo>
                    <a:pt x="5156" y="1401"/>
                    <a:pt x="4037" y="2162"/>
                    <a:pt x="3087" y="3217"/>
                  </a:cubicBezTo>
                  <a:cubicBezTo>
                    <a:pt x="2073" y="4210"/>
                    <a:pt x="1334" y="5392"/>
                    <a:pt x="912" y="6743"/>
                  </a:cubicBezTo>
                  <a:cubicBezTo>
                    <a:pt x="257" y="8053"/>
                    <a:pt x="-38" y="9446"/>
                    <a:pt x="4" y="10966"/>
                  </a:cubicBezTo>
                  <a:lnTo>
                    <a:pt x="384" y="13880"/>
                  </a:lnTo>
                  <a:cubicBezTo>
                    <a:pt x="891" y="15738"/>
                    <a:pt x="1778" y="17343"/>
                    <a:pt x="3087" y="18716"/>
                  </a:cubicBezTo>
                  <a:lnTo>
                    <a:pt x="5219" y="20426"/>
                  </a:lnTo>
                  <a:cubicBezTo>
                    <a:pt x="6845" y="21418"/>
                    <a:pt x="8619" y="21925"/>
                    <a:pt x="10519" y="21925"/>
                  </a:cubicBezTo>
                  <a:cubicBezTo>
                    <a:pt x="11089" y="21904"/>
                    <a:pt x="11659" y="21883"/>
                    <a:pt x="12250" y="21841"/>
                  </a:cubicBezTo>
                  <a:cubicBezTo>
                    <a:pt x="13686" y="21904"/>
                    <a:pt x="15016" y="21587"/>
                    <a:pt x="16262" y="20911"/>
                  </a:cubicBezTo>
                  <a:cubicBezTo>
                    <a:pt x="17550" y="20468"/>
                    <a:pt x="18669" y="19729"/>
                    <a:pt x="19619" y="18652"/>
                  </a:cubicBezTo>
                  <a:cubicBezTo>
                    <a:pt x="20633" y="17660"/>
                    <a:pt x="21351" y="16499"/>
                    <a:pt x="21773" y="15147"/>
                  </a:cubicBezTo>
                  <a:cubicBezTo>
                    <a:pt x="22428" y="13859"/>
                    <a:pt x="22723" y="12444"/>
                    <a:pt x="22660" y="10945"/>
                  </a:cubicBezTo>
                  <a:cubicBezTo>
                    <a:pt x="22533" y="9974"/>
                    <a:pt x="22406" y="9024"/>
                    <a:pt x="22280" y="8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4" name="Google Shape;4024;p29"/>
            <p:cNvSpPr/>
            <p:nvPr/>
          </p:nvSpPr>
          <p:spPr>
            <a:xfrm>
              <a:off x="-2008665" y="976256"/>
              <a:ext cx="56894" cy="61540"/>
            </a:xfrm>
            <a:custGeom>
              <a:rect b="b" l="l" r="r" t="t"/>
              <a:pathLst>
                <a:path extrusionOk="0" h="21368" w="19755">
                  <a:moveTo>
                    <a:pt x="9874" y="0"/>
                  </a:moveTo>
                  <a:cubicBezTo>
                    <a:pt x="-3281" y="0"/>
                    <a:pt x="-3302" y="21368"/>
                    <a:pt x="9874" y="21368"/>
                  </a:cubicBezTo>
                  <a:cubicBezTo>
                    <a:pt x="23049" y="21368"/>
                    <a:pt x="23049" y="0"/>
                    <a:pt x="98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5" name="Google Shape;4025;p29"/>
            <p:cNvSpPr/>
            <p:nvPr/>
          </p:nvSpPr>
          <p:spPr>
            <a:xfrm>
              <a:off x="-1300339" y="949362"/>
              <a:ext cx="64567" cy="63176"/>
            </a:xfrm>
            <a:custGeom>
              <a:rect b="b" l="l" r="r" t="t"/>
              <a:pathLst>
                <a:path extrusionOk="0" h="21936" w="22419">
                  <a:moveTo>
                    <a:pt x="22031" y="8131"/>
                  </a:moveTo>
                  <a:cubicBezTo>
                    <a:pt x="21672" y="7266"/>
                    <a:pt x="21334" y="6400"/>
                    <a:pt x="20996" y="5534"/>
                  </a:cubicBezTo>
                  <a:cubicBezTo>
                    <a:pt x="20341" y="4268"/>
                    <a:pt x="19455" y="3254"/>
                    <a:pt x="18336" y="2494"/>
                  </a:cubicBezTo>
                  <a:cubicBezTo>
                    <a:pt x="17343" y="1544"/>
                    <a:pt x="16161" y="889"/>
                    <a:pt x="14809" y="551"/>
                  </a:cubicBezTo>
                  <a:cubicBezTo>
                    <a:pt x="14641" y="509"/>
                    <a:pt x="14472" y="488"/>
                    <a:pt x="14303" y="446"/>
                  </a:cubicBezTo>
                  <a:cubicBezTo>
                    <a:pt x="14218" y="446"/>
                    <a:pt x="14134" y="403"/>
                    <a:pt x="14049" y="403"/>
                  </a:cubicBezTo>
                  <a:cubicBezTo>
                    <a:pt x="12656" y="-61"/>
                    <a:pt x="11262" y="-124"/>
                    <a:pt x="9848" y="213"/>
                  </a:cubicBezTo>
                  <a:cubicBezTo>
                    <a:pt x="9045" y="319"/>
                    <a:pt x="8708" y="361"/>
                    <a:pt x="8074" y="509"/>
                  </a:cubicBezTo>
                  <a:cubicBezTo>
                    <a:pt x="7905" y="551"/>
                    <a:pt x="7736" y="594"/>
                    <a:pt x="7567" y="615"/>
                  </a:cubicBezTo>
                  <a:cubicBezTo>
                    <a:pt x="6744" y="974"/>
                    <a:pt x="5920" y="1332"/>
                    <a:pt x="5118" y="1691"/>
                  </a:cubicBezTo>
                  <a:cubicBezTo>
                    <a:pt x="3915" y="2367"/>
                    <a:pt x="2964" y="3296"/>
                    <a:pt x="2225" y="4457"/>
                  </a:cubicBezTo>
                  <a:cubicBezTo>
                    <a:pt x="1592" y="5133"/>
                    <a:pt x="1148" y="5914"/>
                    <a:pt x="895" y="6822"/>
                  </a:cubicBezTo>
                  <a:cubicBezTo>
                    <a:pt x="241" y="8110"/>
                    <a:pt x="-55" y="9483"/>
                    <a:pt x="8" y="10961"/>
                  </a:cubicBezTo>
                  <a:cubicBezTo>
                    <a:pt x="135" y="11911"/>
                    <a:pt x="262" y="12861"/>
                    <a:pt x="367" y="13811"/>
                  </a:cubicBezTo>
                  <a:cubicBezTo>
                    <a:pt x="705" y="14677"/>
                    <a:pt x="1064" y="15521"/>
                    <a:pt x="1402" y="16387"/>
                  </a:cubicBezTo>
                  <a:cubicBezTo>
                    <a:pt x="2056" y="17633"/>
                    <a:pt x="2922" y="18646"/>
                    <a:pt x="4062" y="19406"/>
                  </a:cubicBezTo>
                  <a:cubicBezTo>
                    <a:pt x="5055" y="20357"/>
                    <a:pt x="6216" y="20990"/>
                    <a:pt x="7567" y="21328"/>
                  </a:cubicBezTo>
                  <a:cubicBezTo>
                    <a:pt x="7736" y="21370"/>
                    <a:pt x="7905" y="21391"/>
                    <a:pt x="8074" y="21433"/>
                  </a:cubicBezTo>
                  <a:cubicBezTo>
                    <a:pt x="8686" y="21602"/>
                    <a:pt x="9045" y="21624"/>
                    <a:pt x="9848" y="21729"/>
                  </a:cubicBezTo>
                  <a:cubicBezTo>
                    <a:pt x="11241" y="22067"/>
                    <a:pt x="12635" y="21982"/>
                    <a:pt x="14049" y="21539"/>
                  </a:cubicBezTo>
                  <a:cubicBezTo>
                    <a:pt x="14134" y="21539"/>
                    <a:pt x="14218" y="21497"/>
                    <a:pt x="14303" y="21497"/>
                  </a:cubicBezTo>
                  <a:lnTo>
                    <a:pt x="14809" y="21391"/>
                  </a:lnTo>
                  <a:cubicBezTo>
                    <a:pt x="15633" y="21032"/>
                    <a:pt x="16456" y="20674"/>
                    <a:pt x="17280" y="20293"/>
                  </a:cubicBezTo>
                  <a:cubicBezTo>
                    <a:pt x="18484" y="19618"/>
                    <a:pt x="19455" y="18688"/>
                    <a:pt x="20194" y="17506"/>
                  </a:cubicBezTo>
                  <a:cubicBezTo>
                    <a:pt x="20827" y="16831"/>
                    <a:pt x="21271" y="16028"/>
                    <a:pt x="21524" y="15120"/>
                  </a:cubicBezTo>
                  <a:cubicBezTo>
                    <a:pt x="22179" y="13832"/>
                    <a:pt x="22474" y="12439"/>
                    <a:pt x="22411" y="10940"/>
                  </a:cubicBezTo>
                  <a:cubicBezTo>
                    <a:pt x="22284" y="9989"/>
                    <a:pt x="22158" y="9018"/>
                    <a:pt x="22031" y="8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6" name="Google Shape;4026;p29"/>
            <p:cNvSpPr/>
            <p:nvPr/>
          </p:nvSpPr>
          <p:spPr>
            <a:xfrm>
              <a:off x="-1197901" y="1055577"/>
              <a:ext cx="82777" cy="89450"/>
            </a:xfrm>
            <a:custGeom>
              <a:rect b="b" l="l" r="r" t="t"/>
              <a:pathLst>
                <a:path extrusionOk="0" h="31059" w="28742">
                  <a:moveTo>
                    <a:pt x="14363" y="0"/>
                  </a:moveTo>
                  <a:cubicBezTo>
                    <a:pt x="-4767" y="0"/>
                    <a:pt x="-4809" y="31059"/>
                    <a:pt x="14363" y="31059"/>
                  </a:cubicBezTo>
                  <a:cubicBezTo>
                    <a:pt x="33535" y="31059"/>
                    <a:pt x="33535" y="0"/>
                    <a:pt x="14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7" name="Google Shape;4027;p29"/>
            <p:cNvSpPr/>
            <p:nvPr/>
          </p:nvSpPr>
          <p:spPr>
            <a:xfrm>
              <a:off x="-952661" y="860862"/>
              <a:ext cx="78512" cy="84888"/>
            </a:xfrm>
            <a:custGeom>
              <a:rect b="b" l="l" r="r" t="t"/>
              <a:pathLst>
                <a:path extrusionOk="0" h="29475" w="27261">
                  <a:moveTo>
                    <a:pt x="13627" y="0"/>
                  </a:moveTo>
                  <a:cubicBezTo>
                    <a:pt x="-4532" y="0"/>
                    <a:pt x="-4553" y="29476"/>
                    <a:pt x="13627" y="29476"/>
                  </a:cubicBezTo>
                  <a:cubicBezTo>
                    <a:pt x="31806" y="29476"/>
                    <a:pt x="31806" y="0"/>
                    <a:pt x="1362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8" name="Google Shape;4028;p29"/>
            <p:cNvSpPr/>
            <p:nvPr/>
          </p:nvSpPr>
          <p:spPr>
            <a:xfrm>
              <a:off x="-1139258" y="826674"/>
              <a:ext cx="74589" cy="80695"/>
            </a:xfrm>
            <a:custGeom>
              <a:rect b="b" l="l" r="r" t="t"/>
              <a:pathLst>
                <a:path extrusionOk="0" h="28019" w="25899">
                  <a:moveTo>
                    <a:pt x="12946" y="0"/>
                  </a:moveTo>
                  <a:cubicBezTo>
                    <a:pt x="-4305" y="0"/>
                    <a:pt x="-4326" y="28019"/>
                    <a:pt x="12946" y="28019"/>
                  </a:cubicBezTo>
                  <a:cubicBezTo>
                    <a:pt x="30217" y="28019"/>
                    <a:pt x="30217" y="0"/>
                    <a:pt x="12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029" name="Google Shape;4029;p29"/>
          <p:cNvGrpSpPr/>
          <p:nvPr/>
        </p:nvGrpSpPr>
        <p:grpSpPr>
          <a:xfrm>
            <a:off x="2059068" y="3205522"/>
            <a:ext cx="893087" cy="1303854"/>
            <a:chOff x="-1448157" y="2088672"/>
            <a:chExt cx="893087" cy="1303854"/>
          </a:xfrm>
        </p:grpSpPr>
        <p:sp>
          <p:nvSpPr>
            <p:cNvPr id="4030" name="Google Shape;4030;p29"/>
            <p:cNvSpPr/>
            <p:nvPr/>
          </p:nvSpPr>
          <p:spPr>
            <a:xfrm rot="-901323">
              <a:off x="-1304647" y="2146929"/>
              <a:ext cx="606067" cy="1187281"/>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1" name="Google Shape;4031;p29"/>
            <p:cNvSpPr/>
            <p:nvPr/>
          </p:nvSpPr>
          <p:spPr>
            <a:xfrm rot="-901323">
              <a:off x="-1273614" y="2383257"/>
              <a:ext cx="606067" cy="946906"/>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2" name="Google Shape;4032;p29"/>
            <p:cNvSpPr/>
            <p:nvPr/>
          </p:nvSpPr>
          <p:spPr>
            <a:xfrm rot="-901323">
              <a:off x="-1279813" y="2230680"/>
              <a:ext cx="490050" cy="1108027"/>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033" name="Google Shape;4033;p29"/>
          <p:cNvGrpSpPr/>
          <p:nvPr/>
        </p:nvGrpSpPr>
        <p:grpSpPr>
          <a:xfrm flipH="1" rot="10800000">
            <a:off x="1736546" y="3473513"/>
            <a:ext cx="1402503" cy="1208936"/>
            <a:chOff x="14159861" y="1342404"/>
            <a:chExt cx="1402503" cy="1208936"/>
          </a:xfrm>
        </p:grpSpPr>
        <p:sp>
          <p:nvSpPr>
            <p:cNvPr id="4034" name="Google Shape;4034;p29"/>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5" name="Google Shape;4035;p29"/>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6" name="Google Shape;4036;p29"/>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7" name="Google Shape;4037;p29"/>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8" name="Google Shape;4038;p29"/>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9" name="Google Shape;4039;p29"/>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0" name="Google Shape;4040;p29"/>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1" name="Google Shape;4041;p29"/>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2" name="Google Shape;4042;p29"/>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3" name="Google Shape;4043;p29"/>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4" name="Google Shape;4044;p29"/>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5" name="Google Shape;4045;p29"/>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6" name="Google Shape;4046;p29"/>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7" name="Google Shape;4047;p29"/>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8" name="Google Shape;4048;p29"/>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9" name="Google Shape;4049;p29"/>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0" name="Google Shape;4050;p29"/>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1" name="Google Shape;4051;p29"/>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2" name="Google Shape;4052;p29"/>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3" name="Google Shape;4053;p29"/>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4" name="Google Shape;4054;p29"/>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5" name="Google Shape;4055;p29"/>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6" name="Google Shape;4056;p29"/>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7" name="Google Shape;4057;p29"/>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8" name="Google Shape;4058;p29"/>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9" name="Google Shape;4059;p29"/>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0" name="Google Shape;4060;p29"/>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1" name="Google Shape;4061;p29"/>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2" name="Google Shape;4062;p29"/>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3" name="Google Shape;4063;p29"/>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4" name="Google Shape;4064;p29"/>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5" name="Google Shape;4065;p29"/>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6" name="Google Shape;4066;p29"/>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7" name="Google Shape;4067;p29"/>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8" name="Google Shape;4068;p29"/>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9" name="Google Shape;4069;p29"/>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70" name="Google Shape;4070;p29"/>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4" name="Shape 4074"/>
        <p:cNvGrpSpPr/>
        <p:nvPr/>
      </p:nvGrpSpPr>
      <p:grpSpPr>
        <a:xfrm>
          <a:off x="0" y="0"/>
          <a:ext cx="0" cy="0"/>
          <a:chOff x="0" y="0"/>
          <a:chExt cx="0" cy="0"/>
        </a:xfrm>
      </p:grpSpPr>
      <p:sp>
        <p:nvSpPr>
          <p:cNvPr id="4075" name="Google Shape;4075;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o you need longer text?</a:t>
            </a:r>
            <a:endParaRPr/>
          </a:p>
        </p:txBody>
      </p:sp>
      <p:sp>
        <p:nvSpPr>
          <p:cNvPr id="4076" name="Google Shape;4076;p30"/>
          <p:cNvSpPr txBox="1"/>
          <p:nvPr>
            <p:ph idx="1" type="subTitle"/>
          </p:nvPr>
        </p:nvSpPr>
        <p:spPr>
          <a:xfrm>
            <a:off x="4832038" y="1557425"/>
            <a:ext cx="3254100" cy="221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4077" name="Google Shape;4077;p30"/>
          <p:cNvSpPr txBox="1"/>
          <p:nvPr>
            <p:ph idx="2" type="subTitle"/>
          </p:nvPr>
        </p:nvSpPr>
        <p:spPr>
          <a:xfrm>
            <a:off x="1057862" y="1557425"/>
            <a:ext cx="3254100" cy="221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Contrary to popular belief, this planet's name has nothing to do with the liquid metal. Mercury was, instead, named after the famous Roman messenger god </a:t>
            </a:r>
            <a:r>
              <a:rPr lang="en"/>
              <a:t>Mercurius</a:t>
            </a:r>
            <a:endParaRPr/>
          </a:p>
        </p:txBody>
      </p:sp>
      <p:grpSp>
        <p:nvGrpSpPr>
          <p:cNvPr id="4078" name="Google Shape;4078;p30"/>
          <p:cNvGrpSpPr/>
          <p:nvPr/>
        </p:nvGrpSpPr>
        <p:grpSpPr>
          <a:xfrm>
            <a:off x="228598" y="3695024"/>
            <a:ext cx="1577559" cy="1244956"/>
            <a:chOff x="228598" y="3695024"/>
            <a:chExt cx="1577559" cy="1244956"/>
          </a:xfrm>
        </p:grpSpPr>
        <p:grpSp>
          <p:nvGrpSpPr>
            <p:cNvPr id="4079" name="Google Shape;4079;p30"/>
            <p:cNvGrpSpPr/>
            <p:nvPr/>
          </p:nvGrpSpPr>
          <p:grpSpPr>
            <a:xfrm rot="8252601">
              <a:off x="803590" y="4084438"/>
              <a:ext cx="837454" cy="587538"/>
              <a:chOff x="11035106" y="1274494"/>
              <a:chExt cx="1939309" cy="1360573"/>
            </a:xfrm>
          </p:grpSpPr>
          <p:sp>
            <p:nvSpPr>
              <p:cNvPr id="4080" name="Google Shape;4080;p30"/>
              <p:cNvSpPr/>
              <p:nvPr/>
            </p:nvSpPr>
            <p:spPr>
              <a:xfrm>
                <a:off x="11035106" y="1617248"/>
                <a:ext cx="841959" cy="241885"/>
              </a:xfrm>
              <a:custGeom>
                <a:rect b="b" l="l" r="r" t="t"/>
                <a:pathLst>
                  <a:path extrusionOk="0" h="153578" w="534577">
                    <a:moveTo>
                      <a:pt x="487191" y="125778"/>
                    </a:moveTo>
                    <a:cubicBezTo>
                      <a:pt x="346126" y="107108"/>
                      <a:pt x="200584" y="179213"/>
                      <a:pt x="62948" y="143494"/>
                    </a:cubicBezTo>
                    <a:cubicBezTo>
                      <a:pt x="35135" y="136255"/>
                      <a:pt x="4655" y="120158"/>
                      <a:pt x="464" y="91964"/>
                    </a:cubicBezTo>
                    <a:cubicBezTo>
                      <a:pt x="-3632" y="64246"/>
                      <a:pt x="20085" y="39862"/>
                      <a:pt x="45041" y="26622"/>
                    </a:cubicBezTo>
                    <a:cubicBezTo>
                      <a:pt x="83426" y="6239"/>
                      <a:pt x="128099" y="619"/>
                      <a:pt x="171628" y="48"/>
                    </a:cubicBezTo>
                    <a:cubicBezTo>
                      <a:pt x="291167" y="-1477"/>
                      <a:pt x="409181" y="33671"/>
                      <a:pt x="506146" y="102822"/>
                    </a:cubicBezTo>
                    <a:cubicBezTo>
                      <a:pt x="511575" y="106728"/>
                      <a:pt x="540245" y="121682"/>
                      <a:pt x="533578" y="132254"/>
                    </a:cubicBezTo>
                    <a:cubicBezTo>
                      <a:pt x="530435" y="137207"/>
                      <a:pt x="494049" y="126635"/>
                      <a:pt x="487286" y="12577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1" name="Google Shape;4081;p30"/>
              <p:cNvSpPr/>
              <p:nvPr/>
            </p:nvSpPr>
            <p:spPr>
              <a:xfrm>
                <a:off x="11348157" y="1859274"/>
                <a:ext cx="818644" cy="252724"/>
              </a:xfrm>
              <a:custGeom>
                <a:rect b="b" l="l" r="r" t="t"/>
                <a:pathLst>
                  <a:path extrusionOk="0" h="160460" w="519774">
                    <a:moveTo>
                      <a:pt x="301462" y="92854"/>
                    </a:moveTo>
                    <a:cubicBezTo>
                      <a:pt x="227548" y="119048"/>
                      <a:pt x="153920" y="149147"/>
                      <a:pt x="76005" y="158862"/>
                    </a:cubicBezTo>
                    <a:cubicBezTo>
                      <a:pt x="62003" y="160577"/>
                      <a:pt x="47621" y="161624"/>
                      <a:pt x="34000" y="158195"/>
                    </a:cubicBezTo>
                    <a:cubicBezTo>
                      <a:pt x="20379" y="154671"/>
                      <a:pt x="7520" y="145908"/>
                      <a:pt x="2377" y="132859"/>
                    </a:cubicBezTo>
                    <a:cubicBezTo>
                      <a:pt x="-6291" y="110570"/>
                      <a:pt x="10187" y="86377"/>
                      <a:pt x="28571" y="70661"/>
                    </a:cubicBezTo>
                    <a:cubicBezTo>
                      <a:pt x="73529" y="32084"/>
                      <a:pt x="132965" y="14558"/>
                      <a:pt x="191734" y="6272"/>
                    </a:cubicBezTo>
                    <a:cubicBezTo>
                      <a:pt x="247360" y="-1634"/>
                      <a:pt x="303938" y="-2015"/>
                      <a:pt x="359564" y="4843"/>
                    </a:cubicBezTo>
                    <a:cubicBezTo>
                      <a:pt x="387663" y="8272"/>
                      <a:pt x="415571" y="13606"/>
                      <a:pt x="442908" y="20750"/>
                    </a:cubicBezTo>
                    <a:cubicBezTo>
                      <a:pt x="464530" y="26369"/>
                      <a:pt x="503868" y="32180"/>
                      <a:pt x="519775" y="48086"/>
                    </a:cubicBezTo>
                    <a:cubicBezTo>
                      <a:pt x="443099" y="54278"/>
                      <a:pt x="374614" y="67041"/>
                      <a:pt x="301462" y="930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2" name="Google Shape;4082;p30"/>
              <p:cNvSpPr/>
              <p:nvPr/>
            </p:nvSpPr>
            <p:spPr>
              <a:xfrm>
                <a:off x="11671414" y="2008935"/>
                <a:ext cx="759101" cy="242782"/>
              </a:xfrm>
              <a:custGeom>
                <a:rect b="b" l="l" r="r" t="t"/>
                <a:pathLst>
                  <a:path extrusionOk="0" h="154147" w="481969">
                    <a:moveTo>
                      <a:pt x="251845" y="100931"/>
                    </a:moveTo>
                    <a:cubicBezTo>
                      <a:pt x="199648" y="120171"/>
                      <a:pt x="146403" y="137030"/>
                      <a:pt x="92016" y="149032"/>
                    </a:cubicBezTo>
                    <a:cubicBezTo>
                      <a:pt x="72489" y="153318"/>
                      <a:pt x="51915" y="156938"/>
                      <a:pt x="32865" y="151127"/>
                    </a:cubicBezTo>
                    <a:cubicBezTo>
                      <a:pt x="13815" y="145222"/>
                      <a:pt x="-2758" y="126839"/>
                      <a:pt x="385" y="107312"/>
                    </a:cubicBezTo>
                    <a:cubicBezTo>
                      <a:pt x="2195" y="96073"/>
                      <a:pt x="9910" y="86643"/>
                      <a:pt x="18292" y="78833"/>
                    </a:cubicBezTo>
                    <a:cubicBezTo>
                      <a:pt x="37152" y="61307"/>
                      <a:pt x="60393" y="49305"/>
                      <a:pt x="84110" y="39209"/>
                    </a:cubicBezTo>
                    <a:cubicBezTo>
                      <a:pt x="182789" y="-2511"/>
                      <a:pt x="294898" y="-10798"/>
                      <a:pt x="398816" y="13682"/>
                    </a:cubicBezTo>
                    <a:cubicBezTo>
                      <a:pt x="424533" y="19778"/>
                      <a:pt x="460824" y="26350"/>
                      <a:pt x="481969" y="42257"/>
                    </a:cubicBezTo>
                    <a:cubicBezTo>
                      <a:pt x="473778" y="53401"/>
                      <a:pt x="447298" y="47686"/>
                      <a:pt x="434725" y="48638"/>
                    </a:cubicBezTo>
                    <a:cubicBezTo>
                      <a:pt x="413865" y="50258"/>
                      <a:pt x="393196" y="54353"/>
                      <a:pt x="373003" y="59497"/>
                    </a:cubicBezTo>
                    <a:cubicBezTo>
                      <a:pt x="331665" y="70165"/>
                      <a:pt x="291945" y="86072"/>
                      <a:pt x="251940" y="1008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3" name="Google Shape;4083;p30"/>
              <p:cNvSpPr/>
              <p:nvPr/>
            </p:nvSpPr>
            <p:spPr>
              <a:xfrm>
                <a:off x="11850708" y="2167231"/>
                <a:ext cx="777003" cy="231916"/>
              </a:xfrm>
              <a:custGeom>
                <a:rect b="b" l="l" r="r" t="t"/>
                <a:pathLst>
                  <a:path extrusionOk="0" h="147248" w="493335">
                    <a:moveTo>
                      <a:pt x="88047" y="146484"/>
                    </a:moveTo>
                    <a:cubicBezTo>
                      <a:pt x="63377" y="148294"/>
                      <a:pt x="37660" y="147532"/>
                      <a:pt x="15276" y="137055"/>
                    </a:cubicBezTo>
                    <a:cubicBezTo>
                      <a:pt x="10990" y="135054"/>
                      <a:pt x="6799" y="132673"/>
                      <a:pt x="3941" y="128863"/>
                    </a:cubicBezTo>
                    <a:cubicBezTo>
                      <a:pt x="-1583" y="121624"/>
                      <a:pt x="-726" y="111242"/>
                      <a:pt x="2989" y="102955"/>
                    </a:cubicBezTo>
                    <a:cubicBezTo>
                      <a:pt x="10894" y="85143"/>
                      <a:pt x="28897" y="74094"/>
                      <a:pt x="46327" y="65141"/>
                    </a:cubicBezTo>
                    <a:cubicBezTo>
                      <a:pt x="153579" y="9419"/>
                      <a:pt x="279595" y="-12964"/>
                      <a:pt x="398943" y="7419"/>
                    </a:cubicBezTo>
                    <a:cubicBezTo>
                      <a:pt x="427518" y="12277"/>
                      <a:pt x="469904" y="17706"/>
                      <a:pt x="493336" y="34565"/>
                    </a:cubicBezTo>
                    <a:cubicBezTo>
                      <a:pt x="483239" y="43519"/>
                      <a:pt x="461998" y="41614"/>
                      <a:pt x="448949" y="43900"/>
                    </a:cubicBezTo>
                    <a:cubicBezTo>
                      <a:pt x="431804" y="46948"/>
                      <a:pt x="414850" y="50948"/>
                      <a:pt x="397990" y="55616"/>
                    </a:cubicBezTo>
                    <a:cubicBezTo>
                      <a:pt x="363415" y="65141"/>
                      <a:pt x="329696" y="77523"/>
                      <a:pt x="296073" y="89906"/>
                    </a:cubicBezTo>
                    <a:cubicBezTo>
                      <a:pt x="228636" y="114766"/>
                      <a:pt x="160246" y="140960"/>
                      <a:pt x="88047" y="14638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4" name="Google Shape;4084;p30"/>
              <p:cNvSpPr/>
              <p:nvPr/>
            </p:nvSpPr>
            <p:spPr>
              <a:xfrm>
                <a:off x="12063738" y="2354384"/>
                <a:ext cx="789836" cy="239614"/>
              </a:xfrm>
              <a:custGeom>
                <a:rect b="b" l="l" r="r" t="t"/>
                <a:pathLst>
                  <a:path extrusionOk="0" h="152136" w="501483">
                    <a:moveTo>
                      <a:pt x="333082" y="75997"/>
                    </a:moveTo>
                    <a:cubicBezTo>
                      <a:pt x="276503" y="90856"/>
                      <a:pt x="222116" y="112954"/>
                      <a:pt x="166680" y="131623"/>
                    </a:cubicBezTo>
                    <a:cubicBezTo>
                      <a:pt x="130199" y="143910"/>
                      <a:pt x="92099" y="154864"/>
                      <a:pt x="53714" y="151530"/>
                    </a:cubicBezTo>
                    <a:cubicBezTo>
                      <a:pt x="32092" y="149625"/>
                      <a:pt x="7898" y="140386"/>
                      <a:pt x="1517" y="119812"/>
                    </a:cubicBezTo>
                    <a:cubicBezTo>
                      <a:pt x="-2770" y="106096"/>
                      <a:pt x="2469" y="90856"/>
                      <a:pt x="11708" y="79712"/>
                    </a:cubicBezTo>
                    <a:cubicBezTo>
                      <a:pt x="20948" y="68663"/>
                      <a:pt x="33711" y="61043"/>
                      <a:pt x="46475" y="54280"/>
                    </a:cubicBezTo>
                    <a:cubicBezTo>
                      <a:pt x="155631" y="-3537"/>
                      <a:pt x="287457" y="-14967"/>
                      <a:pt x="405567" y="19038"/>
                    </a:cubicBezTo>
                    <a:cubicBezTo>
                      <a:pt x="437095" y="28086"/>
                      <a:pt x="475100" y="39612"/>
                      <a:pt x="501484" y="59424"/>
                    </a:cubicBezTo>
                    <a:cubicBezTo>
                      <a:pt x="494245" y="68568"/>
                      <a:pt x="435761" y="59424"/>
                      <a:pt x="420998" y="60662"/>
                    </a:cubicBezTo>
                    <a:cubicBezTo>
                      <a:pt x="391280" y="62853"/>
                      <a:pt x="361847" y="68473"/>
                      <a:pt x="332987" y="760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5" name="Google Shape;4085;p30"/>
              <p:cNvSpPr/>
              <p:nvPr/>
            </p:nvSpPr>
            <p:spPr>
              <a:xfrm>
                <a:off x="11624480" y="1274494"/>
                <a:ext cx="504928" cy="637951"/>
              </a:xfrm>
              <a:custGeom>
                <a:rect b="b" l="l" r="r" t="t"/>
                <a:pathLst>
                  <a:path extrusionOk="0" h="405048" w="320589">
                    <a:moveTo>
                      <a:pt x="96943" y="239869"/>
                    </a:moveTo>
                    <a:cubicBezTo>
                      <a:pt x="49699" y="191863"/>
                      <a:pt x="5788" y="134522"/>
                      <a:pt x="359" y="67466"/>
                    </a:cubicBezTo>
                    <a:cubicBezTo>
                      <a:pt x="-1546" y="44035"/>
                      <a:pt x="3788" y="16603"/>
                      <a:pt x="24553" y="5078"/>
                    </a:cubicBezTo>
                    <a:cubicBezTo>
                      <a:pt x="45793" y="-6733"/>
                      <a:pt x="72463" y="3935"/>
                      <a:pt x="92085" y="17936"/>
                    </a:cubicBezTo>
                    <a:cubicBezTo>
                      <a:pt x="141043" y="52798"/>
                      <a:pt x="172476" y="106614"/>
                      <a:pt x="198860" y="160430"/>
                    </a:cubicBezTo>
                    <a:cubicBezTo>
                      <a:pt x="219053" y="201578"/>
                      <a:pt x="237246" y="243584"/>
                      <a:pt x="256772" y="285017"/>
                    </a:cubicBezTo>
                    <a:cubicBezTo>
                      <a:pt x="275632" y="325118"/>
                      <a:pt x="305064" y="364265"/>
                      <a:pt x="320590" y="404937"/>
                    </a:cubicBezTo>
                    <a:cubicBezTo>
                      <a:pt x="303635" y="406747"/>
                      <a:pt x="280204" y="385982"/>
                      <a:pt x="266488" y="377219"/>
                    </a:cubicBezTo>
                    <a:cubicBezTo>
                      <a:pt x="246009" y="364170"/>
                      <a:pt x="226006" y="350264"/>
                      <a:pt x="206480" y="335690"/>
                    </a:cubicBezTo>
                    <a:cubicBezTo>
                      <a:pt x="167523" y="306544"/>
                      <a:pt x="130852" y="274445"/>
                      <a:pt x="96847" y="2397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6" name="Google Shape;4086;p30"/>
              <p:cNvSpPr/>
              <p:nvPr/>
            </p:nvSpPr>
            <p:spPr>
              <a:xfrm>
                <a:off x="11961987" y="1338483"/>
                <a:ext cx="411918" cy="703845"/>
              </a:xfrm>
              <a:custGeom>
                <a:rect b="b" l="l" r="r" t="t"/>
                <a:pathLst>
                  <a:path extrusionOk="0" h="446886" w="261535">
                    <a:moveTo>
                      <a:pt x="100671" y="286222"/>
                    </a:moveTo>
                    <a:cubicBezTo>
                      <a:pt x="53618" y="223737"/>
                      <a:pt x="16661" y="152395"/>
                      <a:pt x="2754" y="75528"/>
                    </a:cubicBezTo>
                    <a:cubicBezTo>
                      <a:pt x="373" y="62194"/>
                      <a:pt x="-1342" y="48382"/>
                      <a:pt x="1421" y="35143"/>
                    </a:cubicBezTo>
                    <a:cubicBezTo>
                      <a:pt x="4183" y="21807"/>
                      <a:pt x="12184" y="8949"/>
                      <a:pt x="24662" y="3234"/>
                    </a:cubicBezTo>
                    <a:cubicBezTo>
                      <a:pt x="40854" y="-4101"/>
                      <a:pt x="59999" y="2091"/>
                      <a:pt x="75049" y="11330"/>
                    </a:cubicBezTo>
                    <a:cubicBezTo>
                      <a:pt x="107243" y="30952"/>
                      <a:pt x="130103" y="62956"/>
                      <a:pt x="145724" y="97150"/>
                    </a:cubicBezTo>
                    <a:cubicBezTo>
                      <a:pt x="161250" y="131345"/>
                      <a:pt x="170204" y="168016"/>
                      <a:pt x="180300" y="204211"/>
                    </a:cubicBezTo>
                    <a:cubicBezTo>
                      <a:pt x="190968" y="242407"/>
                      <a:pt x="203160" y="280221"/>
                      <a:pt x="215257" y="318035"/>
                    </a:cubicBezTo>
                    <a:cubicBezTo>
                      <a:pt x="224877" y="347944"/>
                      <a:pt x="234402" y="377947"/>
                      <a:pt x="246975" y="406903"/>
                    </a:cubicBezTo>
                    <a:cubicBezTo>
                      <a:pt x="250404" y="414809"/>
                      <a:pt x="266787" y="437288"/>
                      <a:pt x="259834" y="445194"/>
                    </a:cubicBezTo>
                    <a:cubicBezTo>
                      <a:pt x="252785" y="453195"/>
                      <a:pt x="235259" y="430525"/>
                      <a:pt x="229544" y="425286"/>
                    </a:cubicBezTo>
                    <a:cubicBezTo>
                      <a:pt x="183348" y="382138"/>
                      <a:pt x="138771" y="336799"/>
                      <a:pt x="100671" y="2863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7" name="Google Shape;4087;p30"/>
              <p:cNvSpPr/>
              <p:nvPr/>
            </p:nvSpPr>
            <p:spPr>
              <a:xfrm>
                <a:off x="12263021" y="1434713"/>
                <a:ext cx="344103" cy="778335"/>
              </a:xfrm>
              <a:custGeom>
                <a:rect b="b" l="l" r="r" t="t"/>
                <a:pathLst>
                  <a:path extrusionOk="0" h="494181" w="218478">
                    <a:moveTo>
                      <a:pt x="155741" y="437459"/>
                    </a:moveTo>
                    <a:cubicBezTo>
                      <a:pt x="81255" y="338495"/>
                      <a:pt x="16961" y="229338"/>
                      <a:pt x="2102" y="108371"/>
                    </a:cubicBezTo>
                    <a:cubicBezTo>
                      <a:pt x="-1136" y="81891"/>
                      <a:pt x="-1803" y="54173"/>
                      <a:pt x="8770" y="28456"/>
                    </a:cubicBezTo>
                    <a:cubicBezTo>
                      <a:pt x="13151" y="17788"/>
                      <a:pt x="20295" y="6834"/>
                      <a:pt x="32011" y="2262"/>
                    </a:cubicBezTo>
                    <a:cubicBezTo>
                      <a:pt x="47346" y="-3739"/>
                      <a:pt x="64301" y="3119"/>
                      <a:pt x="76588" y="12073"/>
                    </a:cubicBezTo>
                    <a:cubicBezTo>
                      <a:pt x="102020" y="30647"/>
                      <a:pt x="118022" y="57793"/>
                      <a:pt x="127547" y="86177"/>
                    </a:cubicBezTo>
                    <a:cubicBezTo>
                      <a:pt x="137072" y="114562"/>
                      <a:pt x="140596" y="144566"/>
                      <a:pt x="144882" y="174284"/>
                    </a:cubicBezTo>
                    <a:cubicBezTo>
                      <a:pt x="153455" y="233624"/>
                      <a:pt x="165266" y="292489"/>
                      <a:pt x="176981" y="351258"/>
                    </a:cubicBezTo>
                    <a:cubicBezTo>
                      <a:pt x="186030" y="396502"/>
                      <a:pt x="201270" y="436412"/>
                      <a:pt x="216605" y="479465"/>
                    </a:cubicBezTo>
                    <a:cubicBezTo>
                      <a:pt x="222130" y="494990"/>
                      <a:pt x="215272" y="498610"/>
                      <a:pt x="198222" y="488513"/>
                    </a:cubicBezTo>
                    <a:cubicBezTo>
                      <a:pt x="180696" y="478131"/>
                      <a:pt x="167266" y="452795"/>
                      <a:pt x="155645" y="4373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8" name="Google Shape;4088;p30"/>
              <p:cNvSpPr/>
              <p:nvPr/>
            </p:nvSpPr>
            <p:spPr>
              <a:xfrm>
                <a:off x="12553271" y="1579753"/>
                <a:ext cx="235396" cy="808057"/>
              </a:xfrm>
              <a:custGeom>
                <a:rect b="b" l="l" r="r" t="t"/>
                <a:pathLst>
                  <a:path extrusionOk="0" h="513052" w="149458">
                    <a:moveTo>
                      <a:pt x="67636" y="390557"/>
                    </a:moveTo>
                    <a:cubicBezTo>
                      <a:pt x="39156" y="333788"/>
                      <a:pt x="16391" y="273304"/>
                      <a:pt x="7247" y="210154"/>
                    </a:cubicBezTo>
                    <a:cubicBezTo>
                      <a:pt x="-1420" y="150241"/>
                      <a:pt x="-9612" y="72422"/>
                      <a:pt x="28869" y="22130"/>
                    </a:cubicBezTo>
                    <a:cubicBezTo>
                      <a:pt x="38775" y="9176"/>
                      <a:pt x="53729" y="-635"/>
                      <a:pt x="69826" y="32"/>
                    </a:cubicBezTo>
                    <a:cubicBezTo>
                      <a:pt x="143836" y="3080"/>
                      <a:pt x="152122" y="117380"/>
                      <a:pt x="146979" y="171006"/>
                    </a:cubicBezTo>
                    <a:cubicBezTo>
                      <a:pt x="136025" y="286449"/>
                      <a:pt x="128501" y="397034"/>
                      <a:pt x="149456" y="512953"/>
                    </a:cubicBezTo>
                    <a:cubicBezTo>
                      <a:pt x="149741" y="514477"/>
                      <a:pt x="126500" y="497904"/>
                      <a:pt x="124310" y="495427"/>
                    </a:cubicBezTo>
                    <a:cubicBezTo>
                      <a:pt x="116690" y="486569"/>
                      <a:pt x="110403" y="476187"/>
                      <a:pt x="104593" y="465995"/>
                    </a:cubicBezTo>
                    <a:cubicBezTo>
                      <a:pt x="90686" y="441706"/>
                      <a:pt x="80114" y="415608"/>
                      <a:pt x="67541" y="3905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9" name="Google Shape;4089;p30"/>
              <p:cNvSpPr/>
              <p:nvPr/>
            </p:nvSpPr>
            <p:spPr>
              <a:xfrm>
                <a:off x="11126768" y="1386050"/>
                <a:ext cx="1847647" cy="1249018"/>
              </a:xfrm>
              <a:custGeom>
                <a:rect b="b" l="l" r="r" t="t"/>
                <a:pathLst>
                  <a:path extrusionOk="0" h="793027" w="1173109">
                    <a:moveTo>
                      <a:pt x="755152" y="378142"/>
                    </a:moveTo>
                    <a:cubicBezTo>
                      <a:pt x="731530" y="330613"/>
                      <a:pt x="658855" y="183451"/>
                      <a:pt x="583321" y="25241"/>
                    </a:cubicBezTo>
                    <a:cubicBezTo>
                      <a:pt x="583321" y="25241"/>
                      <a:pt x="642281" y="246031"/>
                      <a:pt x="743151" y="371189"/>
                    </a:cubicBezTo>
                    <a:cubicBezTo>
                      <a:pt x="689239" y="340709"/>
                      <a:pt x="633042" y="314420"/>
                      <a:pt x="575130" y="292322"/>
                    </a:cubicBezTo>
                    <a:cubicBezTo>
                      <a:pt x="546650" y="256699"/>
                      <a:pt x="465497" y="151638"/>
                      <a:pt x="374057" y="0"/>
                    </a:cubicBezTo>
                    <a:cubicBezTo>
                      <a:pt x="374057" y="0"/>
                      <a:pt x="418063" y="151543"/>
                      <a:pt x="567891" y="289560"/>
                    </a:cubicBezTo>
                    <a:cubicBezTo>
                      <a:pt x="567415" y="289370"/>
                      <a:pt x="566938" y="289179"/>
                      <a:pt x="566367" y="288988"/>
                    </a:cubicBezTo>
                    <a:cubicBezTo>
                      <a:pt x="481499" y="257366"/>
                      <a:pt x="393393" y="232886"/>
                      <a:pt x="303286" y="222980"/>
                    </a:cubicBezTo>
                    <a:cubicBezTo>
                      <a:pt x="90974" y="199644"/>
                      <a:pt x="-10562" y="235934"/>
                      <a:pt x="868" y="234982"/>
                    </a:cubicBezTo>
                    <a:cubicBezTo>
                      <a:pt x="90117" y="227838"/>
                      <a:pt x="180604" y="231553"/>
                      <a:pt x="269377" y="242125"/>
                    </a:cubicBezTo>
                    <a:cubicBezTo>
                      <a:pt x="357388" y="252508"/>
                      <a:pt x="444161" y="272605"/>
                      <a:pt x="527791" y="301466"/>
                    </a:cubicBezTo>
                    <a:cubicBezTo>
                      <a:pt x="546745" y="308038"/>
                      <a:pt x="565414" y="315087"/>
                      <a:pt x="583988" y="322517"/>
                    </a:cubicBezTo>
                    <a:cubicBezTo>
                      <a:pt x="499025" y="318802"/>
                      <a:pt x="353483" y="327184"/>
                      <a:pt x="232039" y="409004"/>
                    </a:cubicBezTo>
                    <a:cubicBezTo>
                      <a:pt x="232039" y="409004"/>
                      <a:pt x="393298" y="335851"/>
                      <a:pt x="601228" y="329660"/>
                    </a:cubicBezTo>
                    <a:cubicBezTo>
                      <a:pt x="657235" y="353187"/>
                      <a:pt x="711433" y="380714"/>
                      <a:pt x="763249" y="412337"/>
                    </a:cubicBezTo>
                    <a:cubicBezTo>
                      <a:pt x="772107" y="417767"/>
                      <a:pt x="780965" y="423291"/>
                      <a:pt x="789728" y="429006"/>
                    </a:cubicBezTo>
                    <a:cubicBezTo>
                      <a:pt x="717719" y="415576"/>
                      <a:pt x="556842" y="401288"/>
                      <a:pt x="430255" y="505873"/>
                    </a:cubicBezTo>
                    <a:cubicBezTo>
                      <a:pt x="430255" y="505873"/>
                      <a:pt x="613706" y="410337"/>
                      <a:pt x="795157" y="432530"/>
                    </a:cubicBezTo>
                    <a:cubicBezTo>
                      <a:pt x="838401" y="460820"/>
                      <a:pt x="879739" y="491680"/>
                      <a:pt x="918982" y="525113"/>
                    </a:cubicBezTo>
                    <a:cubicBezTo>
                      <a:pt x="856213" y="518255"/>
                      <a:pt x="711814" y="516446"/>
                      <a:pt x="536077" y="605980"/>
                    </a:cubicBezTo>
                    <a:cubicBezTo>
                      <a:pt x="536077" y="605980"/>
                      <a:pt x="774393" y="523399"/>
                      <a:pt x="922411" y="528066"/>
                    </a:cubicBezTo>
                    <a:cubicBezTo>
                      <a:pt x="937461" y="541020"/>
                      <a:pt x="952225" y="554164"/>
                      <a:pt x="966607" y="567880"/>
                    </a:cubicBezTo>
                    <a:cubicBezTo>
                      <a:pt x="996706" y="596455"/>
                      <a:pt x="1025472" y="626555"/>
                      <a:pt x="1052523" y="657892"/>
                    </a:cubicBezTo>
                    <a:cubicBezTo>
                      <a:pt x="977847" y="643509"/>
                      <a:pt x="816112" y="627602"/>
                      <a:pt x="670666" y="714851"/>
                    </a:cubicBezTo>
                    <a:cubicBezTo>
                      <a:pt x="670666" y="714851"/>
                      <a:pt x="904409" y="640080"/>
                      <a:pt x="1053856" y="659416"/>
                    </a:cubicBezTo>
                    <a:cubicBezTo>
                      <a:pt x="1081574" y="691705"/>
                      <a:pt x="1107673" y="725424"/>
                      <a:pt x="1131676" y="760381"/>
                    </a:cubicBezTo>
                    <a:cubicBezTo>
                      <a:pt x="1137772" y="769239"/>
                      <a:pt x="1143772" y="778097"/>
                      <a:pt x="1149964" y="786860"/>
                    </a:cubicBezTo>
                    <a:cubicBezTo>
                      <a:pt x="1153774" y="792289"/>
                      <a:pt x="1160536" y="794957"/>
                      <a:pt x="1166823" y="791432"/>
                    </a:cubicBezTo>
                    <a:cubicBezTo>
                      <a:pt x="1172538" y="788194"/>
                      <a:pt x="1174919" y="780383"/>
                      <a:pt x="1171585" y="774668"/>
                    </a:cubicBezTo>
                    <a:cubicBezTo>
                      <a:pt x="1149202" y="737045"/>
                      <a:pt x="1122056" y="701707"/>
                      <a:pt x="1094433" y="667607"/>
                    </a:cubicBezTo>
                    <a:cubicBezTo>
                      <a:pt x="1072144" y="640175"/>
                      <a:pt x="1048618" y="613696"/>
                      <a:pt x="1023948" y="588264"/>
                    </a:cubicBezTo>
                    <a:cubicBezTo>
                      <a:pt x="1000993" y="513493"/>
                      <a:pt x="946795" y="310420"/>
                      <a:pt x="986705" y="175165"/>
                    </a:cubicBezTo>
                    <a:cubicBezTo>
                      <a:pt x="986705" y="175165"/>
                      <a:pt x="885073" y="258985"/>
                      <a:pt x="1018614" y="582739"/>
                    </a:cubicBezTo>
                    <a:cubicBezTo>
                      <a:pt x="1014709" y="578834"/>
                      <a:pt x="1010899" y="574929"/>
                      <a:pt x="1006993" y="571024"/>
                    </a:cubicBezTo>
                    <a:cubicBezTo>
                      <a:pt x="971370" y="535686"/>
                      <a:pt x="933460" y="502539"/>
                      <a:pt x="893836" y="471678"/>
                    </a:cubicBezTo>
                    <a:cubicBezTo>
                      <a:pt x="859165" y="398717"/>
                      <a:pt x="792395" y="241935"/>
                      <a:pt x="772583" y="79629"/>
                    </a:cubicBezTo>
                    <a:cubicBezTo>
                      <a:pt x="772583" y="79629"/>
                      <a:pt x="750390" y="247174"/>
                      <a:pt x="880406" y="461296"/>
                    </a:cubicBezTo>
                    <a:cubicBezTo>
                      <a:pt x="855546" y="442532"/>
                      <a:pt x="830019" y="424529"/>
                      <a:pt x="803825" y="407670"/>
                    </a:cubicBezTo>
                    <a:cubicBezTo>
                      <a:pt x="787918" y="397383"/>
                      <a:pt x="771726" y="387572"/>
                      <a:pt x="755343" y="3780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090" name="Google Shape;4090;p30"/>
            <p:cNvGrpSpPr/>
            <p:nvPr/>
          </p:nvGrpSpPr>
          <p:grpSpPr>
            <a:xfrm flipH="1">
              <a:off x="228598" y="3695024"/>
              <a:ext cx="1134402" cy="1244956"/>
              <a:chOff x="544756" y="-2191633"/>
              <a:chExt cx="2838845" cy="3115505"/>
            </a:xfrm>
          </p:grpSpPr>
          <p:sp>
            <p:nvSpPr>
              <p:cNvPr id="4091" name="Google Shape;4091;p30"/>
              <p:cNvSpPr/>
              <p:nvPr/>
            </p:nvSpPr>
            <p:spPr>
              <a:xfrm>
                <a:off x="1530863" y="-2191633"/>
                <a:ext cx="1226283" cy="1474309"/>
              </a:xfrm>
              <a:custGeom>
                <a:rect b="b" l="l" r="r" t="t"/>
                <a:pathLst>
                  <a:path extrusionOk="0" h="616221" w="512553">
                    <a:moveTo>
                      <a:pt x="42" y="529077"/>
                    </a:moveTo>
                    <a:cubicBezTo>
                      <a:pt x="14865" y="549791"/>
                      <a:pt x="39991" y="566387"/>
                      <a:pt x="68031" y="579309"/>
                    </a:cubicBezTo>
                    <a:cubicBezTo>
                      <a:pt x="101899" y="594933"/>
                      <a:pt x="139968" y="605195"/>
                      <a:pt x="169148" y="610981"/>
                    </a:cubicBezTo>
                    <a:cubicBezTo>
                      <a:pt x="204135" y="617906"/>
                      <a:pt x="241698" y="619743"/>
                      <a:pt x="274320" y="605322"/>
                    </a:cubicBezTo>
                    <a:cubicBezTo>
                      <a:pt x="306963" y="590901"/>
                      <a:pt x="332765" y="556653"/>
                      <a:pt x="328077" y="521286"/>
                    </a:cubicBezTo>
                    <a:cubicBezTo>
                      <a:pt x="362769" y="533406"/>
                      <a:pt x="401873" y="535982"/>
                      <a:pt x="435931" y="522215"/>
                    </a:cubicBezTo>
                    <a:cubicBezTo>
                      <a:pt x="469989" y="508427"/>
                      <a:pt x="497669" y="476460"/>
                      <a:pt x="500457" y="439805"/>
                    </a:cubicBezTo>
                    <a:cubicBezTo>
                      <a:pt x="503244" y="403171"/>
                      <a:pt x="476956" y="364848"/>
                      <a:pt x="440618" y="359485"/>
                    </a:cubicBezTo>
                    <a:cubicBezTo>
                      <a:pt x="478793" y="351588"/>
                      <a:pt x="509599" y="316390"/>
                      <a:pt x="512365" y="277498"/>
                    </a:cubicBezTo>
                    <a:cubicBezTo>
                      <a:pt x="515089" y="238605"/>
                      <a:pt x="488020" y="210227"/>
                      <a:pt x="451302" y="197072"/>
                    </a:cubicBezTo>
                    <a:cubicBezTo>
                      <a:pt x="480461" y="194686"/>
                      <a:pt x="498451" y="183094"/>
                      <a:pt x="503560" y="160417"/>
                    </a:cubicBezTo>
                    <a:cubicBezTo>
                      <a:pt x="521909" y="79274"/>
                      <a:pt x="447164" y="13439"/>
                      <a:pt x="442159" y="10800"/>
                    </a:cubicBezTo>
                    <a:cubicBezTo>
                      <a:pt x="430652" y="4719"/>
                      <a:pt x="420792" y="1362"/>
                      <a:pt x="412219" y="348"/>
                    </a:cubicBezTo>
                    <a:cubicBezTo>
                      <a:pt x="367794" y="-5015"/>
                      <a:pt x="357786" y="52311"/>
                      <a:pt x="329112" y="121693"/>
                    </a:cubicBezTo>
                    <a:cubicBezTo>
                      <a:pt x="288530" y="219918"/>
                      <a:pt x="267183" y="327074"/>
                      <a:pt x="202151" y="413644"/>
                    </a:cubicBezTo>
                    <a:cubicBezTo>
                      <a:pt x="187856" y="432668"/>
                      <a:pt x="171788" y="451228"/>
                      <a:pt x="153608" y="467169"/>
                    </a:cubicBezTo>
                    <a:cubicBezTo>
                      <a:pt x="141742" y="477579"/>
                      <a:pt x="128989" y="486869"/>
                      <a:pt x="115285" y="494407"/>
                    </a:cubicBezTo>
                    <a:cubicBezTo>
                      <a:pt x="97422" y="504268"/>
                      <a:pt x="78251" y="511278"/>
                      <a:pt x="58614" y="516725"/>
                    </a:cubicBezTo>
                    <a:cubicBezTo>
                      <a:pt x="52343" y="518435"/>
                      <a:pt x="2935" y="533216"/>
                      <a:pt x="0" y="5290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2" name="Google Shape;4092;p30"/>
              <p:cNvSpPr/>
              <p:nvPr/>
            </p:nvSpPr>
            <p:spPr>
              <a:xfrm>
                <a:off x="1614877" y="-2190801"/>
                <a:ext cx="1142275" cy="1473476"/>
              </a:xfrm>
              <a:custGeom>
                <a:rect b="b" l="l" r="r" t="t"/>
                <a:pathLst>
                  <a:path extrusionOk="0" h="615873" w="477440">
                    <a:moveTo>
                      <a:pt x="21" y="548007"/>
                    </a:moveTo>
                    <a:cubicBezTo>
                      <a:pt x="10832" y="558437"/>
                      <a:pt x="21769" y="568826"/>
                      <a:pt x="32918" y="578961"/>
                    </a:cubicBezTo>
                    <a:cubicBezTo>
                      <a:pt x="66786" y="594585"/>
                      <a:pt x="104855" y="604847"/>
                      <a:pt x="134035" y="610632"/>
                    </a:cubicBezTo>
                    <a:cubicBezTo>
                      <a:pt x="169022" y="617558"/>
                      <a:pt x="206585" y="619395"/>
                      <a:pt x="239207" y="604974"/>
                    </a:cubicBezTo>
                    <a:cubicBezTo>
                      <a:pt x="271850" y="590552"/>
                      <a:pt x="297652" y="556305"/>
                      <a:pt x="292964" y="520938"/>
                    </a:cubicBezTo>
                    <a:cubicBezTo>
                      <a:pt x="327656" y="533058"/>
                      <a:pt x="366760" y="535633"/>
                      <a:pt x="400817" y="521867"/>
                    </a:cubicBezTo>
                    <a:cubicBezTo>
                      <a:pt x="434875" y="508079"/>
                      <a:pt x="462556" y="476112"/>
                      <a:pt x="465343" y="439457"/>
                    </a:cubicBezTo>
                    <a:cubicBezTo>
                      <a:pt x="468131" y="402823"/>
                      <a:pt x="441843" y="364500"/>
                      <a:pt x="405505" y="359137"/>
                    </a:cubicBezTo>
                    <a:cubicBezTo>
                      <a:pt x="443680" y="351240"/>
                      <a:pt x="474486" y="316042"/>
                      <a:pt x="477252" y="277149"/>
                    </a:cubicBezTo>
                    <a:cubicBezTo>
                      <a:pt x="479976" y="238256"/>
                      <a:pt x="452907" y="209879"/>
                      <a:pt x="416189" y="196724"/>
                    </a:cubicBezTo>
                    <a:cubicBezTo>
                      <a:pt x="445348" y="194338"/>
                      <a:pt x="463338" y="182746"/>
                      <a:pt x="468447" y="160069"/>
                    </a:cubicBezTo>
                    <a:cubicBezTo>
                      <a:pt x="486796" y="78926"/>
                      <a:pt x="412050" y="13091"/>
                      <a:pt x="407046" y="10452"/>
                    </a:cubicBezTo>
                    <a:cubicBezTo>
                      <a:pt x="395539" y="4371"/>
                      <a:pt x="385678" y="1014"/>
                      <a:pt x="377106" y="0"/>
                    </a:cubicBezTo>
                    <a:cubicBezTo>
                      <a:pt x="382279" y="6926"/>
                      <a:pt x="387325" y="13830"/>
                      <a:pt x="390176" y="20587"/>
                    </a:cubicBezTo>
                    <a:cubicBezTo>
                      <a:pt x="397883" y="38809"/>
                      <a:pt x="402549" y="58276"/>
                      <a:pt x="403119" y="78060"/>
                    </a:cubicBezTo>
                    <a:cubicBezTo>
                      <a:pt x="404597" y="127363"/>
                      <a:pt x="378563" y="178122"/>
                      <a:pt x="334391" y="200124"/>
                    </a:cubicBezTo>
                    <a:cubicBezTo>
                      <a:pt x="365092" y="218789"/>
                      <a:pt x="382490" y="257112"/>
                      <a:pt x="376345" y="292500"/>
                    </a:cubicBezTo>
                    <a:cubicBezTo>
                      <a:pt x="370159" y="327888"/>
                      <a:pt x="340852" y="358081"/>
                      <a:pt x="305654" y="365260"/>
                    </a:cubicBezTo>
                    <a:cubicBezTo>
                      <a:pt x="304303" y="432700"/>
                      <a:pt x="257555" y="493953"/>
                      <a:pt x="197527" y="524717"/>
                    </a:cubicBezTo>
                    <a:cubicBezTo>
                      <a:pt x="137498" y="555502"/>
                      <a:pt x="66532" y="559113"/>
                      <a:pt x="0" y="548028"/>
                    </a:cubicBezTo>
                    <a:close/>
                  </a:path>
                </a:pathLst>
              </a:custGeom>
              <a:solidFill>
                <a:srgbClr val="DEDED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3" name="Google Shape;4093;p30"/>
              <p:cNvSpPr/>
              <p:nvPr/>
            </p:nvSpPr>
            <p:spPr>
              <a:xfrm>
                <a:off x="767234" y="-1859491"/>
                <a:ext cx="2616299" cy="2783171"/>
              </a:xfrm>
              <a:custGeom>
                <a:rect b="b" l="l" r="r" t="t"/>
                <a:pathLst>
                  <a:path extrusionOk="0" h="1163290" w="1093542">
                    <a:moveTo>
                      <a:pt x="16896" y="294000"/>
                    </a:moveTo>
                    <a:cubicBezTo>
                      <a:pt x="23569" y="308041"/>
                      <a:pt x="32247" y="320984"/>
                      <a:pt x="42973" y="332196"/>
                    </a:cubicBezTo>
                    <a:cubicBezTo>
                      <a:pt x="67445" y="357745"/>
                      <a:pt x="96731" y="380316"/>
                      <a:pt x="111490" y="412474"/>
                    </a:cubicBezTo>
                    <a:cubicBezTo>
                      <a:pt x="131696" y="456498"/>
                      <a:pt x="120252" y="507553"/>
                      <a:pt x="115734" y="555778"/>
                    </a:cubicBezTo>
                    <a:cubicBezTo>
                      <a:pt x="104649" y="674315"/>
                      <a:pt x="146920" y="805352"/>
                      <a:pt x="248439" y="867534"/>
                    </a:cubicBezTo>
                    <a:cubicBezTo>
                      <a:pt x="322234" y="912719"/>
                      <a:pt x="414504" y="915147"/>
                      <a:pt x="500335" y="904316"/>
                    </a:cubicBezTo>
                    <a:cubicBezTo>
                      <a:pt x="507915" y="903344"/>
                      <a:pt x="515917" y="902352"/>
                      <a:pt x="522949" y="905308"/>
                    </a:cubicBezTo>
                    <a:cubicBezTo>
                      <a:pt x="525419" y="906364"/>
                      <a:pt x="527636" y="907800"/>
                      <a:pt x="529600" y="909552"/>
                    </a:cubicBezTo>
                    <a:cubicBezTo>
                      <a:pt x="534520" y="913838"/>
                      <a:pt x="538130" y="919877"/>
                      <a:pt x="541530" y="925557"/>
                    </a:cubicBezTo>
                    <a:cubicBezTo>
                      <a:pt x="571153" y="974986"/>
                      <a:pt x="608124" y="1019981"/>
                      <a:pt x="650692" y="1058811"/>
                    </a:cubicBezTo>
                    <a:cubicBezTo>
                      <a:pt x="686671" y="1091665"/>
                      <a:pt x="726683" y="1120148"/>
                      <a:pt x="769609" y="1143206"/>
                    </a:cubicBezTo>
                    <a:cubicBezTo>
                      <a:pt x="805208" y="1162335"/>
                      <a:pt x="854595" y="1175616"/>
                      <a:pt x="881706" y="1145634"/>
                    </a:cubicBezTo>
                    <a:cubicBezTo>
                      <a:pt x="901828" y="1123337"/>
                      <a:pt x="897753" y="1088793"/>
                      <a:pt x="890236" y="1059719"/>
                    </a:cubicBezTo>
                    <a:cubicBezTo>
                      <a:pt x="909493" y="1095656"/>
                      <a:pt x="964327" y="1105664"/>
                      <a:pt x="995048" y="1078848"/>
                    </a:cubicBezTo>
                    <a:cubicBezTo>
                      <a:pt x="1025791" y="1052033"/>
                      <a:pt x="1023258" y="996333"/>
                      <a:pt x="990235" y="972410"/>
                    </a:cubicBezTo>
                    <a:cubicBezTo>
                      <a:pt x="1025052" y="981236"/>
                      <a:pt x="1058857" y="953259"/>
                      <a:pt x="1077311" y="922432"/>
                    </a:cubicBezTo>
                    <a:cubicBezTo>
                      <a:pt x="1091246" y="899079"/>
                      <a:pt x="1100283" y="869033"/>
                      <a:pt x="1087171" y="845237"/>
                    </a:cubicBezTo>
                    <a:cubicBezTo>
                      <a:pt x="1078662" y="829845"/>
                      <a:pt x="1062510" y="820238"/>
                      <a:pt x="1046125" y="813882"/>
                    </a:cubicBezTo>
                    <a:cubicBezTo>
                      <a:pt x="1037848" y="810652"/>
                      <a:pt x="1029381" y="808076"/>
                      <a:pt x="1020808" y="806028"/>
                    </a:cubicBezTo>
                    <a:cubicBezTo>
                      <a:pt x="986645" y="797856"/>
                      <a:pt x="950434" y="798025"/>
                      <a:pt x="915046" y="798659"/>
                    </a:cubicBezTo>
                    <a:cubicBezTo>
                      <a:pt x="870790" y="799482"/>
                      <a:pt x="825436" y="800643"/>
                      <a:pt x="783502" y="786560"/>
                    </a:cubicBezTo>
                    <a:cubicBezTo>
                      <a:pt x="744334" y="773427"/>
                      <a:pt x="708060" y="743909"/>
                      <a:pt x="697186" y="704593"/>
                    </a:cubicBezTo>
                    <a:cubicBezTo>
                      <a:pt x="696404" y="701764"/>
                      <a:pt x="695729" y="698892"/>
                      <a:pt x="695222" y="695979"/>
                    </a:cubicBezTo>
                    <a:cubicBezTo>
                      <a:pt x="746699" y="717347"/>
                      <a:pt x="807847" y="723808"/>
                      <a:pt x="856938" y="697457"/>
                    </a:cubicBezTo>
                    <a:cubicBezTo>
                      <a:pt x="906072" y="671106"/>
                      <a:pt x="935126" y="605038"/>
                      <a:pt x="908289" y="556179"/>
                    </a:cubicBezTo>
                    <a:cubicBezTo>
                      <a:pt x="962152" y="579616"/>
                      <a:pt x="1031534" y="558629"/>
                      <a:pt x="1063417" y="509284"/>
                    </a:cubicBezTo>
                    <a:cubicBezTo>
                      <a:pt x="1095279" y="459939"/>
                      <a:pt x="1085862" y="388065"/>
                      <a:pt x="1042345" y="348602"/>
                    </a:cubicBezTo>
                    <a:cubicBezTo>
                      <a:pt x="1075262" y="334603"/>
                      <a:pt x="1096631" y="297357"/>
                      <a:pt x="1092070" y="261885"/>
                    </a:cubicBezTo>
                    <a:cubicBezTo>
                      <a:pt x="1087509" y="226391"/>
                      <a:pt x="1057442" y="195754"/>
                      <a:pt x="1022075" y="190518"/>
                    </a:cubicBezTo>
                    <a:cubicBezTo>
                      <a:pt x="1061116" y="142208"/>
                      <a:pt x="1059934" y="65879"/>
                      <a:pt x="1019372" y="18814"/>
                    </a:cubicBezTo>
                    <a:cubicBezTo>
                      <a:pt x="1013524" y="12016"/>
                      <a:pt x="1006725" y="5660"/>
                      <a:pt x="998342" y="2408"/>
                    </a:cubicBezTo>
                    <a:cubicBezTo>
                      <a:pt x="994119" y="804"/>
                      <a:pt x="989939" y="23"/>
                      <a:pt x="985800" y="1"/>
                    </a:cubicBezTo>
                    <a:cubicBezTo>
                      <a:pt x="961962" y="-210"/>
                      <a:pt x="940003" y="23607"/>
                      <a:pt x="924399" y="44511"/>
                    </a:cubicBezTo>
                    <a:cubicBezTo>
                      <a:pt x="853623" y="139505"/>
                      <a:pt x="768785" y="224005"/>
                      <a:pt x="673474" y="294401"/>
                    </a:cubicBezTo>
                    <a:cubicBezTo>
                      <a:pt x="639036" y="319844"/>
                      <a:pt x="602614" y="343704"/>
                      <a:pt x="563404" y="360405"/>
                    </a:cubicBezTo>
                    <a:cubicBezTo>
                      <a:pt x="547209" y="367289"/>
                      <a:pt x="530529" y="372968"/>
                      <a:pt x="513320" y="377001"/>
                    </a:cubicBezTo>
                    <a:cubicBezTo>
                      <a:pt x="488680" y="382766"/>
                      <a:pt x="462308" y="385025"/>
                      <a:pt x="438364" y="376811"/>
                    </a:cubicBezTo>
                    <a:cubicBezTo>
                      <a:pt x="404771" y="365262"/>
                      <a:pt x="381080" y="335005"/>
                      <a:pt x="364569" y="303565"/>
                    </a:cubicBezTo>
                    <a:cubicBezTo>
                      <a:pt x="342778" y="262012"/>
                      <a:pt x="330236" y="216320"/>
                      <a:pt x="311592" y="173246"/>
                    </a:cubicBezTo>
                    <a:cubicBezTo>
                      <a:pt x="292948" y="130194"/>
                      <a:pt x="266513" y="88133"/>
                      <a:pt x="225804" y="64781"/>
                    </a:cubicBezTo>
                    <a:cubicBezTo>
                      <a:pt x="174918" y="35558"/>
                      <a:pt x="106465" y="42336"/>
                      <a:pt x="60625" y="79012"/>
                    </a:cubicBezTo>
                    <a:cubicBezTo>
                      <a:pt x="-122" y="127618"/>
                      <a:pt x="-16232" y="224407"/>
                      <a:pt x="16896" y="2939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4" name="Google Shape;4094;p30"/>
              <p:cNvSpPr/>
              <p:nvPr/>
            </p:nvSpPr>
            <p:spPr>
              <a:xfrm>
                <a:off x="1091012" y="-1447692"/>
                <a:ext cx="67933" cy="112287"/>
              </a:xfrm>
              <a:custGeom>
                <a:rect b="b" l="l" r="r" t="t"/>
                <a:pathLst>
                  <a:path extrusionOk="0" h="46933" w="28394">
                    <a:moveTo>
                      <a:pt x="388" y="21535"/>
                    </a:moveTo>
                    <a:cubicBezTo>
                      <a:pt x="-1427" y="34436"/>
                      <a:pt x="3302" y="45774"/>
                      <a:pt x="10924" y="46851"/>
                    </a:cubicBezTo>
                    <a:cubicBezTo>
                      <a:pt x="18547" y="47928"/>
                      <a:pt x="26190" y="38321"/>
                      <a:pt x="28006" y="25399"/>
                    </a:cubicBezTo>
                    <a:cubicBezTo>
                      <a:pt x="29822" y="12498"/>
                      <a:pt x="25092" y="1159"/>
                      <a:pt x="17470" y="82"/>
                    </a:cubicBezTo>
                    <a:cubicBezTo>
                      <a:pt x="9847" y="-994"/>
                      <a:pt x="2204" y="8613"/>
                      <a:pt x="388" y="215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5" name="Google Shape;4095;p30"/>
              <p:cNvSpPr/>
              <p:nvPr/>
            </p:nvSpPr>
            <p:spPr>
              <a:xfrm>
                <a:off x="2325395" y="-1859389"/>
                <a:ext cx="1056198" cy="1709999"/>
              </a:xfrm>
              <a:custGeom>
                <a:rect b="b" l="l" r="r" t="t"/>
                <a:pathLst>
                  <a:path extrusionOk="0" h="714733" w="441462">
                    <a:moveTo>
                      <a:pt x="0" y="648385"/>
                    </a:moveTo>
                    <a:cubicBezTo>
                      <a:pt x="11275" y="670196"/>
                      <a:pt x="44509" y="698891"/>
                      <a:pt x="44002" y="695977"/>
                    </a:cubicBezTo>
                    <a:cubicBezTo>
                      <a:pt x="95480" y="717345"/>
                      <a:pt x="156627" y="723806"/>
                      <a:pt x="205719" y="697455"/>
                    </a:cubicBezTo>
                    <a:cubicBezTo>
                      <a:pt x="254852" y="671104"/>
                      <a:pt x="283906" y="605037"/>
                      <a:pt x="257069" y="556178"/>
                    </a:cubicBezTo>
                    <a:cubicBezTo>
                      <a:pt x="310933" y="579615"/>
                      <a:pt x="380315" y="558627"/>
                      <a:pt x="412198" y="509283"/>
                    </a:cubicBezTo>
                    <a:cubicBezTo>
                      <a:pt x="444060" y="459938"/>
                      <a:pt x="434642" y="388064"/>
                      <a:pt x="391126" y="348601"/>
                    </a:cubicBezTo>
                    <a:cubicBezTo>
                      <a:pt x="424043" y="334602"/>
                      <a:pt x="445411" y="297356"/>
                      <a:pt x="440850" y="261884"/>
                    </a:cubicBezTo>
                    <a:cubicBezTo>
                      <a:pt x="436289" y="226390"/>
                      <a:pt x="406222" y="195753"/>
                      <a:pt x="370855" y="190517"/>
                    </a:cubicBezTo>
                    <a:cubicBezTo>
                      <a:pt x="409896" y="142206"/>
                      <a:pt x="408714" y="65877"/>
                      <a:pt x="368153" y="18813"/>
                    </a:cubicBezTo>
                    <a:cubicBezTo>
                      <a:pt x="362304" y="12014"/>
                      <a:pt x="355505" y="5659"/>
                      <a:pt x="347123" y="2407"/>
                    </a:cubicBezTo>
                    <a:cubicBezTo>
                      <a:pt x="342900" y="802"/>
                      <a:pt x="338719" y="21"/>
                      <a:pt x="334581" y="0"/>
                    </a:cubicBezTo>
                    <a:cubicBezTo>
                      <a:pt x="336544" y="3273"/>
                      <a:pt x="338297" y="6313"/>
                      <a:pt x="339543" y="8932"/>
                    </a:cubicBezTo>
                    <a:cubicBezTo>
                      <a:pt x="348284" y="27343"/>
                      <a:pt x="354027" y="45460"/>
                      <a:pt x="356075" y="65835"/>
                    </a:cubicBezTo>
                    <a:cubicBezTo>
                      <a:pt x="362093" y="125083"/>
                      <a:pt x="343027" y="192375"/>
                      <a:pt x="291021" y="221365"/>
                    </a:cubicBezTo>
                    <a:cubicBezTo>
                      <a:pt x="331223" y="226876"/>
                      <a:pt x="364035" y="265769"/>
                      <a:pt x="362663" y="306351"/>
                    </a:cubicBezTo>
                    <a:cubicBezTo>
                      <a:pt x="361290" y="346933"/>
                      <a:pt x="325945" y="383546"/>
                      <a:pt x="285447" y="386333"/>
                    </a:cubicBezTo>
                    <a:cubicBezTo>
                      <a:pt x="317373" y="390809"/>
                      <a:pt x="339501" y="429259"/>
                      <a:pt x="327296" y="459136"/>
                    </a:cubicBezTo>
                    <a:cubicBezTo>
                      <a:pt x="316908" y="484579"/>
                      <a:pt x="287791" y="498303"/>
                      <a:pt x="260321" y="498831"/>
                    </a:cubicBezTo>
                    <a:cubicBezTo>
                      <a:pt x="232809" y="499359"/>
                      <a:pt x="206373" y="489308"/>
                      <a:pt x="180719" y="479384"/>
                    </a:cubicBezTo>
                    <a:cubicBezTo>
                      <a:pt x="200208" y="527526"/>
                      <a:pt x="184583" y="586731"/>
                      <a:pt x="145965" y="621422"/>
                    </a:cubicBezTo>
                    <a:cubicBezTo>
                      <a:pt x="107325" y="656113"/>
                      <a:pt x="48964" y="665720"/>
                      <a:pt x="21" y="64838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6" name="Google Shape;4096;p30"/>
              <p:cNvSpPr/>
              <p:nvPr/>
            </p:nvSpPr>
            <p:spPr>
              <a:xfrm>
                <a:off x="1138485" y="-1009686"/>
                <a:ext cx="552569" cy="307553"/>
              </a:xfrm>
              <a:custGeom>
                <a:rect b="b" l="l" r="r" t="t"/>
                <a:pathLst>
                  <a:path extrusionOk="0" h="128549" w="230959">
                    <a:moveTo>
                      <a:pt x="220113" y="17103"/>
                    </a:moveTo>
                    <a:cubicBezTo>
                      <a:pt x="222963" y="34332"/>
                      <a:pt x="204087" y="48880"/>
                      <a:pt x="186625" y="48500"/>
                    </a:cubicBezTo>
                    <a:cubicBezTo>
                      <a:pt x="169163" y="48120"/>
                      <a:pt x="153686" y="37753"/>
                      <a:pt x="139350" y="27787"/>
                    </a:cubicBezTo>
                    <a:cubicBezTo>
                      <a:pt x="143003" y="39168"/>
                      <a:pt x="143868" y="51857"/>
                      <a:pt x="139413" y="62964"/>
                    </a:cubicBezTo>
                    <a:cubicBezTo>
                      <a:pt x="134958" y="74070"/>
                      <a:pt x="124506" y="83149"/>
                      <a:pt x="112555" y="83782"/>
                    </a:cubicBezTo>
                    <a:cubicBezTo>
                      <a:pt x="94967" y="84733"/>
                      <a:pt x="81580" y="68833"/>
                      <a:pt x="71741" y="54222"/>
                    </a:cubicBezTo>
                    <a:cubicBezTo>
                      <a:pt x="75013" y="73521"/>
                      <a:pt x="64456" y="95163"/>
                      <a:pt x="46044" y="101814"/>
                    </a:cubicBezTo>
                    <a:cubicBezTo>
                      <a:pt x="27632" y="108465"/>
                      <a:pt x="3984" y="96324"/>
                      <a:pt x="1134" y="76962"/>
                    </a:cubicBezTo>
                    <a:cubicBezTo>
                      <a:pt x="-4419" y="98647"/>
                      <a:pt x="11100" y="123372"/>
                      <a:pt x="33017" y="127827"/>
                    </a:cubicBezTo>
                    <a:cubicBezTo>
                      <a:pt x="54954" y="132283"/>
                      <a:pt x="78856" y="115560"/>
                      <a:pt x="82214" y="93432"/>
                    </a:cubicBezTo>
                    <a:cubicBezTo>
                      <a:pt x="95474" y="107220"/>
                      <a:pt x="117201" y="112118"/>
                      <a:pt x="135085" y="105319"/>
                    </a:cubicBezTo>
                    <a:cubicBezTo>
                      <a:pt x="152969" y="98520"/>
                      <a:pt x="165975" y="80468"/>
                      <a:pt x="166735" y="61338"/>
                    </a:cubicBezTo>
                    <a:cubicBezTo>
                      <a:pt x="173344" y="68474"/>
                      <a:pt x="184112" y="70269"/>
                      <a:pt x="193741" y="68876"/>
                    </a:cubicBezTo>
                    <a:cubicBezTo>
                      <a:pt x="212026" y="66194"/>
                      <a:pt x="228917" y="51562"/>
                      <a:pt x="230818" y="33192"/>
                    </a:cubicBezTo>
                    <a:cubicBezTo>
                      <a:pt x="232211" y="19658"/>
                      <a:pt x="223195" y="3568"/>
                      <a:pt x="209703" y="0"/>
                    </a:cubicBezTo>
                    <a:cubicBezTo>
                      <a:pt x="214454" y="4497"/>
                      <a:pt x="218994" y="10388"/>
                      <a:pt x="220113" y="171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7" name="Google Shape;4097;p30"/>
              <p:cNvSpPr/>
              <p:nvPr/>
            </p:nvSpPr>
            <p:spPr>
              <a:xfrm>
                <a:off x="2324032" y="69122"/>
                <a:ext cx="1059569" cy="854749"/>
              </a:xfrm>
              <a:custGeom>
                <a:rect b="b" l="l" r="r" t="t"/>
                <a:pathLst>
                  <a:path extrusionOk="0" h="357262" w="442871">
                    <a:moveTo>
                      <a:pt x="21" y="252783"/>
                    </a:moveTo>
                    <a:cubicBezTo>
                      <a:pt x="36000" y="285637"/>
                      <a:pt x="76012" y="314121"/>
                      <a:pt x="118938" y="337178"/>
                    </a:cubicBezTo>
                    <a:cubicBezTo>
                      <a:pt x="154537" y="356308"/>
                      <a:pt x="203924" y="369589"/>
                      <a:pt x="231035" y="339606"/>
                    </a:cubicBezTo>
                    <a:cubicBezTo>
                      <a:pt x="251157" y="317309"/>
                      <a:pt x="247082" y="282766"/>
                      <a:pt x="239565" y="253691"/>
                    </a:cubicBezTo>
                    <a:cubicBezTo>
                      <a:pt x="258822" y="289628"/>
                      <a:pt x="313657" y="299636"/>
                      <a:pt x="344378" y="272821"/>
                    </a:cubicBezTo>
                    <a:cubicBezTo>
                      <a:pt x="375121" y="246005"/>
                      <a:pt x="372587" y="190305"/>
                      <a:pt x="339564" y="166382"/>
                    </a:cubicBezTo>
                    <a:cubicBezTo>
                      <a:pt x="374382" y="175208"/>
                      <a:pt x="408186" y="147232"/>
                      <a:pt x="426640" y="116404"/>
                    </a:cubicBezTo>
                    <a:cubicBezTo>
                      <a:pt x="440576" y="93052"/>
                      <a:pt x="449613" y="63006"/>
                      <a:pt x="436501" y="39210"/>
                    </a:cubicBezTo>
                    <a:cubicBezTo>
                      <a:pt x="427991" y="23817"/>
                      <a:pt x="411839" y="14210"/>
                      <a:pt x="395454" y="7855"/>
                    </a:cubicBezTo>
                    <a:cubicBezTo>
                      <a:pt x="387177" y="4624"/>
                      <a:pt x="378710" y="2048"/>
                      <a:pt x="370138" y="0"/>
                    </a:cubicBezTo>
                    <a:cubicBezTo>
                      <a:pt x="377021" y="7221"/>
                      <a:pt x="382680" y="16279"/>
                      <a:pt x="386227" y="28842"/>
                    </a:cubicBezTo>
                    <a:cubicBezTo>
                      <a:pt x="394884" y="59564"/>
                      <a:pt x="386227" y="97296"/>
                      <a:pt x="358335" y="115433"/>
                    </a:cubicBezTo>
                    <a:cubicBezTo>
                      <a:pt x="329450" y="134183"/>
                      <a:pt x="291022" y="127996"/>
                      <a:pt x="258970" y="115433"/>
                    </a:cubicBezTo>
                    <a:cubicBezTo>
                      <a:pt x="268914" y="125336"/>
                      <a:pt x="279071" y="135513"/>
                      <a:pt x="285278" y="148076"/>
                    </a:cubicBezTo>
                    <a:cubicBezTo>
                      <a:pt x="291507" y="160682"/>
                      <a:pt x="293217" y="176391"/>
                      <a:pt x="286123" y="188510"/>
                    </a:cubicBezTo>
                    <a:cubicBezTo>
                      <a:pt x="275650" y="206416"/>
                      <a:pt x="249700" y="209752"/>
                      <a:pt x="230740" y="201327"/>
                    </a:cubicBezTo>
                    <a:cubicBezTo>
                      <a:pt x="211779" y="192881"/>
                      <a:pt x="198181" y="175969"/>
                      <a:pt x="185343" y="159626"/>
                    </a:cubicBezTo>
                    <a:cubicBezTo>
                      <a:pt x="190875" y="180804"/>
                      <a:pt x="196471" y="202341"/>
                      <a:pt x="195668" y="224215"/>
                    </a:cubicBezTo>
                    <a:cubicBezTo>
                      <a:pt x="194866" y="246090"/>
                      <a:pt x="186758" y="268725"/>
                      <a:pt x="169444" y="282111"/>
                    </a:cubicBezTo>
                    <a:cubicBezTo>
                      <a:pt x="152046" y="295540"/>
                      <a:pt x="128313" y="297673"/>
                      <a:pt x="106459" y="295160"/>
                    </a:cubicBezTo>
                    <a:cubicBezTo>
                      <a:pt x="67841" y="290705"/>
                      <a:pt x="32812" y="274151"/>
                      <a:pt x="0" y="2527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8" name="Google Shape;4098;p30"/>
              <p:cNvSpPr/>
              <p:nvPr/>
            </p:nvSpPr>
            <p:spPr>
              <a:xfrm>
                <a:off x="2384200" y="-38182"/>
                <a:ext cx="618119" cy="240690"/>
              </a:xfrm>
              <a:custGeom>
                <a:rect b="b" l="l" r="r" t="t"/>
                <a:pathLst>
                  <a:path extrusionOk="0" h="100602" w="258357">
                    <a:moveTo>
                      <a:pt x="120733" y="66637"/>
                    </a:moveTo>
                    <a:cubicBezTo>
                      <a:pt x="76055" y="51752"/>
                      <a:pt x="35557" y="27934"/>
                      <a:pt x="0" y="0"/>
                    </a:cubicBezTo>
                    <a:cubicBezTo>
                      <a:pt x="35494" y="65729"/>
                      <a:pt x="124470" y="108550"/>
                      <a:pt x="206564" y="99365"/>
                    </a:cubicBezTo>
                    <a:cubicBezTo>
                      <a:pt x="223624" y="97465"/>
                      <a:pt x="248645" y="92883"/>
                      <a:pt x="258358" y="80003"/>
                    </a:cubicBezTo>
                    <a:cubicBezTo>
                      <a:pt x="209837" y="81312"/>
                      <a:pt x="168156" y="82431"/>
                      <a:pt x="120754" y="6663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9" name="Google Shape;4099;p30"/>
              <p:cNvSpPr/>
              <p:nvPr/>
            </p:nvSpPr>
            <p:spPr>
              <a:xfrm>
                <a:off x="2175824" y="190017"/>
                <a:ext cx="454326" cy="473643"/>
              </a:xfrm>
              <a:custGeom>
                <a:rect b="b" l="l" r="r" t="t"/>
                <a:pathLst>
                  <a:path extrusionOk="0" h="197970" w="189896">
                    <a:moveTo>
                      <a:pt x="51807" y="135196"/>
                    </a:moveTo>
                    <a:cubicBezTo>
                      <a:pt x="86034" y="174005"/>
                      <a:pt x="137933" y="199152"/>
                      <a:pt x="189896" y="197928"/>
                    </a:cubicBezTo>
                    <a:cubicBezTo>
                      <a:pt x="147836" y="173878"/>
                      <a:pt x="107021" y="146978"/>
                      <a:pt x="72879" y="113132"/>
                    </a:cubicBezTo>
                    <a:cubicBezTo>
                      <a:pt x="38653" y="79201"/>
                      <a:pt x="20347" y="42313"/>
                      <a:pt x="1850" y="0"/>
                    </a:cubicBezTo>
                    <a:cubicBezTo>
                      <a:pt x="-8032" y="42461"/>
                      <a:pt x="23556" y="103208"/>
                      <a:pt x="51786" y="13521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0" name="Google Shape;4100;p30"/>
              <p:cNvSpPr/>
              <p:nvPr/>
            </p:nvSpPr>
            <p:spPr>
              <a:xfrm>
                <a:off x="2221424" y="139094"/>
                <a:ext cx="504306" cy="330883"/>
              </a:xfrm>
              <a:custGeom>
                <a:rect b="b" l="l" r="r" t="t"/>
                <a:pathLst>
                  <a:path extrusionOk="0" h="138300" w="210786">
                    <a:moveTo>
                      <a:pt x="0" y="0"/>
                    </a:moveTo>
                    <a:cubicBezTo>
                      <a:pt x="0" y="0"/>
                      <a:pt x="69889" y="106058"/>
                      <a:pt x="210787" y="138300"/>
                    </a:cubicBezTo>
                    <a:cubicBezTo>
                      <a:pt x="210787" y="138300"/>
                      <a:pt x="96092" y="70248"/>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1" name="Google Shape;4101;p30"/>
              <p:cNvSpPr/>
              <p:nvPr/>
            </p:nvSpPr>
            <p:spPr>
              <a:xfrm>
                <a:off x="2289072" y="84634"/>
                <a:ext cx="562651" cy="217270"/>
              </a:xfrm>
              <a:custGeom>
                <a:rect b="b" l="l" r="r" t="t"/>
                <a:pathLst>
                  <a:path extrusionOk="0" h="90813" w="235173">
                    <a:moveTo>
                      <a:pt x="0" y="0"/>
                    </a:moveTo>
                    <a:cubicBezTo>
                      <a:pt x="0" y="0"/>
                      <a:pt x="90666" y="88977"/>
                      <a:pt x="235173" y="90813"/>
                    </a:cubicBezTo>
                    <a:cubicBezTo>
                      <a:pt x="235173" y="90813"/>
                      <a:pt x="108719" y="48437"/>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2" name="Google Shape;4102;p30"/>
              <p:cNvSpPr/>
              <p:nvPr/>
            </p:nvSpPr>
            <p:spPr>
              <a:xfrm>
                <a:off x="807663" y="-1192116"/>
                <a:ext cx="1231590" cy="1509103"/>
              </a:xfrm>
              <a:custGeom>
                <a:rect b="b" l="l" r="r" t="t"/>
                <a:pathLst>
                  <a:path extrusionOk="0" h="630764" w="514771">
                    <a:moveTo>
                      <a:pt x="0" y="15076"/>
                    </a:moveTo>
                    <a:cubicBezTo>
                      <a:pt x="6673" y="29117"/>
                      <a:pt x="15350" y="42060"/>
                      <a:pt x="26077" y="53272"/>
                    </a:cubicBezTo>
                    <a:cubicBezTo>
                      <a:pt x="50549" y="78821"/>
                      <a:pt x="79834" y="101392"/>
                      <a:pt x="94593" y="133549"/>
                    </a:cubicBezTo>
                    <a:cubicBezTo>
                      <a:pt x="114800" y="177573"/>
                      <a:pt x="103356" y="228628"/>
                      <a:pt x="98837" y="276854"/>
                    </a:cubicBezTo>
                    <a:cubicBezTo>
                      <a:pt x="87752" y="395391"/>
                      <a:pt x="130023" y="526428"/>
                      <a:pt x="231542" y="588610"/>
                    </a:cubicBezTo>
                    <a:cubicBezTo>
                      <a:pt x="305337" y="633795"/>
                      <a:pt x="397608" y="636223"/>
                      <a:pt x="483439" y="625391"/>
                    </a:cubicBezTo>
                    <a:cubicBezTo>
                      <a:pt x="491019" y="624420"/>
                      <a:pt x="499021" y="623428"/>
                      <a:pt x="506052" y="626384"/>
                    </a:cubicBezTo>
                    <a:cubicBezTo>
                      <a:pt x="508523" y="627440"/>
                      <a:pt x="510740" y="628875"/>
                      <a:pt x="512703" y="630628"/>
                    </a:cubicBezTo>
                    <a:cubicBezTo>
                      <a:pt x="512767" y="625328"/>
                      <a:pt x="513125" y="620028"/>
                      <a:pt x="513717" y="614750"/>
                    </a:cubicBezTo>
                    <a:cubicBezTo>
                      <a:pt x="514984" y="603981"/>
                      <a:pt x="516631" y="591207"/>
                      <a:pt x="508523" y="584007"/>
                    </a:cubicBezTo>
                    <a:cubicBezTo>
                      <a:pt x="501069" y="577377"/>
                      <a:pt x="489667" y="579467"/>
                      <a:pt x="479765" y="580713"/>
                    </a:cubicBezTo>
                    <a:cubicBezTo>
                      <a:pt x="429237" y="587111"/>
                      <a:pt x="380695" y="561499"/>
                      <a:pt x="336651" y="535950"/>
                    </a:cubicBezTo>
                    <a:cubicBezTo>
                      <a:pt x="289396" y="508501"/>
                      <a:pt x="242226" y="479807"/>
                      <a:pt x="203122" y="441632"/>
                    </a:cubicBezTo>
                    <a:cubicBezTo>
                      <a:pt x="164018" y="403478"/>
                      <a:pt x="133127" y="354703"/>
                      <a:pt x="125716" y="300565"/>
                    </a:cubicBezTo>
                    <a:cubicBezTo>
                      <a:pt x="120860" y="265114"/>
                      <a:pt x="126139" y="229156"/>
                      <a:pt x="126413" y="193409"/>
                    </a:cubicBezTo>
                    <a:cubicBezTo>
                      <a:pt x="126667" y="157620"/>
                      <a:pt x="120923" y="119677"/>
                      <a:pt x="97887" y="92292"/>
                    </a:cubicBezTo>
                    <a:cubicBezTo>
                      <a:pt x="81714" y="73099"/>
                      <a:pt x="58720" y="61148"/>
                      <a:pt x="39590" y="44890"/>
                    </a:cubicBezTo>
                    <a:cubicBezTo>
                      <a:pt x="25148" y="32601"/>
                      <a:pt x="15329" y="17778"/>
                      <a:pt x="9164" y="0"/>
                    </a:cubicBezTo>
                    <a:cubicBezTo>
                      <a:pt x="3716" y="2428"/>
                      <a:pt x="993" y="7981"/>
                      <a:pt x="0" y="1509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3" name="Google Shape;4103;p30"/>
              <p:cNvSpPr/>
              <p:nvPr/>
            </p:nvSpPr>
            <p:spPr>
              <a:xfrm>
                <a:off x="544756" y="-1321144"/>
                <a:ext cx="400320" cy="369572"/>
              </a:xfrm>
              <a:custGeom>
                <a:rect b="b" l="l" r="r" t="t"/>
                <a:pathLst>
                  <a:path extrusionOk="0" h="154471" w="167323">
                    <a:moveTo>
                      <a:pt x="0" y="154178"/>
                    </a:moveTo>
                    <a:cubicBezTo>
                      <a:pt x="0" y="154178"/>
                      <a:pt x="72528" y="161357"/>
                      <a:pt x="165918" y="104665"/>
                    </a:cubicBezTo>
                    <a:cubicBezTo>
                      <a:pt x="168578" y="77765"/>
                      <a:pt x="167670" y="51667"/>
                      <a:pt x="161399" y="26815"/>
                    </a:cubicBezTo>
                    <a:cubicBezTo>
                      <a:pt x="161991" y="26393"/>
                      <a:pt x="121979" y="2998"/>
                      <a:pt x="94846" y="0"/>
                    </a:cubicBezTo>
                    <a:cubicBezTo>
                      <a:pt x="94846" y="0"/>
                      <a:pt x="71620" y="78736"/>
                      <a:pt x="0" y="1541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4" name="Google Shape;4104;p30"/>
              <p:cNvSpPr/>
              <p:nvPr/>
            </p:nvSpPr>
            <p:spPr>
              <a:xfrm>
                <a:off x="544756" y="-1256984"/>
                <a:ext cx="400320" cy="305415"/>
              </a:xfrm>
              <a:custGeom>
                <a:rect b="b" l="l" r="r" t="t"/>
                <a:pathLst>
                  <a:path extrusionOk="0" h="127655" w="167323">
                    <a:moveTo>
                      <a:pt x="0" y="127363"/>
                    </a:moveTo>
                    <a:cubicBezTo>
                      <a:pt x="0" y="127363"/>
                      <a:pt x="72528" y="134542"/>
                      <a:pt x="165918" y="77849"/>
                    </a:cubicBezTo>
                    <a:cubicBezTo>
                      <a:pt x="168578" y="50949"/>
                      <a:pt x="167670" y="24852"/>
                      <a:pt x="161399" y="0"/>
                    </a:cubicBezTo>
                    <a:cubicBezTo>
                      <a:pt x="161399" y="0"/>
                      <a:pt x="133232" y="95374"/>
                      <a:pt x="0" y="127342"/>
                    </a:cubicBezTo>
                    <a:close/>
                  </a:path>
                </a:pathLst>
              </a:custGeom>
              <a:solidFill>
                <a:srgbClr val="DE9E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105" name="Google Shape;4105;p30"/>
            <p:cNvSpPr/>
            <p:nvPr/>
          </p:nvSpPr>
          <p:spPr>
            <a:xfrm flipH="1">
              <a:off x="1409332" y="4619519"/>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6" name="Google Shape;4106;p30"/>
            <p:cNvSpPr/>
            <p:nvPr/>
          </p:nvSpPr>
          <p:spPr>
            <a:xfrm flipH="1">
              <a:off x="1693757" y="4442704"/>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0" name="Shape 4110"/>
        <p:cNvGrpSpPr/>
        <p:nvPr/>
      </p:nvGrpSpPr>
      <p:grpSpPr>
        <a:xfrm>
          <a:off x="0" y="0"/>
          <a:ext cx="0" cy="0"/>
          <a:chOff x="0" y="0"/>
          <a:chExt cx="0" cy="0"/>
        </a:xfrm>
      </p:grpSpPr>
      <p:sp>
        <p:nvSpPr>
          <p:cNvPr id="4111" name="Google Shape;4111;p31"/>
          <p:cNvSpPr txBox="1"/>
          <p:nvPr>
            <p:ph type="title"/>
          </p:nvPr>
        </p:nvSpPr>
        <p:spPr>
          <a:xfrm>
            <a:off x="720000" y="687475"/>
            <a:ext cx="3674100" cy="120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he slide title </a:t>
            </a:r>
            <a:endParaRPr/>
          </a:p>
          <a:p>
            <a:pPr indent="0" lvl="0" marL="0" rtl="0" algn="l">
              <a:spcBef>
                <a:spcPts val="0"/>
              </a:spcBef>
              <a:spcAft>
                <a:spcPts val="0"/>
              </a:spcAft>
              <a:buNone/>
            </a:pPr>
            <a:r>
              <a:rPr lang="en"/>
              <a:t>goes here!</a:t>
            </a:r>
            <a:endParaRPr/>
          </a:p>
        </p:txBody>
      </p:sp>
      <p:sp>
        <p:nvSpPr>
          <p:cNvPr id="4112" name="Google Shape;4112;p31"/>
          <p:cNvSpPr txBox="1"/>
          <p:nvPr>
            <p:ph idx="1" type="subTitle"/>
          </p:nvPr>
        </p:nvSpPr>
        <p:spPr>
          <a:xfrm>
            <a:off x="720000" y="1942750"/>
            <a:ext cx="40296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pic>
        <p:nvPicPr>
          <p:cNvPr id="4113" name="Google Shape;4113;p31"/>
          <p:cNvPicPr preferRelativeResize="0"/>
          <p:nvPr>
            <p:ph idx="2" type="pic"/>
          </p:nvPr>
        </p:nvPicPr>
        <p:blipFill rotWithShape="1">
          <a:blip r:embed="rId3">
            <a:alphaModFix/>
          </a:blip>
          <a:srcRect b="17778" l="5691" r="20962" t="17784"/>
          <a:stretch/>
        </p:blipFill>
        <p:spPr>
          <a:xfrm flipH="1">
            <a:off x="5235875" y="0"/>
            <a:ext cx="3908127" cy="5143501"/>
          </a:xfrm>
          <a:prstGeom prst="rect">
            <a:avLst/>
          </a:prstGeom>
        </p:spPr>
      </p:pic>
      <p:grpSp>
        <p:nvGrpSpPr>
          <p:cNvPr id="4114" name="Google Shape;4114;p31"/>
          <p:cNvGrpSpPr/>
          <p:nvPr/>
        </p:nvGrpSpPr>
        <p:grpSpPr>
          <a:xfrm flipH="1" rot="10800000">
            <a:off x="4029108" y="-602146"/>
            <a:ext cx="2112752" cy="2611670"/>
            <a:chOff x="10949782" y="-1931797"/>
            <a:chExt cx="1567091" cy="1937153"/>
          </a:xfrm>
        </p:grpSpPr>
        <p:sp>
          <p:nvSpPr>
            <p:cNvPr id="4115" name="Google Shape;4115;p31"/>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16" name="Google Shape;4116;p31"/>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117" name="Google Shape;4117;p31"/>
            <p:cNvGrpSpPr/>
            <p:nvPr/>
          </p:nvGrpSpPr>
          <p:grpSpPr>
            <a:xfrm>
              <a:off x="10949782" y="-1922193"/>
              <a:ext cx="1567091" cy="1927549"/>
              <a:chOff x="10949782" y="-1922193"/>
              <a:chExt cx="1567091" cy="1927549"/>
            </a:xfrm>
          </p:grpSpPr>
          <p:sp>
            <p:nvSpPr>
              <p:cNvPr id="4118" name="Google Shape;4118;p31"/>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19" name="Google Shape;4119;p31"/>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0" name="Google Shape;4120;p31"/>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1" name="Google Shape;4121;p31"/>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2" name="Google Shape;4122;p31"/>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3" name="Google Shape;4123;p31"/>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4" name="Google Shape;4124;p31"/>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5" name="Google Shape;4125;p31"/>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6" name="Google Shape;4126;p31"/>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7" name="Google Shape;4127;p31"/>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8" name="Google Shape;4128;p31"/>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9" name="Google Shape;4129;p31"/>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0" name="Google Shape;4130;p31"/>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1" name="Google Shape;4131;p31"/>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2" name="Google Shape;4132;p31"/>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3" name="Google Shape;4133;p31"/>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4" name="Google Shape;4134;p31"/>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5" name="Google Shape;4135;p31"/>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6" name="Google Shape;4136;p31"/>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7" name="Google Shape;4137;p31"/>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8" name="Google Shape;4138;p31"/>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39" name="Google Shape;4139;p31"/>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0" name="Google Shape;4140;p31"/>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1" name="Google Shape;4141;p31"/>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2" name="Google Shape;4142;p31"/>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3" name="Google Shape;4143;p31"/>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4" name="Google Shape;4144;p31"/>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5" name="Google Shape;4145;p31"/>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6" name="Google Shape;4146;p31"/>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7" name="Google Shape;4147;p31"/>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8" name="Google Shape;4148;p31"/>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49" name="Google Shape;4149;p31"/>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0" name="Google Shape;4150;p31"/>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1" name="Google Shape;4151;p31"/>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2" name="Google Shape;4152;p31"/>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3" name="Google Shape;4153;p31"/>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4" name="Google Shape;4154;p31"/>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5" name="Google Shape;4155;p31"/>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6" name="Google Shape;4156;p31"/>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7" name="Google Shape;4157;p31"/>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8" name="Google Shape;4158;p31"/>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59" name="Google Shape;4159;p31"/>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0" name="Google Shape;4160;p31"/>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1" name="Google Shape;4161;p31"/>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2" name="Google Shape;4162;p31"/>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3" name="Google Shape;4163;p31"/>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4" name="Google Shape;4164;p31"/>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5" name="Google Shape;4165;p31"/>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6" name="Google Shape;4166;p31"/>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7" name="Google Shape;4167;p31"/>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8" name="Google Shape;4168;p31"/>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69" name="Google Shape;4169;p31"/>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0" name="Google Shape;4170;p31"/>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1" name="Google Shape;4171;p31"/>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2" name="Google Shape;4172;p31"/>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3" name="Google Shape;4173;p31"/>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4" name="Google Shape;4174;p31"/>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5" name="Google Shape;4175;p31"/>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6" name="Google Shape;4176;p31"/>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7" name="Google Shape;4177;p31"/>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8" name="Google Shape;4178;p31"/>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79" name="Google Shape;4179;p31"/>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0" name="Google Shape;4180;p31"/>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1" name="Google Shape;4181;p31"/>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2" name="Google Shape;4182;p31"/>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3" name="Google Shape;4183;p31"/>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4" name="Google Shape;4184;p31"/>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5" name="Google Shape;4185;p31"/>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6" name="Google Shape;4186;p31"/>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7" name="Google Shape;4187;p31"/>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8" name="Google Shape;4188;p31"/>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89" name="Google Shape;4189;p31"/>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0" name="Google Shape;4190;p31"/>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1" name="Google Shape;4191;p31"/>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2" name="Google Shape;4192;p31"/>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3" name="Google Shape;4193;p31"/>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4" name="Google Shape;4194;p31"/>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5" name="Google Shape;4195;p31"/>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6" name="Google Shape;4196;p31"/>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7" name="Google Shape;4197;p31"/>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8" name="Google Shape;4198;p31"/>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99" name="Google Shape;4199;p31"/>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0" name="Google Shape;4200;p31"/>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1" name="Google Shape;4201;p31"/>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2" name="Google Shape;4202;p31"/>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3" name="Google Shape;4203;p31"/>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4" name="Google Shape;4204;p31"/>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5" name="Google Shape;4205;p31"/>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6" name="Google Shape;4206;p31"/>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7" name="Google Shape;4207;p31"/>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8" name="Google Shape;4208;p31"/>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09" name="Google Shape;4209;p31"/>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0" name="Google Shape;4210;p31"/>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1" name="Google Shape;4211;p31"/>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2" name="Google Shape;4212;p31"/>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3" name="Google Shape;4213;p31"/>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4" name="Google Shape;4214;p31"/>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5" name="Google Shape;4215;p31"/>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6" name="Google Shape;4216;p31"/>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7" name="Google Shape;4217;p31"/>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8" name="Google Shape;4218;p31"/>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9" name="Google Shape;4219;p31"/>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0" name="Google Shape;4220;p31"/>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1" name="Google Shape;4221;p31"/>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2" name="Google Shape;4222;p31"/>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3" name="Google Shape;4223;p31"/>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4" name="Google Shape;4224;p31"/>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5" name="Google Shape;4225;p31"/>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6" name="Google Shape;4226;p31"/>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7" name="Google Shape;4227;p31"/>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8" name="Google Shape;4228;p31"/>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9" name="Google Shape;4229;p31"/>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0" name="Google Shape;4230;p31"/>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1" name="Google Shape;4231;p31"/>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2" name="Google Shape;4232;p31"/>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3" name="Google Shape;4233;p31"/>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4" name="Google Shape;4234;p31"/>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5" name="Google Shape;4235;p31"/>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6" name="Google Shape;4236;p31"/>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7" name="Google Shape;4237;p31"/>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8" name="Google Shape;4238;p31"/>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9" name="Google Shape;4239;p31"/>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0" name="Google Shape;4240;p31"/>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1" name="Google Shape;4241;p31"/>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2" name="Google Shape;4242;p31"/>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3" name="Google Shape;4243;p31"/>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4" name="Google Shape;4244;p31"/>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5" name="Google Shape;4245;p31"/>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6" name="Google Shape;4246;p31"/>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7" name="Google Shape;4247;p31"/>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8" name="Google Shape;4248;p31"/>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49" name="Google Shape;4249;p31"/>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0" name="Google Shape;4250;p31"/>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1" name="Google Shape;4251;p31"/>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2" name="Google Shape;4252;p31"/>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3" name="Google Shape;4253;p31"/>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4" name="Google Shape;4254;p31"/>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5" name="Google Shape;4255;p31"/>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6" name="Google Shape;4256;p31"/>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7" name="Google Shape;4257;p31"/>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8" name="Google Shape;4258;p31"/>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59" name="Google Shape;4259;p31"/>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0" name="Google Shape;4260;p31"/>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1" name="Google Shape;4261;p31"/>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2" name="Google Shape;4262;p31"/>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3" name="Google Shape;4263;p31"/>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4" name="Google Shape;4264;p31"/>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5" name="Google Shape;4265;p31"/>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6" name="Google Shape;4266;p31"/>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4267" name="Google Shape;4267;p31"/>
          <p:cNvGrpSpPr/>
          <p:nvPr/>
        </p:nvGrpSpPr>
        <p:grpSpPr>
          <a:xfrm flipH="1">
            <a:off x="8456953" y="4384462"/>
            <a:ext cx="458436" cy="530431"/>
            <a:chOff x="210153" y="4384362"/>
            <a:chExt cx="458436" cy="530431"/>
          </a:xfrm>
        </p:grpSpPr>
        <p:sp>
          <p:nvSpPr>
            <p:cNvPr id="4268" name="Google Shape;4268;p31"/>
            <p:cNvSpPr/>
            <p:nvPr/>
          </p:nvSpPr>
          <p:spPr>
            <a:xfrm>
              <a:off x="210153" y="4561179"/>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9" name="Google Shape;4269;p31"/>
            <p:cNvSpPr/>
            <p:nvPr/>
          </p:nvSpPr>
          <p:spPr>
            <a:xfrm>
              <a:off x="556188" y="438436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270" name="Google Shape;4270;p31"/>
          <p:cNvGrpSpPr/>
          <p:nvPr/>
        </p:nvGrpSpPr>
        <p:grpSpPr>
          <a:xfrm flipH="1" rot="-6299916">
            <a:off x="4452123" y="4300605"/>
            <a:ext cx="1363836" cy="956834"/>
            <a:chOff x="11035106" y="1274494"/>
            <a:chExt cx="1939309" cy="1360573"/>
          </a:xfrm>
        </p:grpSpPr>
        <p:sp>
          <p:nvSpPr>
            <p:cNvPr id="4271" name="Google Shape;4271;p31"/>
            <p:cNvSpPr/>
            <p:nvPr/>
          </p:nvSpPr>
          <p:spPr>
            <a:xfrm>
              <a:off x="11035106" y="1617248"/>
              <a:ext cx="841959" cy="241885"/>
            </a:xfrm>
            <a:custGeom>
              <a:rect b="b" l="l" r="r" t="t"/>
              <a:pathLst>
                <a:path extrusionOk="0" h="153578" w="534577">
                  <a:moveTo>
                    <a:pt x="487191" y="125778"/>
                  </a:moveTo>
                  <a:cubicBezTo>
                    <a:pt x="346126" y="107108"/>
                    <a:pt x="200584" y="179213"/>
                    <a:pt x="62948" y="143494"/>
                  </a:cubicBezTo>
                  <a:cubicBezTo>
                    <a:pt x="35135" y="136255"/>
                    <a:pt x="4655" y="120158"/>
                    <a:pt x="464" y="91964"/>
                  </a:cubicBezTo>
                  <a:cubicBezTo>
                    <a:pt x="-3632" y="64246"/>
                    <a:pt x="20085" y="39862"/>
                    <a:pt x="45041" y="26622"/>
                  </a:cubicBezTo>
                  <a:cubicBezTo>
                    <a:pt x="83426" y="6239"/>
                    <a:pt x="128099" y="619"/>
                    <a:pt x="171628" y="48"/>
                  </a:cubicBezTo>
                  <a:cubicBezTo>
                    <a:pt x="291167" y="-1477"/>
                    <a:pt x="409181" y="33671"/>
                    <a:pt x="506146" y="102822"/>
                  </a:cubicBezTo>
                  <a:cubicBezTo>
                    <a:pt x="511575" y="106728"/>
                    <a:pt x="540245" y="121682"/>
                    <a:pt x="533578" y="132254"/>
                  </a:cubicBezTo>
                  <a:cubicBezTo>
                    <a:pt x="530435" y="137207"/>
                    <a:pt x="494049" y="126635"/>
                    <a:pt x="487286" y="12577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2" name="Google Shape;4272;p31"/>
            <p:cNvSpPr/>
            <p:nvPr/>
          </p:nvSpPr>
          <p:spPr>
            <a:xfrm>
              <a:off x="11348157" y="1859274"/>
              <a:ext cx="818644" cy="252724"/>
            </a:xfrm>
            <a:custGeom>
              <a:rect b="b" l="l" r="r" t="t"/>
              <a:pathLst>
                <a:path extrusionOk="0" h="160460" w="519774">
                  <a:moveTo>
                    <a:pt x="301462" y="92854"/>
                  </a:moveTo>
                  <a:cubicBezTo>
                    <a:pt x="227548" y="119048"/>
                    <a:pt x="153920" y="149147"/>
                    <a:pt x="76005" y="158862"/>
                  </a:cubicBezTo>
                  <a:cubicBezTo>
                    <a:pt x="62003" y="160577"/>
                    <a:pt x="47621" y="161624"/>
                    <a:pt x="34000" y="158195"/>
                  </a:cubicBezTo>
                  <a:cubicBezTo>
                    <a:pt x="20379" y="154671"/>
                    <a:pt x="7520" y="145908"/>
                    <a:pt x="2377" y="132859"/>
                  </a:cubicBezTo>
                  <a:cubicBezTo>
                    <a:pt x="-6291" y="110570"/>
                    <a:pt x="10187" y="86377"/>
                    <a:pt x="28571" y="70661"/>
                  </a:cubicBezTo>
                  <a:cubicBezTo>
                    <a:pt x="73529" y="32084"/>
                    <a:pt x="132965" y="14558"/>
                    <a:pt x="191734" y="6272"/>
                  </a:cubicBezTo>
                  <a:cubicBezTo>
                    <a:pt x="247360" y="-1634"/>
                    <a:pt x="303938" y="-2015"/>
                    <a:pt x="359564" y="4843"/>
                  </a:cubicBezTo>
                  <a:cubicBezTo>
                    <a:pt x="387663" y="8272"/>
                    <a:pt x="415571" y="13606"/>
                    <a:pt x="442908" y="20750"/>
                  </a:cubicBezTo>
                  <a:cubicBezTo>
                    <a:pt x="464530" y="26369"/>
                    <a:pt x="503868" y="32180"/>
                    <a:pt x="519775" y="48086"/>
                  </a:cubicBezTo>
                  <a:cubicBezTo>
                    <a:pt x="443099" y="54278"/>
                    <a:pt x="374614" y="67041"/>
                    <a:pt x="301462" y="930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3" name="Google Shape;4273;p31"/>
            <p:cNvSpPr/>
            <p:nvPr/>
          </p:nvSpPr>
          <p:spPr>
            <a:xfrm>
              <a:off x="11671414" y="2008935"/>
              <a:ext cx="759101" cy="242782"/>
            </a:xfrm>
            <a:custGeom>
              <a:rect b="b" l="l" r="r" t="t"/>
              <a:pathLst>
                <a:path extrusionOk="0" h="154147" w="481969">
                  <a:moveTo>
                    <a:pt x="251845" y="100931"/>
                  </a:moveTo>
                  <a:cubicBezTo>
                    <a:pt x="199648" y="120171"/>
                    <a:pt x="146403" y="137030"/>
                    <a:pt x="92016" y="149032"/>
                  </a:cubicBezTo>
                  <a:cubicBezTo>
                    <a:pt x="72489" y="153318"/>
                    <a:pt x="51915" y="156938"/>
                    <a:pt x="32865" y="151127"/>
                  </a:cubicBezTo>
                  <a:cubicBezTo>
                    <a:pt x="13815" y="145222"/>
                    <a:pt x="-2758" y="126839"/>
                    <a:pt x="385" y="107312"/>
                  </a:cubicBezTo>
                  <a:cubicBezTo>
                    <a:pt x="2195" y="96073"/>
                    <a:pt x="9910" y="86643"/>
                    <a:pt x="18292" y="78833"/>
                  </a:cubicBezTo>
                  <a:cubicBezTo>
                    <a:pt x="37152" y="61307"/>
                    <a:pt x="60393" y="49305"/>
                    <a:pt x="84110" y="39209"/>
                  </a:cubicBezTo>
                  <a:cubicBezTo>
                    <a:pt x="182789" y="-2511"/>
                    <a:pt x="294898" y="-10798"/>
                    <a:pt x="398816" y="13682"/>
                  </a:cubicBezTo>
                  <a:cubicBezTo>
                    <a:pt x="424533" y="19778"/>
                    <a:pt x="460824" y="26350"/>
                    <a:pt x="481969" y="42257"/>
                  </a:cubicBezTo>
                  <a:cubicBezTo>
                    <a:pt x="473778" y="53401"/>
                    <a:pt x="447298" y="47686"/>
                    <a:pt x="434725" y="48638"/>
                  </a:cubicBezTo>
                  <a:cubicBezTo>
                    <a:pt x="413865" y="50258"/>
                    <a:pt x="393196" y="54353"/>
                    <a:pt x="373003" y="59497"/>
                  </a:cubicBezTo>
                  <a:cubicBezTo>
                    <a:pt x="331665" y="70165"/>
                    <a:pt x="291945" y="86072"/>
                    <a:pt x="251940" y="1008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4" name="Google Shape;4274;p31"/>
            <p:cNvSpPr/>
            <p:nvPr/>
          </p:nvSpPr>
          <p:spPr>
            <a:xfrm>
              <a:off x="11850708" y="2167231"/>
              <a:ext cx="777003" cy="231916"/>
            </a:xfrm>
            <a:custGeom>
              <a:rect b="b" l="l" r="r" t="t"/>
              <a:pathLst>
                <a:path extrusionOk="0" h="147248" w="493335">
                  <a:moveTo>
                    <a:pt x="88047" y="146484"/>
                  </a:moveTo>
                  <a:cubicBezTo>
                    <a:pt x="63377" y="148294"/>
                    <a:pt x="37660" y="147532"/>
                    <a:pt x="15276" y="137055"/>
                  </a:cubicBezTo>
                  <a:cubicBezTo>
                    <a:pt x="10990" y="135054"/>
                    <a:pt x="6799" y="132673"/>
                    <a:pt x="3941" y="128863"/>
                  </a:cubicBezTo>
                  <a:cubicBezTo>
                    <a:pt x="-1583" y="121624"/>
                    <a:pt x="-726" y="111242"/>
                    <a:pt x="2989" y="102955"/>
                  </a:cubicBezTo>
                  <a:cubicBezTo>
                    <a:pt x="10894" y="85143"/>
                    <a:pt x="28897" y="74094"/>
                    <a:pt x="46327" y="65141"/>
                  </a:cubicBezTo>
                  <a:cubicBezTo>
                    <a:pt x="153579" y="9419"/>
                    <a:pt x="279595" y="-12964"/>
                    <a:pt x="398943" y="7419"/>
                  </a:cubicBezTo>
                  <a:cubicBezTo>
                    <a:pt x="427518" y="12277"/>
                    <a:pt x="469904" y="17706"/>
                    <a:pt x="493336" y="34565"/>
                  </a:cubicBezTo>
                  <a:cubicBezTo>
                    <a:pt x="483239" y="43519"/>
                    <a:pt x="461998" y="41614"/>
                    <a:pt x="448949" y="43900"/>
                  </a:cubicBezTo>
                  <a:cubicBezTo>
                    <a:pt x="431804" y="46948"/>
                    <a:pt x="414850" y="50948"/>
                    <a:pt x="397990" y="55616"/>
                  </a:cubicBezTo>
                  <a:cubicBezTo>
                    <a:pt x="363415" y="65141"/>
                    <a:pt x="329696" y="77523"/>
                    <a:pt x="296073" y="89906"/>
                  </a:cubicBezTo>
                  <a:cubicBezTo>
                    <a:pt x="228636" y="114766"/>
                    <a:pt x="160246" y="140960"/>
                    <a:pt x="88047" y="14638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5" name="Google Shape;4275;p31"/>
            <p:cNvSpPr/>
            <p:nvPr/>
          </p:nvSpPr>
          <p:spPr>
            <a:xfrm>
              <a:off x="12063738" y="2354384"/>
              <a:ext cx="789836" cy="239614"/>
            </a:xfrm>
            <a:custGeom>
              <a:rect b="b" l="l" r="r" t="t"/>
              <a:pathLst>
                <a:path extrusionOk="0" h="152136" w="501483">
                  <a:moveTo>
                    <a:pt x="333082" y="75997"/>
                  </a:moveTo>
                  <a:cubicBezTo>
                    <a:pt x="276503" y="90856"/>
                    <a:pt x="222116" y="112954"/>
                    <a:pt x="166680" y="131623"/>
                  </a:cubicBezTo>
                  <a:cubicBezTo>
                    <a:pt x="130199" y="143910"/>
                    <a:pt x="92099" y="154864"/>
                    <a:pt x="53714" y="151530"/>
                  </a:cubicBezTo>
                  <a:cubicBezTo>
                    <a:pt x="32092" y="149625"/>
                    <a:pt x="7898" y="140386"/>
                    <a:pt x="1517" y="119812"/>
                  </a:cubicBezTo>
                  <a:cubicBezTo>
                    <a:pt x="-2770" y="106096"/>
                    <a:pt x="2469" y="90856"/>
                    <a:pt x="11708" y="79712"/>
                  </a:cubicBezTo>
                  <a:cubicBezTo>
                    <a:pt x="20948" y="68663"/>
                    <a:pt x="33711" y="61043"/>
                    <a:pt x="46475" y="54280"/>
                  </a:cubicBezTo>
                  <a:cubicBezTo>
                    <a:pt x="155631" y="-3537"/>
                    <a:pt x="287457" y="-14967"/>
                    <a:pt x="405567" y="19038"/>
                  </a:cubicBezTo>
                  <a:cubicBezTo>
                    <a:pt x="437095" y="28086"/>
                    <a:pt x="475100" y="39612"/>
                    <a:pt x="501484" y="59424"/>
                  </a:cubicBezTo>
                  <a:cubicBezTo>
                    <a:pt x="494245" y="68568"/>
                    <a:pt x="435761" y="59424"/>
                    <a:pt x="420998" y="60662"/>
                  </a:cubicBezTo>
                  <a:cubicBezTo>
                    <a:pt x="391280" y="62853"/>
                    <a:pt x="361847" y="68473"/>
                    <a:pt x="332987" y="760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6" name="Google Shape;4276;p31"/>
            <p:cNvSpPr/>
            <p:nvPr/>
          </p:nvSpPr>
          <p:spPr>
            <a:xfrm>
              <a:off x="11624480" y="1274494"/>
              <a:ext cx="504928" cy="637951"/>
            </a:xfrm>
            <a:custGeom>
              <a:rect b="b" l="l" r="r" t="t"/>
              <a:pathLst>
                <a:path extrusionOk="0" h="405048" w="320589">
                  <a:moveTo>
                    <a:pt x="96943" y="239869"/>
                  </a:moveTo>
                  <a:cubicBezTo>
                    <a:pt x="49699" y="191863"/>
                    <a:pt x="5788" y="134522"/>
                    <a:pt x="359" y="67466"/>
                  </a:cubicBezTo>
                  <a:cubicBezTo>
                    <a:pt x="-1546" y="44035"/>
                    <a:pt x="3788" y="16603"/>
                    <a:pt x="24553" y="5078"/>
                  </a:cubicBezTo>
                  <a:cubicBezTo>
                    <a:pt x="45793" y="-6733"/>
                    <a:pt x="72463" y="3935"/>
                    <a:pt x="92085" y="17936"/>
                  </a:cubicBezTo>
                  <a:cubicBezTo>
                    <a:pt x="141043" y="52798"/>
                    <a:pt x="172476" y="106614"/>
                    <a:pt x="198860" y="160430"/>
                  </a:cubicBezTo>
                  <a:cubicBezTo>
                    <a:pt x="219053" y="201578"/>
                    <a:pt x="237246" y="243584"/>
                    <a:pt x="256772" y="285017"/>
                  </a:cubicBezTo>
                  <a:cubicBezTo>
                    <a:pt x="275632" y="325118"/>
                    <a:pt x="305064" y="364265"/>
                    <a:pt x="320590" y="404937"/>
                  </a:cubicBezTo>
                  <a:cubicBezTo>
                    <a:pt x="303635" y="406747"/>
                    <a:pt x="280204" y="385982"/>
                    <a:pt x="266488" y="377219"/>
                  </a:cubicBezTo>
                  <a:cubicBezTo>
                    <a:pt x="246009" y="364170"/>
                    <a:pt x="226006" y="350264"/>
                    <a:pt x="206480" y="335690"/>
                  </a:cubicBezTo>
                  <a:cubicBezTo>
                    <a:pt x="167523" y="306544"/>
                    <a:pt x="130852" y="274445"/>
                    <a:pt x="96847" y="2397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7" name="Google Shape;4277;p31"/>
            <p:cNvSpPr/>
            <p:nvPr/>
          </p:nvSpPr>
          <p:spPr>
            <a:xfrm>
              <a:off x="11961987" y="1338483"/>
              <a:ext cx="411918" cy="703845"/>
            </a:xfrm>
            <a:custGeom>
              <a:rect b="b" l="l" r="r" t="t"/>
              <a:pathLst>
                <a:path extrusionOk="0" h="446886" w="261535">
                  <a:moveTo>
                    <a:pt x="100671" y="286222"/>
                  </a:moveTo>
                  <a:cubicBezTo>
                    <a:pt x="53618" y="223737"/>
                    <a:pt x="16661" y="152395"/>
                    <a:pt x="2754" y="75528"/>
                  </a:cubicBezTo>
                  <a:cubicBezTo>
                    <a:pt x="373" y="62194"/>
                    <a:pt x="-1342" y="48382"/>
                    <a:pt x="1421" y="35143"/>
                  </a:cubicBezTo>
                  <a:cubicBezTo>
                    <a:pt x="4183" y="21807"/>
                    <a:pt x="12184" y="8949"/>
                    <a:pt x="24662" y="3234"/>
                  </a:cubicBezTo>
                  <a:cubicBezTo>
                    <a:pt x="40854" y="-4101"/>
                    <a:pt x="59999" y="2091"/>
                    <a:pt x="75049" y="11330"/>
                  </a:cubicBezTo>
                  <a:cubicBezTo>
                    <a:pt x="107243" y="30952"/>
                    <a:pt x="130103" y="62956"/>
                    <a:pt x="145724" y="97150"/>
                  </a:cubicBezTo>
                  <a:cubicBezTo>
                    <a:pt x="161250" y="131345"/>
                    <a:pt x="170204" y="168016"/>
                    <a:pt x="180300" y="204211"/>
                  </a:cubicBezTo>
                  <a:cubicBezTo>
                    <a:pt x="190968" y="242407"/>
                    <a:pt x="203160" y="280221"/>
                    <a:pt x="215257" y="318035"/>
                  </a:cubicBezTo>
                  <a:cubicBezTo>
                    <a:pt x="224877" y="347944"/>
                    <a:pt x="234402" y="377947"/>
                    <a:pt x="246975" y="406903"/>
                  </a:cubicBezTo>
                  <a:cubicBezTo>
                    <a:pt x="250404" y="414809"/>
                    <a:pt x="266787" y="437288"/>
                    <a:pt x="259834" y="445194"/>
                  </a:cubicBezTo>
                  <a:cubicBezTo>
                    <a:pt x="252785" y="453195"/>
                    <a:pt x="235259" y="430525"/>
                    <a:pt x="229544" y="425286"/>
                  </a:cubicBezTo>
                  <a:cubicBezTo>
                    <a:pt x="183348" y="382138"/>
                    <a:pt x="138771" y="336799"/>
                    <a:pt x="100671" y="2863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8" name="Google Shape;4278;p31"/>
            <p:cNvSpPr/>
            <p:nvPr/>
          </p:nvSpPr>
          <p:spPr>
            <a:xfrm>
              <a:off x="12263021" y="1434713"/>
              <a:ext cx="344103" cy="778335"/>
            </a:xfrm>
            <a:custGeom>
              <a:rect b="b" l="l" r="r" t="t"/>
              <a:pathLst>
                <a:path extrusionOk="0" h="494181" w="218478">
                  <a:moveTo>
                    <a:pt x="155741" y="437459"/>
                  </a:moveTo>
                  <a:cubicBezTo>
                    <a:pt x="81255" y="338495"/>
                    <a:pt x="16961" y="229338"/>
                    <a:pt x="2102" y="108371"/>
                  </a:cubicBezTo>
                  <a:cubicBezTo>
                    <a:pt x="-1136" y="81891"/>
                    <a:pt x="-1803" y="54173"/>
                    <a:pt x="8770" y="28456"/>
                  </a:cubicBezTo>
                  <a:cubicBezTo>
                    <a:pt x="13151" y="17788"/>
                    <a:pt x="20295" y="6834"/>
                    <a:pt x="32011" y="2262"/>
                  </a:cubicBezTo>
                  <a:cubicBezTo>
                    <a:pt x="47346" y="-3739"/>
                    <a:pt x="64301" y="3119"/>
                    <a:pt x="76588" y="12073"/>
                  </a:cubicBezTo>
                  <a:cubicBezTo>
                    <a:pt x="102020" y="30647"/>
                    <a:pt x="118022" y="57793"/>
                    <a:pt x="127547" y="86177"/>
                  </a:cubicBezTo>
                  <a:cubicBezTo>
                    <a:pt x="137072" y="114562"/>
                    <a:pt x="140596" y="144566"/>
                    <a:pt x="144882" y="174284"/>
                  </a:cubicBezTo>
                  <a:cubicBezTo>
                    <a:pt x="153455" y="233624"/>
                    <a:pt x="165266" y="292489"/>
                    <a:pt x="176981" y="351258"/>
                  </a:cubicBezTo>
                  <a:cubicBezTo>
                    <a:pt x="186030" y="396502"/>
                    <a:pt x="201270" y="436412"/>
                    <a:pt x="216605" y="479465"/>
                  </a:cubicBezTo>
                  <a:cubicBezTo>
                    <a:pt x="222130" y="494990"/>
                    <a:pt x="215272" y="498610"/>
                    <a:pt x="198222" y="488513"/>
                  </a:cubicBezTo>
                  <a:cubicBezTo>
                    <a:pt x="180696" y="478131"/>
                    <a:pt x="167266" y="452795"/>
                    <a:pt x="155645" y="4373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79" name="Google Shape;4279;p31"/>
            <p:cNvSpPr/>
            <p:nvPr/>
          </p:nvSpPr>
          <p:spPr>
            <a:xfrm>
              <a:off x="12553271" y="1579753"/>
              <a:ext cx="235396" cy="808057"/>
            </a:xfrm>
            <a:custGeom>
              <a:rect b="b" l="l" r="r" t="t"/>
              <a:pathLst>
                <a:path extrusionOk="0" h="513052" w="149458">
                  <a:moveTo>
                    <a:pt x="67636" y="390557"/>
                  </a:moveTo>
                  <a:cubicBezTo>
                    <a:pt x="39156" y="333788"/>
                    <a:pt x="16391" y="273304"/>
                    <a:pt x="7247" y="210154"/>
                  </a:cubicBezTo>
                  <a:cubicBezTo>
                    <a:pt x="-1420" y="150241"/>
                    <a:pt x="-9612" y="72422"/>
                    <a:pt x="28869" y="22130"/>
                  </a:cubicBezTo>
                  <a:cubicBezTo>
                    <a:pt x="38775" y="9176"/>
                    <a:pt x="53729" y="-635"/>
                    <a:pt x="69826" y="32"/>
                  </a:cubicBezTo>
                  <a:cubicBezTo>
                    <a:pt x="143836" y="3080"/>
                    <a:pt x="152122" y="117380"/>
                    <a:pt x="146979" y="171006"/>
                  </a:cubicBezTo>
                  <a:cubicBezTo>
                    <a:pt x="136025" y="286449"/>
                    <a:pt x="128501" y="397034"/>
                    <a:pt x="149456" y="512953"/>
                  </a:cubicBezTo>
                  <a:cubicBezTo>
                    <a:pt x="149741" y="514477"/>
                    <a:pt x="126500" y="497904"/>
                    <a:pt x="124310" y="495427"/>
                  </a:cubicBezTo>
                  <a:cubicBezTo>
                    <a:pt x="116690" y="486569"/>
                    <a:pt x="110403" y="476187"/>
                    <a:pt x="104593" y="465995"/>
                  </a:cubicBezTo>
                  <a:cubicBezTo>
                    <a:pt x="90686" y="441706"/>
                    <a:pt x="80114" y="415608"/>
                    <a:pt x="67541" y="3905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80" name="Google Shape;4280;p31"/>
            <p:cNvSpPr/>
            <p:nvPr/>
          </p:nvSpPr>
          <p:spPr>
            <a:xfrm>
              <a:off x="11126768" y="1386050"/>
              <a:ext cx="1847647" cy="1249018"/>
            </a:xfrm>
            <a:custGeom>
              <a:rect b="b" l="l" r="r" t="t"/>
              <a:pathLst>
                <a:path extrusionOk="0" h="793027" w="1173109">
                  <a:moveTo>
                    <a:pt x="755152" y="378142"/>
                  </a:moveTo>
                  <a:cubicBezTo>
                    <a:pt x="731530" y="330613"/>
                    <a:pt x="658855" y="183451"/>
                    <a:pt x="583321" y="25241"/>
                  </a:cubicBezTo>
                  <a:cubicBezTo>
                    <a:pt x="583321" y="25241"/>
                    <a:pt x="642281" y="246031"/>
                    <a:pt x="743151" y="371189"/>
                  </a:cubicBezTo>
                  <a:cubicBezTo>
                    <a:pt x="689239" y="340709"/>
                    <a:pt x="633042" y="314420"/>
                    <a:pt x="575130" y="292322"/>
                  </a:cubicBezTo>
                  <a:cubicBezTo>
                    <a:pt x="546650" y="256699"/>
                    <a:pt x="465497" y="151638"/>
                    <a:pt x="374057" y="0"/>
                  </a:cubicBezTo>
                  <a:cubicBezTo>
                    <a:pt x="374057" y="0"/>
                    <a:pt x="418063" y="151543"/>
                    <a:pt x="567891" y="289560"/>
                  </a:cubicBezTo>
                  <a:cubicBezTo>
                    <a:pt x="567415" y="289370"/>
                    <a:pt x="566938" y="289179"/>
                    <a:pt x="566367" y="288988"/>
                  </a:cubicBezTo>
                  <a:cubicBezTo>
                    <a:pt x="481499" y="257366"/>
                    <a:pt x="393393" y="232886"/>
                    <a:pt x="303286" y="222980"/>
                  </a:cubicBezTo>
                  <a:cubicBezTo>
                    <a:pt x="90974" y="199644"/>
                    <a:pt x="-10562" y="235934"/>
                    <a:pt x="868" y="234982"/>
                  </a:cubicBezTo>
                  <a:cubicBezTo>
                    <a:pt x="90117" y="227838"/>
                    <a:pt x="180604" y="231553"/>
                    <a:pt x="269377" y="242125"/>
                  </a:cubicBezTo>
                  <a:cubicBezTo>
                    <a:pt x="357388" y="252508"/>
                    <a:pt x="444161" y="272605"/>
                    <a:pt x="527791" y="301466"/>
                  </a:cubicBezTo>
                  <a:cubicBezTo>
                    <a:pt x="546745" y="308038"/>
                    <a:pt x="565414" y="315087"/>
                    <a:pt x="583988" y="322517"/>
                  </a:cubicBezTo>
                  <a:cubicBezTo>
                    <a:pt x="499025" y="318802"/>
                    <a:pt x="353483" y="327184"/>
                    <a:pt x="232039" y="409004"/>
                  </a:cubicBezTo>
                  <a:cubicBezTo>
                    <a:pt x="232039" y="409004"/>
                    <a:pt x="393298" y="335851"/>
                    <a:pt x="601228" y="329660"/>
                  </a:cubicBezTo>
                  <a:cubicBezTo>
                    <a:pt x="657235" y="353187"/>
                    <a:pt x="711433" y="380714"/>
                    <a:pt x="763249" y="412337"/>
                  </a:cubicBezTo>
                  <a:cubicBezTo>
                    <a:pt x="772107" y="417767"/>
                    <a:pt x="780965" y="423291"/>
                    <a:pt x="789728" y="429006"/>
                  </a:cubicBezTo>
                  <a:cubicBezTo>
                    <a:pt x="717719" y="415576"/>
                    <a:pt x="556842" y="401288"/>
                    <a:pt x="430255" y="505873"/>
                  </a:cubicBezTo>
                  <a:cubicBezTo>
                    <a:pt x="430255" y="505873"/>
                    <a:pt x="613706" y="410337"/>
                    <a:pt x="795157" y="432530"/>
                  </a:cubicBezTo>
                  <a:cubicBezTo>
                    <a:pt x="838401" y="460820"/>
                    <a:pt x="879739" y="491680"/>
                    <a:pt x="918982" y="525113"/>
                  </a:cubicBezTo>
                  <a:cubicBezTo>
                    <a:pt x="856213" y="518255"/>
                    <a:pt x="711814" y="516446"/>
                    <a:pt x="536077" y="605980"/>
                  </a:cubicBezTo>
                  <a:cubicBezTo>
                    <a:pt x="536077" y="605980"/>
                    <a:pt x="774393" y="523399"/>
                    <a:pt x="922411" y="528066"/>
                  </a:cubicBezTo>
                  <a:cubicBezTo>
                    <a:pt x="937461" y="541020"/>
                    <a:pt x="952225" y="554164"/>
                    <a:pt x="966607" y="567880"/>
                  </a:cubicBezTo>
                  <a:cubicBezTo>
                    <a:pt x="996706" y="596455"/>
                    <a:pt x="1025472" y="626555"/>
                    <a:pt x="1052523" y="657892"/>
                  </a:cubicBezTo>
                  <a:cubicBezTo>
                    <a:pt x="977847" y="643509"/>
                    <a:pt x="816112" y="627602"/>
                    <a:pt x="670666" y="714851"/>
                  </a:cubicBezTo>
                  <a:cubicBezTo>
                    <a:pt x="670666" y="714851"/>
                    <a:pt x="904409" y="640080"/>
                    <a:pt x="1053856" y="659416"/>
                  </a:cubicBezTo>
                  <a:cubicBezTo>
                    <a:pt x="1081574" y="691705"/>
                    <a:pt x="1107673" y="725424"/>
                    <a:pt x="1131676" y="760381"/>
                  </a:cubicBezTo>
                  <a:cubicBezTo>
                    <a:pt x="1137772" y="769239"/>
                    <a:pt x="1143772" y="778097"/>
                    <a:pt x="1149964" y="786860"/>
                  </a:cubicBezTo>
                  <a:cubicBezTo>
                    <a:pt x="1153774" y="792289"/>
                    <a:pt x="1160536" y="794957"/>
                    <a:pt x="1166823" y="791432"/>
                  </a:cubicBezTo>
                  <a:cubicBezTo>
                    <a:pt x="1172538" y="788194"/>
                    <a:pt x="1174919" y="780383"/>
                    <a:pt x="1171585" y="774668"/>
                  </a:cubicBezTo>
                  <a:cubicBezTo>
                    <a:pt x="1149202" y="737045"/>
                    <a:pt x="1122056" y="701707"/>
                    <a:pt x="1094433" y="667607"/>
                  </a:cubicBezTo>
                  <a:cubicBezTo>
                    <a:pt x="1072144" y="640175"/>
                    <a:pt x="1048618" y="613696"/>
                    <a:pt x="1023948" y="588264"/>
                  </a:cubicBezTo>
                  <a:cubicBezTo>
                    <a:pt x="1000993" y="513493"/>
                    <a:pt x="946795" y="310420"/>
                    <a:pt x="986705" y="175165"/>
                  </a:cubicBezTo>
                  <a:cubicBezTo>
                    <a:pt x="986705" y="175165"/>
                    <a:pt x="885073" y="258985"/>
                    <a:pt x="1018614" y="582739"/>
                  </a:cubicBezTo>
                  <a:cubicBezTo>
                    <a:pt x="1014709" y="578834"/>
                    <a:pt x="1010899" y="574929"/>
                    <a:pt x="1006993" y="571024"/>
                  </a:cubicBezTo>
                  <a:cubicBezTo>
                    <a:pt x="971370" y="535686"/>
                    <a:pt x="933460" y="502539"/>
                    <a:pt x="893836" y="471678"/>
                  </a:cubicBezTo>
                  <a:cubicBezTo>
                    <a:pt x="859165" y="398717"/>
                    <a:pt x="792395" y="241935"/>
                    <a:pt x="772583" y="79629"/>
                  </a:cubicBezTo>
                  <a:cubicBezTo>
                    <a:pt x="772583" y="79629"/>
                    <a:pt x="750390" y="247174"/>
                    <a:pt x="880406" y="461296"/>
                  </a:cubicBezTo>
                  <a:cubicBezTo>
                    <a:pt x="855546" y="442532"/>
                    <a:pt x="830019" y="424529"/>
                    <a:pt x="803825" y="407670"/>
                  </a:cubicBezTo>
                  <a:cubicBezTo>
                    <a:pt x="787918" y="397383"/>
                    <a:pt x="771726" y="387572"/>
                    <a:pt x="755343" y="3780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4" name="Shape 4284"/>
        <p:cNvGrpSpPr/>
        <p:nvPr/>
      </p:nvGrpSpPr>
      <p:grpSpPr>
        <a:xfrm>
          <a:off x="0" y="0"/>
          <a:ext cx="0" cy="0"/>
          <a:chOff x="0" y="0"/>
          <a:chExt cx="0" cy="0"/>
        </a:xfrm>
      </p:grpSpPr>
      <p:sp>
        <p:nvSpPr>
          <p:cNvPr id="4285" name="Google Shape;4285;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a:t>
            </a:r>
            <a:r>
              <a:rPr lang="en"/>
              <a:t> divide the content</a:t>
            </a:r>
            <a:endParaRPr/>
          </a:p>
        </p:txBody>
      </p:sp>
      <p:sp>
        <p:nvSpPr>
          <p:cNvPr id="4286" name="Google Shape;4286;p32"/>
          <p:cNvSpPr txBox="1"/>
          <p:nvPr>
            <p:ph idx="1" type="subTitle"/>
          </p:nvPr>
        </p:nvSpPr>
        <p:spPr>
          <a:xfrm>
            <a:off x="4923080" y="2447426"/>
            <a:ext cx="2640000" cy="144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4287" name="Google Shape;4287;p32"/>
          <p:cNvSpPr txBox="1"/>
          <p:nvPr>
            <p:ph idx="2" type="subTitle"/>
          </p:nvPr>
        </p:nvSpPr>
        <p:spPr>
          <a:xfrm>
            <a:off x="1580905" y="2447426"/>
            <a:ext cx="2640000" cy="144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grpSp>
        <p:nvGrpSpPr>
          <p:cNvPr id="4288" name="Google Shape;4288;p32"/>
          <p:cNvGrpSpPr/>
          <p:nvPr/>
        </p:nvGrpSpPr>
        <p:grpSpPr>
          <a:xfrm>
            <a:off x="7763415" y="3835314"/>
            <a:ext cx="299491" cy="608505"/>
            <a:chOff x="7763415" y="3835314"/>
            <a:chExt cx="299491" cy="608505"/>
          </a:xfrm>
        </p:grpSpPr>
        <p:sp>
          <p:nvSpPr>
            <p:cNvPr id="4289" name="Google Shape;4289;p32"/>
            <p:cNvSpPr/>
            <p:nvPr/>
          </p:nvSpPr>
          <p:spPr>
            <a:xfrm>
              <a:off x="7950506" y="4267012"/>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0" name="Google Shape;4290;p32"/>
            <p:cNvSpPr/>
            <p:nvPr/>
          </p:nvSpPr>
          <p:spPr>
            <a:xfrm>
              <a:off x="7763415" y="3835314"/>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291" name="Google Shape;4291;p32"/>
          <p:cNvGrpSpPr/>
          <p:nvPr/>
        </p:nvGrpSpPr>
        <p:grpSpPr>
          <a:xfrm>
            <a:off x="7228574" y="4595077"/>
            <a:ext cx="1369170" cy="334199"/>
            <a:chOff x="10011571" y="265789"/>
            <a:chExt cx="1270102" cy="309989"/>
          </a:xfrm>
        </p:grpSpPr>
        <p:sp>
          <p:nvSpPr>
            <p:cNvPr id="4292" name="Google Shape;4292;p32"/>
            <p:cNvSpPr/>
            <p:nvPr/>
          </p:nvSpPr>
          <p:spPr>
            <a:xfrm>
              <a:off x="10011571" y="265789"/>
              <a:ext cx="1270053" cy="309989"/>
            </a:xfrm>
            <a:custGeom>
              <a:rect b="b" l="l" r="r" t="t"/>
              <a:pathLst>
                <a:path extrusionOk="0" h="309989" w="1270053">
                  <a:moveTo>
                    <a:pt x="1270053" y="99"/>
                  </a:moveTo>
                  <a:lnTo>
                    <a:pt x="1270053" y="44795"/>
                  </a:lnTo>
                  <a:cubicBezTo>
                    <a:pt x="1268564" y="45937"/>
                    <a:pt x="1267174" y="46930"/>
                    <a:pt x="1265882" y="47775"/>
                  </a:cubicBezTo>
                  <a:cubicBezTo>
                    <a:pt x="1257837" y="52840"/>
                    <a:pt x="1249842" y="57955"/>
                    <a:pt x="1241796" y="63021"/>
                  </a:cubicBezTo>
                  <a:lnTo>
                    <a:pt x="1270053" y="59594"/>
                  </a:lnTo>
                  <a:lnTo>
                    <a:pt x="1270053" y="66199"/>
                  </a:lnTo>
                  <a:cubicBezTo>
                    <a:pt x="1262158" y="70172"/>
                    <a:pt x="1254112" y="73947"/>
                    <a:pt x="1246018" y="77572"/>
                  </a:cubicBezTo>
                  <a:cubicBezTo>
                    <a:pt x="1254062" y="78863"/>
                    <a:pt x="1262009" y="80154"/>
                    <a:pt x="1270053" y="81495"/>
                  </a:cubicBezTo>
                  <a:lnTo>
                    <a:pt x="1270053" y="96692"/>
                  </a:lnTo>
                  <a:cubicBezTo>
                    <a:pt x="1261065" y="100416"/>
                    <a:pt x="1251877" y="103843"/>
                    <a:pt x="1242542" y="106823"/>
                  </a:cubicBezTo>
                  <a:cubicBezTo>
                    <a:pt x="1251728" y="107568"/>
                    <a:pt x="1260866" y="108263"/>
                    <a:pt x="1270053" y="108958"/>
                  </a:cubicBezTo>
                  <a:lnTo>
                    <a:pt x="1270053" y="119983"/>
                  </a:lnTo>
                  <a:cubicBezTo>
                    <a:pt x="1264641" y="122417"/>
                    <a:pt x="1259227" y="124850"/>
                    <a:pt x="1253863" y="127284"/>
                  </a:cubicBezTo>
                  <a:cubicBezTo>
                    <a:pt x="1259277" y="127184"/>
                    <a:pt x="1264691" y="127284"/>
                    <a:pt x="1270053" y="127631"/>
                  </a:cubicBezTo>
                  <a:lnTo>
                    <a:pt x="1270053" y="138011"/>
                  </a:lnTo>
                  <a:cubicBezTo>
                    <a:pt x="1256595" y="144913"/>
                    <a:pt x="1243336" y="152164"/>
                    <a:pt x="1230373" y="159812"/>
                  </a:cubicBezTo>
                  <a:cubicBezTo>
                    <a:pt x="1243981" y="161004"/>
                    <a:pt x="1257390" y="163934"/>
                    <a:pt x="1270053" y="168553"/>
                  </a:cubicBezTo>
                  <a:lnTo>
                    <a:pt x="1270053" y="178932"/>
                  </a:lnTo>
                  <a:cubicBezTo>
                    <a:pt x="1264193" y="180968"/>
                    <a:pt x="1258185" y="182756"/>
                    <a:pt x="1252076" y="184295"/>
                  </a:cubicBezTo>
                  <a:cubicBezTo>
                    <a:pt x="1258035" y="185289"/>
                    <a:pt x="1264094" y="186282"/>
                    <a:pt x="1270053" y="187275"/>
                  </a:cubicBezTo>
                  <a:lnTo>
                    <a:pt x="1270053" y="203813"/>
                  </a:lnTo>
                  <a:cubicBezTo>
                    <a:pt x="1259625" y="208381"/>
                    <a:pt x="1248650" y="211957"/>
                    <a:pt x="1237327" y="214341"/>
                  </a:cubicBezTo>
                  <a:cubicBezTo>
                    <a:pt x="1248302" y="215930"/>
                    <a:pt x="1259178" y="217768"/>
                    <a:pt x="1270053" y="219903"/>
                  </a:cubicBezTo>
                  <a:lnTo>
                    <a:pt x="1270053" y="233659"/>
                  </a:lnTo>
                  <a:cubicBezTo>
                    <a:pt x="1258035" y="237781"/>
                    <a:pt x="1245918" y="241903"/>
                    <a:pt x="1233900" y="246025"/>
                  </a:cubicBezTo>
                  <a:cubicBezTo>
                    <a:pt x="1245968" y="245578"/>
                    <a:pt x="1258085" y="246025"/>
                    <a:pt x="1270053" y="247416"/>
                  </a:cubicBezTo>
                  <a:lnTo>
                    <a:pt x="1270053" y="261470"/>
                  </a:lnTo>
                  <a:cubicBezTo>
                    <a:pt x="1260369" y="263506"/>
                    <a:pt x="1250686" y="265145"/>
                    <a:pt x="1240902" y="266535"/>
                  </a:cubicBezTo>
                  <a:cubicBezTo>
                    <a:pt x="1250586" y="266188"/>
                    <a:pt x="1260369" y="265840"/>
                    <a:pt x="1270053" y="265691"/>
                  </a:cubicBezTo>
                  <a:lnTo>
                    <a:pt x="1270053" y="309990"/>
                  </a:lnTo>
                  <a:lnTo>
                    <a:pt x="173369" y="309990"/>
                  </a:lnTo>
                  <a:cubicBezTo>
                    <a:pt x="77671" y="309990"/>
                    <a:pt x="0" y="240612"/>
                    <a:pt x="0" y="154995"/>
                  </a:cubicBezTo>
                  <a:cubicBezTo>
                    <a:pt x="0" y="112186"/>
                    <a:pt x="19417" y="73500"/>
                    <a:pt x="50754" y="45391"/>
                  </a:cubicBezTo>
                  <a:cubicBezTo>
                    <a:pt x="82140" y="17332"/>
                    <a:pt x="125496" y="0"/>
                    <a:pt x="173320" y="0"/>
                  </a:cubicBezTo>
                  <a:lnTo>
                    <a:pt x="1270003" y="0"/>
                  </a:lnTo>
                  <a:close/>
                </a:path>
              </a:pathLst>
            </a:custGeom>
            <a:solidFill>
              <a:srgbClr val="4F669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3" name="Google Shape;4293;p32"/>
            <p:cNvSpPr/>
            <p:nvPr/>
          </p:nvSpPr>
          <p:spPr>
            <a:xfrm>
              <a:off x="10048370" y="298863"/>
              <a:ext cx="1233303" cy="243840"/>
            </a:xfrm>
            <a:custGeom>
              <a:rect b="b" l="l" r="r" t="t"/>
              <a:pathLst>
                <a:path extrusionOk="0" h="243840" w="1233303">
                  <a:moveTo>
                    <a:pt x="1229083" y="14700"/>
                  </a:moveTo>
                  <a:cubicBezTo>
                    <a:pt x="1221038" y="19765"/>
                    <a:pt x="1213043" y="24881"/>
                    <a:pt x="1204997" y="29946"/>
                  </a:cubicBezTo>
                  <a:lnTo>
                    <a:pt x="1233254" y="26519"/>
                  </a:lnTo>
                  <a:lnTo>
                    <a:pt x="1233254" y="33124"/>
                  </a:lnTo>
                  <a:cubicBezTo>
                    <a:pt x="1225359" y="37097"/>
                    <a:pt x="1217313" y="40872"/>
                    <a:pt x="1209219" y="44497"/>
                  </a:cubicBezTo>
                  <a:cubicBezTo>
                    <a:pt x="1217263" y="45788"/>
                    <a:pt x="1225210" y="47079"/>
                    <a:pt x="1233254" y="48420"/>
                  </a:cubicBezTo>
                  <a:lnTo>
                    <a:pt x="1233254" y="63617"/>
                  </a:lnTo>
                  <a:cubicBezTo>
                    <a:pt x="1224266" y="67342"/>
                    <a:pt x="1215078" y="70768"/>
                    <a:pt x="1205742" y="73748"/>
                  </a:cubicBezTo>
                  <a:cubicBezTo>
                    <a:pt x="1214929" y="74493"/>
                    <a:pt x="1224067" y="75188"/>
                    <a:pt x="1233254" y="75883"/>
                  </a:cubicBezTo>
                  <a:lnTo>
                    <a:pt x="1233254" y="86908"/>
                  </a:lnTo>
                  <a:cubicBezTo>
                    <a:pt x="1227842" y="89342"/>
                    <a:pt x="1222428" y="91775"/>
                    <a:pt x="1217064" y="94209"/>
                  </a:cubicBezTo>
                  <a:cubicBezTo>
                    <a:pt x="1222478" y="94109"/>
                    <a:pt x="1227892" y="94209"/>
                    <a:pt x="1233254" y="94556"/>
                  </a:cubicBezTo>
                  <a:lnTo>
                    <a:pt x="1233254" y="104936"/>
                  </a:lnTo>
                  <a:cubicBezTo>
                    <a:pt x="1219796" y="111839"/>
                    <a:pt x="1206537" y="119089"/>
                    <a:pt x="1193574" y="126737"/>
                  </a:cubicBezTo>
                  <a:cubicBezTo>
                    <a:pt x="1207182" y="127929"/>
                    <a:pt x="1220591" y="130859"/>
                    <a:pt x="1233254" y="135478"/>
                  </a:cubicBezTo>
                  <a:lnTo>
                    <a:pt x="1233254" y="145857"/>
                  </a:lnTo>
                  <a:cubicBezTo>
                    <a:pt x="1227394" y="147893"/>
                    <a:pt x="1221386" y="149681"/>
                    <a:pt x="1215277" y="151220"/>
                  </a:cubicBezTo>
                  <a:cubicBezTo>
                    <a:pt x="1221236" y="152214"/>
                    <a:pt x="1227295" y="153207"/>
                    <a:pt x="1233254" y="154200"/>
                  </a:cubicBezTo>
                  <a:lnTo>
                    <a:pt x="1233254" y="170738"/>
                  </a:lnTo>
                  <a:cubicBezTo>
                    <a:pt x="1222826" y="175307"/>
                    <a:pt x="1211851" y="178882"/>
                    <a:pt x="1200528" y="181266"/>
                  </a:cubicBezTo>
                  <a:cubicBezTo>
                    <a:pt x="1211503" y="182855"/>
                    <a:pt x="1222378" y="184693"/>
                    <a:pt x="1233254" y="186828"/>
                  </a:cubicBezTo>
                  <a:lnTo>
                    <a:pt x="1233254" y="200584"/>
                  </a:lnTo>
                  <a:cubicBezTo>
                    <a:pt x="1221236" y="204706"/>
                    <a:pt x="1209119" y="208828"/>
                    <a:pt x="1197101" y="212950"/>
                  </a:cubicBezTo>
                  <a:cubicBezTo>
                    <a:pt x="1209169" y="212503"/>
                    <a:pt x="1221286" y="212950"/>
                    <a:pt x="1233254" y="214341"/>
                  </a:cubicBezTo>
                  <a:lnTo>
                    <a:pt x="1233254" y="228395"/>
                  </a:lnTo>
                  <a:cubicBezTo>
                    <a:pt x="1223570" y="230431"/>
                    <a:pt x="1213887" y="232070"/>
                    <a:pt x="1204103" y="233461"/>
                  </a:cubicBezTo>
                  <a:cubicBezTo>
                    <a:pt x="1213787" y="233113"/>
                    <a:pt x="1223570" y="232765"/>
                    <a:pt x="1233254" y="232616"/>
                  </a:cubicBezTo>
                  <a:lnTo>
                    <a:pt x="1233254" y="243840"/>
                  </a:lnTo>
                  <a:lnTo>
                    <a:pt x="136322" y="243840"/>
                  </a:lnTo>
                  <a:cubicBezTo>
                    <a:pt x="61035" y="243840"/>
                    <a:pt x="0" y="189261"/>
                    <a:pt x="0" y="121920"/>
                  </a:cubicBezTo>
                  <a:cubicBezTo>
                    <a:pt x="0" y="88299"/>
                    <a:pt x="15296" y="57806"/>
                    <a:pt x="39928" y="35707"/>
                  </a:cubicBezTo>
                  <a:cubicBezTo>
                    <a:pt x="64610" y="13657"/>
                    <a:pt x="98678" y="0"/>
                    <a:pt x="136372" y="0"/>
                  </a:cubicBezTo>
                  <a:lnTo>
                    <a:pt x="1233304" y="0"/>
                  </a:lnTo>
                  <a:lnTo>
                    <a:pt x="1233304" y="11621"/>
                  </a:lnTo>
                  <a:cubicBezTo>
                    <a:pt x="1231815" y="12763"/>
                    <a:pt x="1230424" y="13756"/>
                    <a:pt x="1229133" y="1460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4" name="Google Shape;4294;p32"/>
            <p:cNvSpPr/>
            <p:nvPr/>
          </p:nvSpPr>
          <p:spPr>
            <a:xfrm>
              <a:off x="10027395" y="298913"/>
              <a:ext cx="152859" cy="243840"/>
            </a:xfrm>
            <a:custGeom>
              <a:rect b="b" l="l" r="r" t="t"/>
              <a:pathLst>
                <a:path extrusionOk="0" h="243840" w="152859">
                  <a:moveTo>
                    <a:pt x="152810" y="50"/>
                  </a:moveTo>
                  <a:lnTo>
                    <a:pt x="152810" y="243840"/>
                  </a:lnTo>
                  <a:lnTo>
                    <a:pt x="136322" y="243840"/>
                  </a:lnTo>
                  <a:cubicBezTo>
                    <a:pt x="61035" y="243840"/>
                    <a:pt x="0" y="189262"/>
                    <a:pt x="0" y="121920"/>
                  </a:cubicBezTo>
                  <a:cubicBezTo>
                    <a:pt x="0" y="88299"/>
                    <a:pt x="15296" y="57807"/>
                    <a:pt x="39928" y="35707"/>
                  </a:cubicBezTo>
                  <a:cubicBezTo>
                    <a:pt x="64610" y="13657"/>
                    <a:pt x="98678" y="0"/>
                    <a:pt x="136372" y="0"/>
                  </a:cubicBezTo>
                  <a:lnTo>
                    <a:pt x="152860" y="0"/>
                  </a:lnTo>
                  <a:close/>
                </a:path>
              </a:pathLst>
            </a:custGeom>
            <a:solidFill>
              <a:srgbClr val="2D375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5" name="Google Shape;4295;p32"/>
            <p:cNvSpPr/>
            <p:nvPr/>
          </p:nvSpPr>
          <p:spPr>
            <a:xfrm>
              <a:off x="10264350" y="330620"/>
              <a:ext cx="954054" cy="13774"/>
            </a:xfrm>
            <a:custGeom>
              <a:rect b="b" l="l" r="r" t="t"/>
              <a:pathLst>
                <a:path extrusionOk="0" h="13774" w="954054">
                  <a:moveTo>
                    <a:pt x="0" y="2660"/>
                  </a:moveTo>
                  <a:cubicBezTo>
                    <a:pt x="0" y="2660"/>
                    <a:pt x="704702" y="-6280"/>
                    <a:pt x="954054" y="8619"/>
                  </a:cubicBezTo>
                  <a:cubicBezTo>
                    <a:pt x="954054" y="8619"/>
                    <a:pt x="296084" y="23518"/>
                    <a:pt x="0" y="2660"/>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6" name="Google Shape;4296;p32"/>
            <p:cNvSpPr/>
            <p:nvPr/>
          </p:nvSpPr>
          <p:spPr>
            <a:xfrm>
              <a:off x="10264350" y="495894"/>
              <a:ext cx="954054" cy="13774"/>
            </a:xfrm>
            <a:custGeom>
              <a:rect b="b" l="l" r="r" t="t"/>
              <a:pathLst>
                <a:path extrusionOk="0" h="13774" w="954054">
                  <a:moveTo>
                    <a:pt x="0" y="2660"/>
                  </a:moveTo>
                  <a:cubicBezTo>
                    <a:pt x="0" y="2660"/>
                    <a:pt x="704702" y="-6280"/>
                    <a:pt x="954054" y="8619"/>
                  </a:cubicBezTo>
                  <a:cubicBezTo>
                    <a:pt x="954054" y="8619"/>
                    <a:pt x="296084" y="23518"/>
                    <a:pt x="0" y="2660"/>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7" name="Google Shape;4297;p32"/>
            <p:cNvSpPr/>
            <p:nvPr/>
          </p:nvSpPr>
          <p:spPr>
            <a:xfrm>
              <a:off x="10626236" y="431527"/>
              <a:ext cx="571410" cy="14148"/>
            </a:xfrm>
            <a:custGeom>
              <a:rect b="b" l="l" r="r" t="t"/>
              <a:pathLst>
                <a:path extrusionOk="0" h="14148" w="571410">
                  <a:moveTo>
                    <a:pt x="0" y="8078"/>
                  </a:moveTo>
                  <a:cubicBezTo>
                    <a:pt x="0" y="8078"/>
                    <a:pt x="337651" y="-10098"/>
                    <a:pt x="571410" y="8078"/>
                  </a:cubicBezTo>
                  <a:cubicBezTo>
                    <a:pt x="571410" y="8078"/>
                    <a:pt x="117748" y="21735"/>
                    <a:pt x="0" y="8078"/>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8" name="Google Shape;4298;p32"/>
            <p:cNvSpPr/>
            <p:nvPr/>
          </p:nvSpPr>
          <p:spPr>
            <a:xfrm>
              <a:off x="10036457" y="298913"/>
              <a:ext cx="795683" cy="243840"/>
            </a:xfrm>
            <a:custGeom>
              <a:rect b="b" l="l" r="r" t="t"/>
              <a:pathLst>
                <a:path extrusionOk="0" h="243840" w="795683">
                  <a:moveTo>
                    <a:pt x="795684" y="243840"/>
                  </a:moveTo>
                  <a:lnTo>
                    <a:pt x="136322" y="243840"/>
                  </a:lnTo>
                  <a:cubicBezTo>
                    <a:pt x="61035" y="243840"/>
                    <a:pt x="0" y="189262"/>
                    <a:pt x="0" y="121920"/>
                  </a:cubicBezTo>
                  <a:cubicBezTo>
                    <a:pt x="0" y="88299"/>
                    <a:pt x="15296" y="57807"/>
                    <a:pt x="39928" y="35707"/>
                  </a:cubicBezTo>
                  <a:cubicBezTo>
                    <a:pt x="64610" y="13657"/>
                    <a:pt x="98678" y="0"/>
                    <a:pt x="136372" y="0"/>
                  </a:cubicBezTo>
                  <a:lnTo>
                    <a:pt x="321412" y="0"/>
                  </a:lnTo>
                  <a:cubicBezTo>
                    <a:pt x="329706" y="8145"/>
                    <a:pt x="338248" y="15991"/>
                    <a:pt x="346988" y="23689"/>
                  </a:cubicBezTo>
                  <a:cubicBezTo>
                    <a:pt x="423766" y="90881"/>
                    <a:pt x="516881" y="141735"/>
                    <a:pt x="614368" y="182110"/>
                  </a:cubicBezTo>
                  <a:cubicBezTo>
                    <a:pt x="673019" y="206395"/>
                    <a:pt x="733706" y="227104"/>
                    <a:pt x="795684" y="243840"/>
                  </a:cubicBezTo>
                  <a:close/>
                </a:path>
              </a:pathLst>
            </a:custGeom>
            <a:solidFill>
              <a:srgbClr val="2D375D">
                <a:alpha val="86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299" name="Google Shape;4299;p32"/>
          <p:cNvGrpSpPr/>
          <p:nvPr/>
        </p:nvGrpSpPr>
        <p:grpSpPr>
          <a:xfrm>
            <a:off x="8152857" y="3534373"/>
            <a:ext cx="771628" cy="1391974"/>
            <a:chOff x="8410273" y="-1396844"/>
            <a:chExt cx="618887" cy="1116437"/>
          </a:xfrm>
        </p:grpSpPr>
        <p:sp>
          <p:nvSpPr>
            <p:cNvPr id="4300" name="Google Shape;4300;p32"/>
            <p:cNvSpPr/>
            <p:nvPr/>
          </p:nvSpPr>
          <p:spPr>
            <a:xfrm>
              <a:off x="8590397" y="-1004426"/>
              <a:ext cx="258440" cy="633238"/>
            </a:xfrm>
            <a:custGeom>
              <a:rect b="b" l="l" r="r" t="t"/>
              <a:pathLst>
                <a:path extrusionOk="0" h="633238" w="258440">
                  <a:moveTo>
                    <a:pt x="258441" y="633239"/>
                  </a:moveTo>
                  <a:lnTo>
                    <a:pt x="0" y="633239"/>
                  </a:lnTo>
                  <a:cubicBezTo>
                    <a:pt x="7499" y="614963"/>
                    <a:pt x="14452" y="594602"/>
                    <a:pt x="20908" y="572652"/>
                  </a:cubicBezTo>
                  <a:cubicBezTo>
                    <a:pt x="39183" y="510574"/>
                    <a:pt x="53337" y="436131"/>
                    <a:pt x="64313" y="361787"/>
                  </a:cubicBezTo>
                  <a:cubicBezTo>
                    <a:pt x="71513" y="312721"/>
                    <a:pt x="77324" y="263754"/>
                    <a:pt x="81942" y="218363"/>
                  </a:cubicBezTo>
                  <a:cubicBezTo>
                    <a:pt x="94407" y="96096"/>
                    <a:pt x="98331" y="0"/>
                    <a:pt x="98331" y="0"/>
                  </a:cubicBezTo>
                  <a:lnTo>
                    <a:pt x="160110" y="0"/>
                  </a:lnTo>
                  <a:cubicBezTo>
                    <a:pt x="160110" y="0"/>
                    <a:pt x="164033" y="96096"/>
                    <a:pt x="176499" y="218363"/>
                  </a:cubicBezTo>
                  <a:cubicBezTo>
                    <a:pt x="181117" y="263754"/>
                    <a:pt x="186928" y="312721"/>
                    <a:pt x="194129" y="361787"/>
                  </a:cubicBezTo>
                  <a:cubicBezTo>
                    <a:pt x="205054" y="436181"/>
                    <a:pt x="219257" y="510673"/>
                    <a:pt x="237533" y="572751"/>
                  </a:cubicBezTo>
                  <a:cubicBezTo>
                    <a:pt x="243989" y="594652"/>
                    <a:pt x="250942" y="614963"/>
                    <a:pt x="258441" y="6332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1" name="Google Shape;4301;p32"/>
            <p:cNvSpPr/>
            <p:nvPr/>
          </p:nvSpPr>
          <p:spPr>
            <a:xfrm>
              <a:off x="8490725" y="-457052"/>
              <a:ext cx="457832" cy="176645"/>
            </a:xfrm>
            <a:custGeom>
              <a:rect b="b" l="l" r="r" t="t"/>
              <a:pathLst>
                <a:path extrusionOk="0" h="176645" w="457832">
                  <a:moveTo>
                    <a:pt x="457783" y="169943"/>
                  </a:moveTo>
                  <a:cubicBezTo>
                    <a:pt x="421530" y="172823"/>
                    <a:pt x="368889" y="175704"/>
                    <a:pt x="298071" y="176449"/>
                  </a:cubicBezTo>
                  <a:cubicBezTo>
                    <a:pt x="220996" y="177293"/>
                    <a:pt x="122367" y="175555"/>
                    <a:pt x="0" y="168602"/>
                  </a:cubicBezTo>
                  <a:cubicBezTo>
                    <a:pt x="4916" y="117798"/>
                    <a:pt x="52443" y="58253"/>
                    <a:pt x="120579" y="25278"/>
                  </a:cubicBezTo>
                  <a:cubicBezTo>
                    <a:pt x="152810" y="9634"/>
                    <a:pt x="189659" y="0"/>
                    <a:pt x="228842" y="0"/>
                  </a:cubicBezTo>
                  <a:cubicBezTo>
                    <a:pt x="244535" y="0"/>
                    <a:pt x="259881" y="1540"/>
                    <a:pt x="274680" y="4420"/>
                  </a:cubicBezTo>
                  <a:cubicBezTo>
                    <a:pt x="296879" y="8691"/>
                    <a:pt x="317886" y="15941"/>
                    <a:pt x="337254" y="25377"/>
                  </a:cubicBezTo>
                  <a:cubicBezTo>
                    <a:pt x="405887" y="58651"/>
                    <a:pt x="453612" y="118940"/>
                    <a:pt x="457833" y="16994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2" name="Google Shape;4302;p32"/>
            <p:cNvSpPr/>
            <p:nvPr/>
          </p:nvSpPr>
          <p:spPr>
            <a:xfrm>
              <a:off x="8616668" y="-795647"/>
              <a:ext cx="205997" cy="172277"/>
            </a:xfrm>
            <a:custGeom>
              <a:rect b="b" l="l" r="r" t="t"/>
              <a:pathLst>
                <a:path extrusionOk="0" h="172277" w="205997">
                  <a:moveTo>
                    <a:pt x="205898" y="86114"/>
                  </a:moveTo>
                  <a:cubicBezTo>
                    <a:pt x="205898" y="113080"/>
                    <a:pt x="191049" y="137216"/>
                    <a:pt x="167858" y="153008"/>
                  </a:cubicBezTo>
                  <a:cubicBezTo>
                    <a:pt x="156584" y="160706"/>
                    <a:pt x="143275" y="166467"/>
                    <a:pt x="128774" y="169546"/>
                  </a:cubicBezTo>
                  <a:cubicBezTo>
                    <a:pt x="120530" y="171334"/>
                    <a:pt x="111888" y="172277"/>
                    <a:pt x="102949" y="172277"/>
                  </a:cubicBezTo>
                  <a:cubicBezTo>
                    <a:pt x="78317" y="172277"/>
                    <a:pt x="55721" y="165076"/>
                    <a:pt x="38041" y="153008"/>
                  </a:cubicBezTo>
                  <a:cubicBezTo>
                    <a:pt x="14849" y="137216"/>
                    <a:pt x="0" y="113080"/>
                    <a:pt x="0" y="86114"/>
                  </a:cubicBezTo>
                  <a:cubicBezTo>
                    <a:pt x="0" y="52791"/>
                    <a:pt x="22596" y="23887"/>
                    <a:pt x="55721" y="9585"/>
                  </a:cubicBezTo>
                  <a:cubicBezTo>
                    <a:pt x="69874" y="3427"/>
                    <a:pt x="85965" y="0"/>
                    <a:pt x="102999" y="0"/>
                  </a:cubicBezTo>
                  <a:cubicBezTo>
                    <a:pt x="107965" y="0"/>
                    <a:pt x="112832" y="298"/>
                    <a:pt x="117600" y="844"/>
                  </a:cubicBezTo>
                  <a:cubicBezTo>
                    <a:pt x="129220" y="2235"/>
                    <a:pt x="140245" y="5215"/>
                    <a:pt x="150277" y="9585"/>
                  </a:cubicBezTo>
                  <a:cubicBezTo>
                    <a:pt x="183352" y="23937"/>
                    <a:pt x="205998" y="52840"/>
                    <a:pt x="205998" y="861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3" name="Google Shape;4303;p32"/>
            <p:cNvSpPr/>
            <p:nvPr/>
          </p:nvSpPr>
          <p:spPr>
            <a:xfrm>
              <a:off x="8638110" y="-781983"/>
              <a:ext cx="89219" cy="70700"/>
            </a:xfrm>
            <a:custGeom>
              <a:rect b="b" l="l" r="r" t="t"/>
              <a:pathLst>
                <a:path extrusionOk="0" h="70700" w="89219">
                  <a:moveTo>
                    <a:pt x="3389" y="40367"/>
                  </a:moveTo>
                  <a:cubicBezTo>
                    <a:pt x="1253" y="45234"/>
                    <a:pt x="-336" y="50449"/>
                    <a:pt x="61" y="55763"/>
                  </a:cubicBezTo>
                  <a:cubicBezTo>
                    <a:pt x="459" y="61076"/>
                    <a:pt x="3140" y="66390"/>
                    <a:pt x="7809" y="68923"/>
                  </a:cubicBezTo>
                  <a:cubicBezTo>
                    <a:pt x="11881" y="71108"/>
                    <a:pt x="16748" y="70909"/>
                    <a:pt x="21317" y="70264"/>
                  </a:cubicBezTo>
                  <a:cubicBezTo>
                    <a:pt x="42473" y="67135"/>
                    <a:pt x="61344" y="54869"/>
                    <a:pt x="76541" y="39821"/>
                  </a:cubicBezTo>
                  <a:cubicBezTo>
                    <a:pt x="82202" y="34209"/>
                    <a:pt x="87665" y="27753"/>
                    <a:pt x="88906" y="19907"/>
                  </a:cubicBezTo>
                  <a:cubicBezTo>
                    <a:pt x="92631" y="-3683"/>
                    <a:pt x="62138" y="-1498"/>
                    <a:pt x="48084" y="2525"/>
                  </a:cubicBezTo>
                  <a:cubicBezTo>
                    <a:pt x="28766" y="8037"/>
                    <a:pt x="11583" y="21893"/>
                    <a:pt x="3438" y="40367"/>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4" name="Google Shape;4304;p32"/>
            <p:cNvSpPr/>
            <p:nvPr/>
          </p:nvSpPr>
          <p:spPr>
            <a:xfrm>
              <a:off x="8537170" y="-397032"/>
              <a:ext cx="148531" cy="95969"/>
            </a:xfrm>
            <a:custGeom>
              <a:rect b="b" l="l" r="r" t="t"/>
              <a:pathLst>
                <a:path extrusionOk="0" h="95969" w="148531">
                  <a:moveTo>
                    <a:pt x="12256" y="38559"/>
                  </a:moveTo>
                  <a:cubicBezTo>
                    <a:pt x="7836" y="44419"/>
                    <a:pt x="3565" y="50527"/>
                    <a:pt x="1380" y="57530"/>
                  </a:cubicBezTo>
                  <a:cubicBezTo>
                    <a:pt x="-806" y="64532"/>
                    <a:pt x="-607" y="72627"/>
                    <a:pt x="3515" y="78686"/>
                  </a:cubicBezTo>
                  <a:cubicBezTo>
                    <a:pt x="8333" y="85787"/>
                    <a:pt x="17271" y="88668"/>
                    <a:pt x="25615" y="90605"/>
                  </a:cubicBezTo>
                  <a:cubicBezTo>
                    <a:pt x="57250" y="97855"/>
                    <a:pt x="90523" y="97756"/>
                    <a:pt x="122108" y="90307"/>
                  </a:cubicBezTo>
                  <a:cubicBezTo>
                    <a:pt x="134126" y="87476"/>
                    <a:pt x="148230" y="80722"/>
                    <a:pt x="148528" y="68356"/>
                  </a:cubicBezTo>
                  <a:cubicBezTo>
                    <a:pt x="148677" y="60956"/>
                    <a:pt x="143313" y="54352"/>
                    <a:pt x="136808" y="50875"/>
                  </a:cubicBezTo>
                  <a:cubicBezTo>
                    <a:pt x="130302" y="47399"/>
                    <a:pt x="122753" y="46406"/>
                    <a:pt x="115453" y="45512"/>
                  </a:cubicBezTo>
                  <a:cubicBezTo>
                    <a:pt x="106812" y="44419"/>
                    <a:pt x="98121" y="43327"/>
                    <a:pt x="89480" y="42284"/>
                  </a:cubicBezTo>
                  <a:cubicBezTo>
                    <a:pt x="83173" y="41489"/>
                    <a:pt x="76320" y="40446"/>
                    <a:pt x="72049" y="35778"/>
                  </a:cubicBezTo>
                  <a:cubicBezTo>
                    <a:pt x="62166" y="25150"/>
                    <a:pt x="74631" y="2355"/>
                    <a:pt x="56008" y="71"/>
                  </a:cubicBezTo>
                  <a:cubicBezTo>
                    <a:pt x="41755" y="-1667"/>
                    <a:pt x="19507" y="29024"/>
                    <a:pt x="12305" y="38559"/>
                  </a:cubicBezTo>
                  <a:close/>
                </a:path>
              </a:pathLst>
            </a:custGeom>
            <a:solidFill>
              <a:srgbClr val="FFFFFF">
                <a:alpha val="172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5" name="Google Shape;4305;p32"/>
            <p:cNvSpPr/>
            <p:nvPr/>
          </p:nvSpPr>
          <p:spPr>
            <a:xfrm>
              <a:off x="8730995" y="-1004476"/>
              <a:ext cx="217563" cy="723822"/>
            </a:xfrm>
            <a:custGeom>
              <a:rect b="b" l="l" r="r" t="t"/>
              <a:pathLst>
                <a:path extrusionOk="0" h="723822" w="217563">
                  <a:moveTo>
                    <a:pt x="34361" y="551843"/>
                  </a:moveTo>
                  <a:cubicBezTo>
                    <a:pt x="28402" y="551198"/>
                    <a:pt x="4663" y="388753"/>
                    <a:pt x="13006" y="378424"/>
                  </a:cubicBezTo>
                  <a:cubicBezTo>
                    <a:pt x="56957" y="324044"/>
                    <a:pt x="30637" y="206792"/>
                    <a:pt x="3223" y="209623"/>
                  </a:cubicBezTo>
                  <a:cubicBezTo>
                    <a:pt x="3223" y="209623"/>
                    <a:pt x="-1048" y="60786"/>
                    <a:pt x="243" y="10777"/>
                  </a:cubicBezTo>
                  <a:cubicBezTo>
                    <a:pt x="342" y="7251"/>
                    <a:pt x="342" y="3675"/>
                    <a:pt x="342" y="0"/>
                  </a:cubicBezTo>
                  <a:lnTo>
                    <a:pt x="19512" y="0"/>
                  </a:lnTo>
                  <a:cubicBezTo>
                    <a:pt x="19512" y="0"/>
                    <a:pt x="23435" y="96096"/>
                    <a:pt x="35901" y="218363"/>
                  </a:cubicBezTo>
                  <a:cubicBezTo>
                    <a:pt x="68976" y="232716"/>
                    <a:pt x="91621" y="261619"/>
                    <a:pt x="91621" y="294892"/>
                  </a:cubicBezTo>
                  <a:cubicBezTo>
                    <a:pt x="91621" y="321859"/>
                    <a:pt x="76772" y="345994"/>
                    <a:pt x="53580" y="361787"/>
                  </a:cubicBezTo>
                  <a:cubicBezTo>
                    <a:pt x="64506" y="436181"/>
                    <a:pt x="78709" y="510673"/>
                    <a:pt x="96985" y="572751"/>
                  </a:cubicBezTo>
                  <a:cubicBezTo>
                    <a:pt x="165617" y="606024"/>
                    <a:pt x="213342" y="666314"/>
                    <a:pt x="217564" y="717317"/>
                  </a:cubicBezTo>
                  <a:cubicBezTo>
                    <a:pt x="181311" y="720197"/>
                    <a:pt x="128669" y="723078"/>
                    <a:pt x="57851" y="723822"/>
                  </a:cubicBezTo>
                  <a:cubicBezTo>
                    <a:pt x="98773" y="687172"/>
                    <a:pt x="71409" y="575333"/>
                    <a:pt x="34460" y="551744"/>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6" name="Google Shape;4306;p32"/>
            <p:cNvSpPr/>
            <p:nvPr/>
          </p:nvSpPr>
          <p:spPr>
            <a:xfrm>
              <a:off x="8410422" y="-1396844"/>
              <a:ext cx="618738" cy="532712"/>
            </a:xfrm>
            <a:custGeom>
              <a:rect b="b" l="l" r="r" t="t"/>
              <a:pathLst>
                <a:path extrusionOk="0" h="532712" w="618738">
                  <a:moveTo>
                    <a:pt x="618589" y="24323"/>
                  </a:moveTo>
                  <a:cubicBezTo>
                    <a:pt x="618490" y="27055"/>
                    <a:pt x="618341" y="29786"/>
                    <a:pt x="618191" y="32518"/>
                  </a:cubicBezTo>
                  <a:cubicBezTo>
                    <a:pt x="618043" y="35100"/>
                    <a:pt x="617894" y="37682"/>
                    <a:pt x="617695" y="40265"/>
                  </a:cubicBezTo>
                  <a:cubicBezTo>
                    <a:pt x="617695" y="40414"/>
                    <a:pt x="617695" y="40612"/>
                    <a:pt x="617695" y="40762"/>
                  </a:cubicBezTo>
                  <a:cubicBezTo>
                    <a:pt x="617546" y="42947"/>
                    <a:pt x="617397" y="45231"/>
                    <a:pt x="617198" y="47416"/>
                  </a:cubicBezTo>
                  <a:cubicBezTo>
                    <a:pt x="617099" y="48608"/>
                    <a:pt x="617049" y="49800"/>
                    <a:pt x="616901" y="50992"/>
                  </a:cubicBezTo>
                  <a:cubicBezTo>
                    <a:pt x="616752" y="53127"/>
                    <a:pt x="616553" y="55263"/>
                    <a:pt x="616354" y="57398"/>
                  </a:cubicBezTo>
                  <a:cubicBezTo>
                    <a:pt x="616106" y="59832"/>
                    <a:pt x="615857" y="62215"/>
                    <a:pt x="615610" y="64599"/>
                  </a:cubicBezTo>
                  <a:cubicBezTo>
                    <a:pt x="615411" y="66784"/>
                    <a:pt x="615162" y="68920"/>
                    <a:pt x="614914" y="71105"/>
                  </a:cubicBezTo>
                  <a:cubicBezTo>
                    <a:pt x="614418" y="75674"/>
                    <a:pt x="613821" y="80292"/>
                    <a:pt x="613225" y="84911"/>
                  </a:cubicBezTo>
                  <a:cubicBezTo>
                    <a:pt x="612828" y="87940"/>
                    <a:pt x="612381" y="90970"/>
                    <a:pt x="611984" y="93999"/>
                  </a:cubicBezTo>
                  <a:cubicBezTo>
                    <a:pt x="611537" y="97028"/>
                    <a:pt x="611090" y="100058"/>
                    <a:pt x="610594" y="103137"/>
                  </a:cubicBezTo>
                  <a:cubicBezTo>
                    <a:pt x="610097" y="106166"/>
                    <a:pt x="609600" y="109245"/>
                    <a:pt x="609104" y="112275"/>
                  </a:cubicBezTo>
                  <a:cubicBezTo>
                    <a:pt x="608607" y="115304"/>
                    <a:pt x="608061" y="118383"/>
                    <a:pt x="607515" y="121412"/>
                  </a:cubicBezTo>
                  <a:cubicBezTo>
                    <a:pt x="606968" y="124442"/>
                    <a:pt x="606372" y="127521"/>
                    <a:pt x="605776" y="130550"/>
                  </a:cubicBezTo>
                  <a:cubicBezTo>
                    <a:pt x="604584" y="136659"/>
                    <a:pt x="603343" y="142767"/>
                    <a:pt x="602002" y="148876"/>
                  </a:cubicBezTo>
                  <a:cubicBezTo>
                    <a:pt x="601307" y="151905"/>
                    <a:pt x="600661" y="154984"/>
                    <a:pt x="599916" y="158013"/>
                  </a:cubicBezTo>
                  <a:cubicBezTo>
                    <a:pt x="599221" y="161043"/>
                    <a:pt x="598476" y="164122"/>
                    <a:pt x="597731" y="167151"/>
                  </a:cubicBezTo>
                  <a:cubicBezTo>
                    <a:pt x="597483" y="168144"/>
                    <a:pt x="597234" y="169187"/>
                    <a:pt x="596986" y="170181"/>
                  </a:cubicBezTo>
                  <a:cubicBezTo>
                    <a:pt x="596489" y="172117"/>
                    <a:pt x="596042" y="174104"/>
                    <a:pt x="595546" y="176041"/>
                  </a:cubicBezTo>
                  <a:cubicBezTo>
                    <a:pt x="595447" y="176388"/>
                    <a:pt x="595397" y="176686"/>
                    <a:pt x="595297" y="177034"/>
                  </a:cubicBezTo>
                  <a:cubicBezTo>
                    <a:pt x="594602" y="179815"/>
                    <a:pt x="593858" y="182646"/>
                    <a:pt x="593113" y="185427"/>
                  </a:cubicBezTo>
                  <a:cubicBezTo>
                    <a:pt x="592616" y="187363"/>
                    <a:pt x="592070" y="189300"/>
                    <a:pt x="591523" y="191187"/>
                  </a:cubicBezTo>
                  <a:cubicBezTo>
                    <a:pt x="591424" y="191535"/>
                    <a:pt x="591325" y="191883"/>
                    <a:pt x="591225" y="192230"/>
                  </a:cubicBezTo>
                  <a:lnTo>
                    <a:pt x="591225" y="192230"/>
                  </a:lnTo>
                  <a:cubicBezTo>
                    <a:pt x="590729" y="194068"/>
                    <a:pt x="590232" y="195905"/>
                    <a:pt x="589686" y="197743"/>
                  </a:cubicBezTo>
                  <a:cubicBezTo>
                    <a:pt x="589139" y="199680"/>
                    <a:pt x="588593" y="201666"/>
                    <a:pt x="587997" y="203603"/>
                  </a:cubicBezTo>
                  <a:cubicBezTo>
                    <a:pt x="587153" y="206632"/>
                    <a:pt x="586259" y="209662"/>
                    <a:pt x="585315" y="212641"/>
                  </a:cubicBezTo>
                  <a:cubicBezTo>
                    <a:pt x="584471" y="215373"/>
                    <a:pt x="583627" y="218104"/>
                    <a:pt x="582782" y="220885"/>
                  </a:cubicBezTo>
                  <a:cubicBezTo>
                    <a:pt x="582684" y="221134"/>
                    <a:pt x="582634" y="221382"/>
                    <a:pt x="582535" y="221630"/>
                  </a:cubicBezTo>
                  <a:cubicBezTo>
                    <a:pt x="581591" y="224660"/>
                    <a:pt x="580647" y="227639"/>
                    <a:pt x="579654" y="230619"/>
                  </a:cubicBezTo>
                  <a:cubicBezTo>
                    <a:pt x="578661" y="233599"/>
                    <a:pt x="577668" y="236578"/>
                    <a:pt x="576674" y="239558"/>
                  </a:cubicBezTo>
                  <a:cubicBezTo>
                    <a:pt x="574837" y="244922"/>
                    <a:pt x="572950" y="250285"/>
                    <a:pt x="571013" y="255599"/>
                  </a:cubicBezTo>
                  <a:cubicBezTo>
                    <a:pt x="570715" y="256493"/>
                    <a:pt x="570367" y="257387"/>
                    <a:pt x="570069" y="258231"/>
                  </a:cubicBezTo>
                  <a:cubicBezTo>
                    <a:pt x="569920" y="258628"/>
                    <a:pt x="569771" y="259026"/>
                    <a:pt x="569623" y="259423"/>
                  </a:cubicBezTo>
                  <a:cubicBezTo>
                    <a:pt x="569523" y="259721"/>
                    <a:pt x="569424" y="259969"/>
                    <a:pt x="569324" y="260267"/>
                  </a:cubicBezTo>
                  <a:cubicBezTo>
                    <a:pt x="568579" y="262204"/>
                    <a:pt x="567884" y="264141"/>
                    <a:pt x="567139" y="266028"/>
                  </a:cubicBezTo>
                  <a:cubicBezTo>
                    <a:pt x="566146" y="268710"/>
                    <a:pt x="565103" y="271391"/>
                    <a:pt x="564060" y="274023"/>
                  </a:cubicBezTo>
                  <a:cubicBezTo>
                    <a:pt x="563911" y="274371"/>
                    <a:pt x="563762" y="274768"/>
                    <a:pt x="563613" y="275166"/>
                  </a:cubicBezTo>
                  <a:cubicBezTo>
                    <a:pt x="562521" y="277947"/>
                    <a:pt x="561428" y="280678"/>
                    <a:pt x="560286" y="283410"/>
                  </a:cubicBezTo>
                  <a:cubicBezTo>
                    <a:pt x="558101" y="288823"/>
                    <a:pt x="555816" y="294236"/>
                    <a:pt x="553482" y="299550"/>
                  </a:cubicBezTo>
                  <a:cubicBezTo>
                    <a:pt x="552141" y="302678"/>
                    <a:pt x="550751" y="305757"/>
                    <a:pt x="549360" y="308886"/>
                  </a:cubicBezTo>
                  <a:cubicBezTo>
                    <a:pt x="549360" y="308985"/>
                    <a:pt x="549261" y="309035"/>
                    <a:pt x="549261" y="309134"/>
                  </a:cubicBezTo>
                  <a:cubicBezTo>
                    <a:pt x="548367" y="311071"/>
                    <a:pt x="547523" y="313058"/>
                    <a:pt x="546579" y="314945"/>
                  </a:cubicBezTo>
                  <a:cubicBezTo>
                    <a:pt x="546182" y="315889"/>
                    <a:pt x="545735" y="316782"/>
                    <a:pt x="545288" y="317726"/>
                  </a:cubicBezTo>
                  <a:cubicBezTo>
                    <a:pt x="544294" y="319812"/>
                    <a:pt x="543301" y="321947"/>
                    <a:pt x="542309" y="323983"/>
                  </a:cubicBezTo>
                  <a:cubicBezTo>
                    <a:pt x="541811" y="325026"/>
                    <a:pt x="541315" y="326069"/>
                    <a:pt x="540818" y="327112"/>
                  </a:cubicBezTo>
                  <a:cubicBezTo>
                    <a:pt x="539974" y="328900"/>
                    <a:pt x="539080" y="330688"/>
                    <a:pt x="538186" y="332476"/>
                  </a:cubicBezTo>
                  <a:cubicBezTo>
                    <a:pt x="537839" y="333221"/>
                    <a:pt x="537442" y="333965"/>
                    <a:pt x="537094" y="334710"/>
                  </a:cubicBezTo>
                  <a:cubicBezTo>
                    <a:pt x="535952" y="337044"/>
                    <a:pt x="534760" y="339329"/>
                    <a:pt x="533618" y="341613"/>
                  </a:cubicBezTo>
                  <a:cubicBezTo>
                    <a:pt x="533618" y="341613"/>
                    <a:pt x="533618" y="341663"/>
                    <a:pt x="533568" y="341713"/>
                  </a:cubicBezTo>
                  <a:cubicBezTo>
                    <a:pt x="532326" y="344196"/>
                    <a:pt x="531035" y="346679"/>
                    <a:pt x="529694" y="349162"/>
                  </a:cubicBezTo>
                  <a:cubicBezTo>
                    <a:pt x="529595" y="349311"/>
                    <a:pt x="529545" y="349460"/>
                    <a:pt x="529446" y="349609"/>
                  </a:cubicBezTo>
                  <a:cubicBezTo>
                    <a:pt x="528105" y="352142"/>
                    <a:pt x="526764" y="354575"/>
                    <a:pt x="525423" y="357058"/>
                  </a:cubicBezTo>
                  <a:cubicBezTo>
                    <a:pt x="523933" y="359790"/>
                    <a:pt x="522394" y="362521"/>
                    <a:pt x="520904" y="365203"/>
                  </a:cubicBezTo>
                  <a:cubicBezTo>
                    <a:pt x="520159" y="366494"/>
                    <a:pt x="519464" y="367736"/>
                    <a:pt x="518719" y="369027"/>
                  </a:cubicBezTo>
                  <a:cubicBezTo>
                    <a:pt x="517974" y="370268"/>
                    <a:pt x="517279" y="371560"/>
                    <a:pt x="516534" y="372801"/>
                  </a:cubicBezTo>
                  <a:cubicBezTo>
                    <a:pt x="515739" y="374192"/>
                    <a:pt x="514895" y="375582"/>
                    <a:pt x="514100" y="376973"/>
                  </a:cubicBezTo>
                  <a:cubicBezTo>
                    <a:pt x="513207" y="378463"/>
                    <a:pt x="512312" y="380002"/>
                    <a:pt x="511418" y="381442"/>
                  </a:cubicBezTo>
                  <a:cubicBezTo>
                    <a:pt x="510177" y="383528"/>
                    <a:pt x="508886" y="385614"/>
                    <a:pt x="507595" y="387650"/>
                  </a:cubicBezTo>
                  <a:cubicBezTo>
                    <a:pt x="506154" y="389984"/>
                    <a:pt x="504664" y="392318"/>
                    <a:pt x="503175" y="394603"/>
                  </a:cubicBezTo>
                  <a:cubicBezTo>
                    <a:pt x="499450" y="400363"/>
                    <a:pt x="495676" y="406025"/>
                    <a:pt x="491802" y="411488"/>
                  </a:cubicBezTo>
                  <a:cubicBezTo>
                    <a:pt x="490908" y="412729"/>
                    <a:pt x="490064" y="414020"/>
                    <a:pt x="489170" y="415212"/>
                  </a:cubicBezTo>
                  <a:cubicBezTo>
                    <a:pt x="481274" y="426237"/>
                    <a:pt x="473129" y="436617"/>
                    <a:pt x="464737" y="446400"/>
                  </a:cubicBezTo>
                  <a:cubicBezTo>
                    <a:pt x="463693" y="447592"/>
                    <a:pt x="462651" y="448833"/>
                    <a:pt x="461608" y="449976"/>
                  </a:cubicBezTo>
                  <a:cubicBezTo>
                    <a:pt x="460714" y="450969"/>
                    <a:pt x="459869" y="451962"/>
                    <a:pt x="458976" y="452906"/>
                  </a:cubicBezTo>
                  <a:cubicBezTo>
                    <a:pt x="458677" y="453253"/>
                    <a:pt x="458330" y="453651"/>
                    <a:pt x="457983" y="453998"/>
                  </a:cubicBezTo>
                  <a:cubicBezTo>
                    <a:pt x="457088" y="454991"/>
                    <a:pt x="456194" y="455935"/>
                    <a:pt x="455301" y="456928"/>
                  </a:cubicBezTo>
                  <a:cubicBezTo>
                    <a:pt x="453165" y="459213"/>
                    <a:pt x="451030" y="461448"/>
                    <a:pt x="448894" y="463633"/>
                  </a:cubicBezTo>
                  <a:cubicBezTo>
                    <a:pt x="448050" y="464477"/>
                    <a:pt x="447256" y="465321"/>
                    <a:pt x="446461" y="466116"/>
                  </a:cubicBezTo>
                  <a:cubicBezTo>
                    <a:pt x="442935" y="469642"/>
                    <a:pt x="439409" y="473019"/>
                    <a:pt x="435833" y="476296"/>
                  </a:cubicBezTo>
                  <a:cubicBezTo>
                    <a:pt x="434840" y="477190"/>
                    <a:pt x="433896" y="478035"/>
                    <a:pt x="432903" y="478929"/>
                  </a:cubicBezTo>
                  <a:cubicBezTo>
                    <a:pt x="430569" y="481014"/>
                    <a:pt x="428186" y="483100"/>
                    <a:pt x="425801" y="485087"/>
                  </a:cubicBezTo>
                  <a:cubicBezTo>
                    <a:pt x="424659" y="486030"/>
                    <a:pt x="423517" y="486974"/>
                    <a:pt x="422425" y="487868"/>
                  </a:cubicBezTo>
                  <a:cubicBezTo>
                    <a:pt x="419842" y="489954"/>
                    <a:pt x="417210" y="492039"/>
                    <a:pt x="414578" y="494026"/>
                  </a:cubicBezTo>
                  <a:cubicBezTo>
                    <a:pt x="412690" y="495466"/>
                    <a:pt x="410754" y="496857"/>
                    <a:pt x="408867" y="498197"/>
                  </a:cubicBezTo>
                  <a:cubicBezTo>
                    <a:pt x="408122" y="498694"/>
                    <a:pt x="407427" y="499191"/>
                    <a:pt x="406682" y="499687"/>
                  </a:cubicBezTo>
                  <a:cubicBezTo>
                    <a:pt x="405936" y="500184"/>
                    <a:pt x="405241" y="500680"/>
                    <a:pt x="404497" y="501177"/>
                  </a:cubicBezTo>
                  <a:cubicBezTo>
                    <a:pt x="403355" y="501922"/>
                    <a:pt x="402212" y="502717"/>
                    <a:pt x="401020" y="503462"/>
                  </a:cubicBezTo>
                  <a:cubicBezTo>
                    <a:pt x="400424" y="503809"/>
                    <a:pt x="399878" y="504206"/>
                    <a:pt x="399282" y="504554"/>
                  </a:cubicBezTo>
                  <a:cubicBezTo>
                    <a:pt x="399133" y="504653"/>
                    <a:pt x="399033" y="504703"/>
                    <a:pt x="398885" y="504802"/>
                  </a:cubicBezTo>
                  <a:cubicBezTo>
                    <a:pt x="396352" y="506441"/>
                    <a:pt x="393770" y="507981"/>
                    <a:pt x="391187" y="509471"/>
                  </a:cubicBezTo>
                  <a:cubicBezTo>
                    <a:pt x="389995" y="510166"/>
                    <a:pt x="388803" y="510812"/>
                    <a:pt x="387612" y="511457"/>
                  </a:cubicBezTo>
                  <a:cubicBezTo>
                    <a:pt x="385128" y="512798"/>
                    <a:pt x="382645" y="514139"/>
                    <a:pt x="380162" y="515331"/>
                  </a:cubicBezTo>
                  <a:cubicBezTo>
                    <a:pt x="379070" y="515877"/>
                    <a:pt x="377977" y="516423"/>
                    <a:pt x="376835" y="516920"/>
                  </a:cubicBezTo>
                  <a:cubicBezTo>
                    <a:pt x="375693" y="517466"/>
                    <a:pt x="374550" y="517963"/>
                    <a:pt x="373408" y="518509"/>
                  </a:cubicBezTo>
                  <a:cubicBezTo>
                    <a:pt x="371968" y="519155"/>
                    <a:pt x="370478" y="519800"/>
                    <a:pt x="369038" y="520396"/>
                  </a:cubicBezTo>
                  <a:cubicBezTo>
                    <a:pt x="367995" y="520843"/>
                    <a:pt x="366952" y="521241"/>
                    <a:pt x="365909" y="521638"/>
                  </a:cubicBezTo>
                  <a:cubicBezTo>
                    <a:pt x="362234" y="523078"/>
                    <a:pt x="358510" y="524419"/>
                    <a:pt x="354735" y="525611"/>
                  </a:cubicBezTo>
                  <a:cubicBezTo>
                    <a:pt x="353543" y="526008"/>
                    <a:pt x="352401" y="526356"/>
                    <a:pt x="351210" y="526703"/>
                  </a:cubicBezTo>
                  <a:cubicBezTo>
                    <a:pt x="350464" y="526902"/>
                    <a:pt x="349719" y="527101"/>
                    <a:pt x="348974" y="527349"/>
                  </a:cubicBezTo>
                  <a:cubicBezTo>
                    <a:pt x="348279" y="527548"/>
                    <a:pt x="347584" y="527746"/>
                    <a:pt x="346888" y="527895"/>
                  </a:cubicBezTo>
                  <a:cubicBezTo>
                    <a:pt x="345995" y="528144"/>
                    <a:pt x="345101" y="528342"/>
                    <a:pt x="344207" y="528590"/>
                  </a:cubicBezTo>
                  <a:cubicBezTo>
                    <a:pt x="342717" y="528988"/>
                    <a:pt x="341178" y="529286"/>
                    <a:pt x="339688" y="529633"/>
                  </a:cubicBezTo>
                  <a:cubicBezTo>
                    <a:pt x="338496" y="529882"/>
                    <a:pt x="337354" y="530130"/>
                    <a:pt x="336162" y="530329"/>
                  </a:cubicBezTo>
                  <a:cubicBezTo>
                    <a:pt x="335168" y="530527"/>
                    <a:pt x="334225" y="530676"/>
                    <a:pt x="333231" y="530825"/>
                  </a:cubicBezTo>
                  <a:cubicBezTo>
                    <a:pt x="332487" y="530925"/>
                    <a:pt x="331792" y="531074"/>
                    <a:pt x="331047" y="531173"/>
                  </a:cubicBezTo>
                  <a:cubicBezTo>
                    <a:pt x="330202" y="531322"/>
                    <a:pt x="329408" y="531421"/>
                    <a:pt x="328613" y="531521"/>
                  </a:cubicBezTo>
                  <a:cubicBezTo>
                    <a:pt x="327372" y="531669"/>
                    <a:pt x="326080" y="531868"/>
                    <a:pt x="324789" y="531967"/>
                  </a:cubicBezTo>
                  <a:cubicBezTo>
                    <a:pt x="323945" y="532067"/>
                    <a:pt x="323101" y="532116"/>
                    <a:pt x="322207" y="532216"/>
                  </a:cubicBezTo>
                  <a:cubicBezTo>
                    <a:pt x="322107" y="532216"/>
                    <a:pt x="322057" y="532216"/>
                    <a:pt x="321959" y="532216"/>
                  </a:cubicBezTo>
                  <a:cubicBezTo>
                    <a:pt x="321214" y="532315"/>
                    <a:pt x="320419" y="532365"/>
                    <a:pt x="319624" y="532365"/>
                  </a:cubicBezTo>
                  <a:cubicBezTo>
                    <a:pt x="318780" y="532464"/>
                    <a:pt x="317886" y="532514"/>
                    <a:pt x="317042" y="532514"/>
                  </a:cubicBezTo>
                  <a:cubicBezTo>
                    <a:pt x="315801" y="532613"/>
                    <a:pt x="314559" y="532613"/>
                    <a:pt x="313317" y="532663"/>
                  </a:cubicBezTo>
                  <a:cubicBezTo>
                    <a:pt x="312026" y="532663"/>
                    <a:pt x="310735" y="532713"/>
                    <a:pt x="309444" y="532713"/>
                  </a:cubicBezTo>
                  <a:cubicBezTo>
                    <a:pt x="308450" y="532713"/>
                    <a:pt x="307507" y="532713"/>
                    <a:pt x="306514" y="532713"/>
                  </a:cubicBezTo>
                  <a:cubicBezTo>
                    <a:pt x="305818" y="532713"/>
                    <a:pt x="305123" y="532713"/>
                    <a:pt x="304428" y="532663"/>
                  </a:cubicBezTo>
                  <a:cubicBezTo>
                    <a:pt x="301349" y="532564"/>
                    <a:pt x="298270" y="532365"/>
                    <a:pt x="295191" y="532067"/>
                  </a:cubicBezTo>
                  <a:cubicBezTo>
                    <a:pt x="294297" y="531967"/>
                    <a:pt x="293353" y="531868"/>
                    <a:pt x="292459" y="531769"/>
                  </a:cubicBezTo>
                  <a:cubicBezTo>
                    <a:pt x="291714" y="531669"/>
                    <a:pt x="290970" y="531620"/>
                    <a:pt x="290225" y="531471"/>
                  </a:cubicBezTo>
                  <a:cubicBezTo>
                    <a:pt x="289330" y="531372"/>
                    <a:pt x="288437" y="531223"/>
                    <a:pt x="287592" y="531123"/>
                  </a:cubicBezTo>
                  <a:cubicBezTo>
                    <a:pt x="285705" y="530825"/>
                    <a:pt x="283818" y="530527"/>
                    <a:pt x="281981" y="530180"/>
                  </a:cubicBezTo>
                  <a:cubicBezTo>
                    <a:pt x="281881" y="530180"/>
                    <a:pt x="281831" y="530180"/>
                    <a:pt x="281782" y="530180"/>
                  </a:cubicBezTo>
                  <a:cubicBezTo>
                    <a:pt x="281037" y="530031"/>
                    <a:pt x="280292" y="529882"/>
                    <a:pt x="279497" y="529733"/>
                  </a:cubicBezTo>
                  <a:cubicBezTo>
                    <a:pt x="278703" y="529584"/>
                    <a:pt x="277859" y="529385"/>
                    <a:pt x="277064" y="529186"/>
                  </a:cubicBezTo>
                  <a:cubicBezTo>
                    <a:pt x="275425" y="528839"/>
                    <a:pt x="273786" y="528442"/>
                    <a:pt x="272148" y="527995"/>
                  </a:cubicBezTo>
                  <a:cubicBezTo>
                    <a:pt x="271353" y="527796"/>
                    <a:pt x="270509" y="527597"/>
                    <a:pt x="269714" y="527349"/>
                  </a:cubicBezTo>
                  <a:cubicBezTo>
                    <a:pt x="268622" y="527051"/>
                    <a:pt x="267529" y="526753"/>
                    <a:pt x="266486" y="526405"/>
                  </a:cubicBezTo>
                  <a:cubicBezTo>
                    <a:pt x="264698" y="525909"/>
                    <a:pt x="262960" y="525313"/>
                    <a:pt x="261222" y="524717"/>
                  </a:cubicBezTo>
                  <a:cubicBezTo>
                    <a:pt x="260278" y="524419"/>
                    <a:pt x="259335" y="524071"/>
                    <a:pt x="258391" y="523724"/>
                  </a:cubicBezTo>
                  <a:cubicBezTo>
                    <a:pt x="257199" y="523326"/>
                    <a:pt x="256057" y="522879"/>
                    <a:pt x="254915" y="522482"/>
                  </a:cubicBezTo>
                  <a:cubicBezTo>
                    <a:pt x="254220" y="522234"/>
                    <a:pt x="253475" y="521936"/>
                    <a:pt x="252779" y="521638"/>
                  </a:cubicBezTo>
                  <a:cubicBezTo>
                    <a:pt x="250942" y="520893"/>
                    <a:pt x="249055" y="520148"/>
                    <a:pt x="247217" y="519353"/>
                  </a:cubicBezTo>
                  <a:cubicBezTo>
                    <a:pt x="246274" y="518956"/>
                    <a:pt x="245380" y="518509"/>
                    <a:pt x="244436" y="518112"/>
                  </a:cubicBezTo>
                  <a:cubicBezTo>
                    <a:pt x="243493" y="517714"/>
                    <a:pt x="242598" y="517268"/>
                    <a:pt x="241655" y="516821"/>
                  </a:cubicBezTo>
                  <a:cubicBezTo>
                    <a:pt x="240860" y="516423"/>
                    <a:pt x="240066" y="516076"/>
                    <a:pt x="239222" y="515678"/>
                  </a:cubicBezTo>
                  <a:cubicBezTo>
                    <a:pt x="238973" y="515529"/>
                    <a:pt x="238675" y="515430"/>
                    <a:pt x="238427" y="515281"/>
                  </a:cubicBezTo>
                  <a:cubicBezTo>
                    <a:pt x="236739" y="514437"/>
                    <a:pt x="235050" y="513593"/>
                    <a:pt x="233411" y="512699"/>
                  </a:cubicBezTo>
                  <a:cubicBezTo>
                    <a:pt x="231574" y="511755"/>
                    <a:pt x="229786" y="510712"/>
                    <a:pt x="227948" y="509669"/>
                  </a:cubicBezTo>
                  <a:cubicBezTo>
                    <a:pt x="227154" y="509222"/>
                    <a:pt x="226359" y="508775"/>
                    <a:pt x="225614" y="508328"/>
                  </a:cubicBezTo>
                  <a:cubicBezTo>
                    <a:pt x="225366" y="508179"/>
                    <a:pt x="225118" y="508031"/>
                    <a:pt x="224869" y="507882"/>
                  </a:cubicBezTo>
                  <a:cubicBezTo>
                    <a:pt x="224572" y="507733"/>
                    <a:pt x="224323" y="507534"/>
                    <a:pt x="224025" y="507385"/>
                  </a:cubicBezTo>
                  <a:cubicBezTo>
                    <a:pt x="223528" y="507087"/>
                    <a:pt x="223032" y="506789"/>
                    <a:pt x="222585" y="506491"/>
                  </a:cubicBezTo>
                  <a:cubicBezTo>
                    <a:pt x="221691" y="505945"/>
                    <a:pt x="220797" y="505398"/>
                    <a:pt x="219903" y="504802"/>
                  </a:cubicBezTo>
                  <a:cubicBezTo>
                    <a:pt x="218115" y="503660"/>
                    <a:pt x="216328" y="502518"/>
                    <a:pt x="214540" y="501326"/>
                  </a:cubicBezTo>
                  <a:cubicBezTo>
                    <a:pt x="212603" y="500035"/>
                    <a:pt x="210666" y="498694"/>
                    <a:pt x="208729" y="497304"/>
                  </a:cubicBezTo>
                  <a:cubicBezTo>
                    <a:pt x="208034" y="496807"/>
                    <a:pt x="207289" y="496310"/>
                    <a:pt x="206593" y="495764"/>
                  </a:cubicBezTo>
                  <a:cubicBezTo>
                    <a:pt x="203068" y="493231"/>
                    <a:pt x="199592" y="490549"/>
                    <a:pt x="196165" y="487719"/>
                  </a:cubicBezTo>
                  <a:cubicBezTo>
                    <a:pt x="195321" y="487023"/>
                    <a:pt x="194427" y="486328"/>
                    <a:pt x="193582" y="485633"/>
                  </a:cubicBezTo>
                  <a:cubicBezTo>
                    <a:pt x="192738" y="484888"/>
                    <a:pt x="191844" y="484193"/>
                    <a:pt x="191000" y="483448"/>
                  </a:cubicBezTo>
                  <a:cubicBezTo>
                    <a:pt x="189311" y="482008"/>
                    <a:pt x="187573" y="480518"/>
                    <a:pt x="185885" y="478978"/>
                  </a:cubicBezTo>
                  <a:cubicBezTo>
                    <a:pt x="185040" y="478233"/>
                    <a:pt x="184196" y="477488"/>
                    <a:pt x="183352" y="476694"/>
                  </a:cubicBezTo>
                  <a:cubicBezTo>
                    <a:pt x="179131" y="472870"/>
                    <a:pt x="174959" y="468847"/>
                    <a:pt x="170837" y="464676"/>
                  </a:cubicBezTo>
                  <a:cubicBezTo>
                    <a:pt x="169248" y="463037"/>
                    <a:pt x="167609" y="461348"/>
                    <a:pt x="166020" y="459660"/>
                  </a:cubicBezTo>
                  <a:lnTo>
                    <a:pt x="163438" y="456879"/>
                  </a:lnTo>
                  <a:cubicBezTo>
                    <a:pt x="161849" y="455140"/>
                    <a:pt x="160259" y="453402"/>
                    <a:pt x="158670" y="451664"/>
                  </a:cubicBezTo>
                  <a:cubicBezTo>
                    <a:pt x="158025" y="450919"/>
                    <a:pt x="157379" y="450224"/>
                    <a:pt x="156733" y="449479"/>
                  </a:cubicBezTo>
                  <a:cubicBezTo>
                    <a:pt x="148539" y="440143"/>
                    <a:pt x="140593" y="430210"/>
                    <a:pt x="132895" y="419732"/>
                  </a:cubicBezTo>
                  <a:cubicBezTo>
                    <a:pt x="131952" y="418490"/>
                    <a:pt x="131058" y="417249"/>
                    <a:pt x="130164" y="415957"/>
                  </a:cubicBezTo>
                  <a:cubicBezTo>
                    <a:pt x="123857" y="407167"/>
                    <a:pt x="117699" y="397980"/>
                    <a:pt x="111739" y="388494"/>
                  </a:cubicBezTo>
                  <a:cubicBezTo>
                    <a:pt x="110895" y="387153"/>
                    <a:pt x="110051" y="385763"/>
                    <a:pt x="109207" y="384422"/>
                  </a:cubicBezTo>
                  <a:cubicBezTo>
                    <a:pt x="96245" y="363365"/>
                    <a:pt x="84177" y="340769"/>
                    <a:pt x="73152" y="317080"/>
                  </a:cubicBezTo>
                  <a:cubicBezTo>
                    <a:pt x="64660" y="298854"/>
                    <a:pt x="56814" y="279933"/>
                    <a:pt x="49662" y="260615"/>
                  </a:cubicBezTo>
                  <a:cubicBezTo>
                    <a:pt x="49215" y="259423"/>
                    <a:pt x="48768" y="258231"/>
                    <a:pt x="48321" y="257039"/>
                  </a:cubicBezTo>
                  <a:cubicBezTo>
                    <a:pt x="47229" y="254109"/>
                    <a:pt x="46186" y="251179"/>
                    <a:pt x="45143" y="248199"/>
                  </a:cubicBezTo>
                  <a:cubicBezTo>
                    <a:pt x="45093" y="248100"/>
                    <a:pt x="45044" y="247951"/>
                    <a:pt x="44994" y="247852"/>
                  </a:cubicBezTo>
                  <a:cubicBezTo>
                    <a:pt x="44448" y="246312"/>
                    <a:pt x="43902" y="244723"/>
                    <a:pt x="43404" y="243183"/>
                  </a:cubicBezTo>
                  <a:cubicBezTo>
                    <a:pt x="43206" y="242687"/>
                    <a:pt x="43057" y="242190"/>
                    <a:pt x="42908" y="241694"/>
                  </a:cubicBezTo>
                  <a:cubicBezTo>
                    <a:pt x="42660" y="240998"/>
                    <a:pt x="42411" y="240303"/>
                    <a:pt x="42163" y="239608"/>
                  </a:cubicBezTo>
                  <a:cubicBezTo>
                    <a:pt x="41071" y="236330"/>
                    <a:pt x="39978" y="233102"/>
                    <a:pt x="38886" y="229824"/>
                  </a:cubicBezTo>
                  <a:cubicBezTo>
                    <a:pt x="37942" y="227043"/>
                    <a:pt x="37098" y="224312"/>
                    <a:pt x="36204" y="221531"/>
                  </a:cubicBezTo>
                  <a:cubicBezTo>
                    <a:pt x="35359" y="218799"/>
                    <a:pt x="34466" y="216068"/>
                    <a:pt x="33671" y="213287"/>
                  </a:cubicBezTo>
                  <a:cubicBezTo>
                    <a:pt x="31983" y="207774"/>
                    <a:pt x="30393" y="202262"/>
                    <a:pt x="28804" y="196750"/>
                  </a:cubicBezTo>
                  <a:cubicBezTo>
                    <a:pt x="28208" y="194664"/>
                    <a:pt x="27612" y="192628"/>
                    <a:pt x="27066" y="190542"/>
                  </a:cubicBezTo>
                  <a:cubicBezTo>
                    <a:pt x="26619" y="188953"/>
                    <a:pt x="26172" y="187314"/>
                    <a:pt x="25775" y="185675"/>
                  </a:cubicBezTo>
                  <a:cubicBezTo>
                    <a:pt x="25576" y="184930"/>
                    <a:pt x="25377" y="184185"/>
                    <a:pt x="25179" y="183440"/>
                  </a:cubicBezTo>
                  <a:cubicBezTo>
                    <a:pt x="24980" y="182695"/>
                    <a:pt x="24781" y="181950"/>
                    <a:pt x="24583" y="181156"/>
                  </a:cubicBezTo>
                  <a:cubicBezTo>
                    <a:pt x="24235" y="179964"/>
                    <a:pt x="23937" y="178822"/>
                    <a:pt x="23689" y="177679"/>
                  </a:cubicBezTo>
                  <a:cubicBezTo>
                    <a:pt x="23192" y="175693"/>
                    <a:pt x="22696" y="173706"/>
                    <a:pt x="22199" y="171770"/>
                  </a:cubicBezTo>
                  <a:cubicBezTo>
                    <a:pt x="21653" y="169634"/>
                    <a:pt x="21156" y="167499"/>
                    <a:pt x="20660" y="165363"/>
                  </a:cubicBezTo>
                  <a:cubicBezTo>
                    <a:pt x="20510" y="164718"/>
                    <a:pt x="20312" y="164122"/>
                    <a:pt x="20213" y="163476"/>
                  </a:cubicBezTo>
                  <a:cubicBezTo>
                    <a:pt x="17531" y="152252"/>
                    <a:pt x="15097" y="141029"/>
                    <a:pt x="12962" y="129805"/>
                  </a:cubicBezTo>
                  <a:cubicBezTo>
                    <a:pt x="11969" y="124789"/>
                    <a:pt x="11075" y="119774"/>
                    <a:pt x="10181" y="114758"/>
                  </a:cubicBezTo>
                  <a:cubicBezTo>
                    <a:pt x="9585" y="111480"/>
                    <a:pt x="9039" y="108153"/>
                    <a:pt x="8542" y="104875"/>
                  </a:cubicBezTo>
                  <a:cubicBezTo>
                    <a:pt x="8194" y="102839"/>
                    <a:pt x="7897" y="100852"/>
                    <a:pt x="7598" y="98816"/>
                  </a:cubicBezTo>
                  <a:cubicBezTo>
                    <a:pt x="7052" y="95290"/>
                    <a:pt x="6556" y="91764"/>
                    <a:pt x="6059" y="88238"/>
                  </a:cubicBezTo>
                  <a:cubicBezTo>
                    <a:pt x="4569" y="77412"/>
                    <a:pt x="3328" y="66635"/>
                    <a:pt x="2335" y="56008"/>
                  </a:cubicBezTo>
                  <a:cubicBezTo>
                    <a:pt x="1242" y="43940"/>
                    <a:pt x="447" y="32021"/>
                    <a:pt x="0" y="20251"/>
                  </a:cubicBezTo>
                  <a:cubicBezTo>
                    <a:pt x="53883" y="10666"/>
                    <a:pt x="134683" y="1082"/>
                    <a:pt x="245429" y="88"/>
                  </a:cubicBezTo>
                  <a:cubicBezTo>
                    <a:pt x="326825" y="-657"/>
                    <a:pt x="424411" y="3217"/>
                    <a:pt x="539428" y="15086"/>
                  </a:cubicBezTo>
                  <a:cubicBezTo>
                    <a:pt x="565004" y="17718"/>
                    <a:pt x="591424" y="20748"/>
                    <a:pt x="618738" y="242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7" name="Google Shape;4307;p32"/>
            <p:cNvSpPr/>
            <p:nvPr/>
          </p:nvSpPr>
          <p:spPr>
            <a:xfrm>
              <a:off x="8519678" y="-1381807"/>
              <a:ext cx="509482" cy="517675"/>
            </a:xfrm>
            <a:custGeom>
              <a:rect b="b" l="l" r="r" t="t"/>
              <a:pathLst>
                <a:path extrusionOk="0" h="517675" w="509482">
                  <a:moveTo>
                    <a:pt x="509333" y="9287"/>
                  </a:moveTo>
                  <a:cubicBezTo>
                    <a:pt x="509233" y="12018"/>
                    <a:pt x="509084" y="14750"/>
                    <a:pt x="508935" y="17481"/>
                  </a:cubicBezTo>
                  <a:cubicBezTo>
                    <a:pt x="508787" y="20063"/>
                    <a:pt x="508638" y="22646"/>
                    <a:pt x="508439" y="25228"/>
                  </a:cubicBezTo>
                  <a:cubicBezTo>
                    <a:pt x="508439" y="25377"/>
                    <a:pt x="508439" y="25576"/>
                    <a:pt x="508439" y="25725"/>
                  </a:cubicBezTo>
                  <a:cubicBezTo>
                    <a:pt x="508290" y="27910"/>
                    <a:pt x="508141" y="30195"/>
                    <a:pt x="507942" y="32380"/>
                  </a:cubicBezTo>
                  <a:cubicBezTo>
                    <a:pt x="507843" y="33572"/>
                    <a:pt x="507793" y="34763"/>
                    <a:pt x="507645" y="35955"/>
                  </a:cubicBezTo>
                  <a:cubicBezTo>
                    <a:pt x="507495" y="38091"/>
                    <a:pt x="507297" y="40226"/>
                    <a:pt x="507098" y="42362"/>
                  </a:cubicBezTo>
                  <a:cubicBezTo>
                    <a:pt x="506850" y="44795"/>
                    <a:pt x="506601" y="47179"/>
                    <a:pt x="506353" y="49563"/>
                  </a:cubicBezTo>
                  <a:cubicBezTo>
                    <a:pt x="506154" y="51748"/>
                    <a:pt x="505906" y="53883"/>
                    <a:pt x="505658" y="56068"/>
                  </a:cubicBezTo>
                  <a:cubicBezTo>
                    <a:pt x="505161" y="60637"/>
                    <a:pt x="504565" y="65256"/>
                    <a:pt x="503969" y="69874"/>
                  </a:cubicBezTo>
                  <a:cubicBezTo>
                    <a:pt x="503572" y="72904"/>
                    <a:pt x="503125" y="75933"/>
                    <a:pt x="502727" y="78962"/>
                  </a:cubicBezTo>
                  <a:cubicBezTo>
                    <a:pt x="502281" y="81992"/>
                    <a:pt x="501834" y="85021"/>
                    <a:pt x="501337" y="88100"/>
                  </a:cubicBezTo>
                  <a:cubicBezTo>
                    <a:pt x="500840" y="91130"/>
                    <a:pt x="500344" y="94209"/>
                    <a:pt x="499847" y="97238"/>
                  </a:cubicBezTo>
                  <a:cubicBezTo>
                    <a:pt x="499351" y="100267"/>
                    <a:pt x="498805" y="103346"/>
                    <a:pt x="498258" y="106376"/>
                  </a:cubicBezTo>
                  <a:cubicBezTo>
                    <a:pt x="497712" y="109405"/>
                    <a:pt x="497116" y="112484"/>
                    <a:pt x="496520" y="115514"/>
                  </a:cubicBezTo>
                  <a:cubicBezTo>
                    <a:pt x="495328" y="121622"/>
                    <a:pt x="494086" y="127730"/>
                    <a:pt x="492746" y="133839"/>
                  </a:cubicBezTo>
                  <a:cubicBezTo>
                    <a:pt x="492051" y="136868"/>
                    <a:pt x="491405" y="139947"/>
                    <a:pt x="490660" y="142977"/>
                  </a:cubicBezTo>
                  <a:cubicBezTo>
                    <a:pt x="489965" y="146006"/>
                    <a:pt x="489220" y="149085"/>
                    <a:pt x="488475" y="152114"/>
                  </a:cubicBezTo>
                  <a:cubicBezTo>
                    <a:pt x="488227" y="153108"/>
                    <a:pt x="487978" y="154151"/>
                    <a:pt x="487730" y="155144"/>
                  </a:cubicBezTo>
                  <a:cubicBezTo>
                    <a:pt x="487233" y="157081"/>
                    <a:pt x="486786" y="159067"/>
                    <a:pt x="486290" y="161004"/>
                  </a:cubicBezTo>
                  <a:cubicBezTo>
                    <a:pt x="486190" y="161352"/>
                    <a:pt x="486141" y="161650"/>
                    <a:pt x="486041" y="161997"/>
                  </a:cubicBezTo>
                  <a:cubicBezTo>
                    <a:pt x="485346" y="164778"/>
                    <a:pt x="484601" y="167609"/>
                    <a:pt x="483856" y="170390"/>
                  </a:cubicBezTo>
                  <a:cubicBezTo>
                    <a:pt x="483360" y="172327"/>
                    <a:pt x="482814" y="174264"/>
                    <a:pt x="482267" y="176151"/>
                  </a:cubicBezTo>
                  <a:cubicBezTo>
                    <a:pt x="482168" y="176498"/>
                    <a:pt x="482118" y="176846"/>
                    <a:pt x="482019" y="177194"/>
                  </a:cubicBezTo>
                  <a:lnTo>
                    <a:pt x="482019" y="177194"/>
                  </a:lnTo>
                  <a:cubicBezTo>
                    <a:pt x="481522" y="179031"/>
                    <a:pt x="481025" y="180869"/>
                    <a:pt x="480479" y="182706"/>
                  </a:cubicBezTo>
                  <a:cubicBezTo>
                    <a:pt x="479933" y="184643"/>
                    <a:pt x="479387" y="186630"/>
                    <a:pt x="478791" y="188566"/>
                  </a:cubicBezTo>
                  <a:cubicBezTo>
                    <a:pt x="477946" y="191596"/>
                    <a:pt x="477053" y="194625"/>
                    <a:pt x="476109" y="197605"/>
                  </a:cubicBezTo>
                  <a:cubicBezTo>
                    <a:pt x="475265" y="200336"/>
                    <a:pt x="474420" y="203068"/>
                    <a:pt x="473576" y="205849"/>
                  </a:cubicBezTo>
                  <a:cubicBezTo>
                    <a:pt x="473477" y="206097"/>
                    <a:pt x="473427" y="206345"/>
                    <a:pt x="473328" y="206594"/>
                  </a:cubicBezTo>
                  <a:cubicBezTo>
                    <a:pt x="472384" y="209623"/>
                    <a:pt x="471441" y="212603"/>
                    <a:pt x="470447" y="215582"/>
                  </a:cubicBezTo>
                  <a:cubicBezTo>
                    <a:pt x="469454" y="218562"/>
                    <a:pt x="468461" y="221542"/>
                    <a:pt x="467468" y="224522"/>
                  </a:cubicBezTo>
                  <a:cubicBezTo>
                    <a:pt x="465630" y="229885"/>
                    <a:pt x="463793" y="235248"/>
                    <a:pt x="461806" y="240562"/>
                  </a:cubicBezTo>
                  <a:cubicBezTo>
                    <a:pt x="461508" y="241456"/>
                    <a:pt x="461160" y="242350"/>
                    <a:pt x="460863" y="243194"/>
                  </a:cubicBezTo>
                  <a:cubicBezTo>
                    <a:pt x="460714" y="243592"/>
                    <a:pt x="460565" y="243989"/>
                    <a:pt x="460416" y="244386"/>
                  </a:cubicBezTo>
                  <a:cubicBezTo>
                    <a:pt x="460317" y="244684"/>
                    <a:pt x="460217" y="244933"/>
                    <a:pt x="460118" y="245231"/>
                  </a:cubicBezTo>
                  <a:cubicBezTo>
                    <a:pt x="459373" y="247167"/>
                    <a:pt x="458677" y="249104"/>
                    <a:pt x="457933" y="250991"/>
                  </a:cubicBezTo>
                  <a:cubicBezTo>
                    <a:pt x="456939" y="253673"/>
                    <a:pt x="455897" y="256355"/>
                    <a:pt x="454854" y="258987"/>
                  </a:cubicBezTo>
                  <a:cubicBezTo>
                    <a:pt x="454705" y="259335"/>
                    <a:pt x="454556" y="259732"/>
                    <a:pt x="454407" y="260129"/>
                  </a:cubicBezTo>
                  <a:cubicBezTo>
                    <a:pt x="453314" y="262910"/>
                    <a:pt x="452222" y="265642"/>
                    <a:pt x="451080" y="268373"/>
                  </a:cubicBezTo>
                  <a:cubicBezTo>
                    <a:pt x="448894" y="273786"/>
                    <a:pt x="446610" y="279199"/>
                    <a:pt x="444276" y="284513"/>
                  </a:cubicBezTo>
                  <a:cubicBezTo>
                    <a:pt x="442935" y="287642"/>
                    <a:pt x="441544" y="290721"/>
                    <a:pt x="440154" y="293850"/>
                  </a:cubicBezTo>
                  <a:cubicBezTo>
                    <a:pt x="440154" y="293949"/>
                    <a:pt x="440054" y="293999"/>
                    <a:pt x="440054" y="294098"/>
                  </a:cubicBezTo>
                  <a:cubicBezTo>
                    <a:pt x="439161" y="296035"/>
                    <a:pt x="438316" y="298021"/>
                    <a:pt x="437373" y="299908"/>
                  </a:cubicBezTo>
                  <a:cubicBezTo>
                    <a:pt x="436975" y="300852"/>
                    <a:pt x="436528" y="301746"/>
                    <a:pt x="436082" y="302689"/>
                  </a:cubicBezTo>
                  <a:cubicBezTo>
                    <a:pt x="435088" y="304775"/>
                    <a:pt x="434095" y="306911"/>
                    <a:pt x="433102" y="308947"/>
                  </a:cubicBezTo>
                  <a:cubicBezTo>
                    <a:pt x="432605" y="309990"/>
                    <a:pt x="432108" y="311033"/>
                    <a:pt x="431612" y="312075"/>
                  </a:cubicBezTo>
                  <a:cubicBezTo>
                    <a:pt x="430767" y="313863"/>
                    <a:pt x="429874" y="315651"/>
                    <a:pt x="428980" y="317439"/>
                  </a:cubicBezTo>
                  <a:cubicBezTo>
                    <a:pt x="428632" y="318184"/>
                    <a:pt x="428235" y="318929"/>
                    <a:pt x="427887" y="319674"/>
                  </a:cubicBezTo>
                  <a:cubicBezTo>
                    <a:pt x="426745" y="322008"/>
                    <a:pt x="425553" y="324292"/>
                    <a:pt x="424411" y="326577"/>
                  </a:cubicBezTo>
                  <a:cubicBezTo>
                    <a:pt x="424411" y="326577"/>
                    <a:pt x="424411" y="326627"/>
                    <a:pt x="424361" y="326676"/>
                  </a:cubicBezTo>
                  <a:cubicBezTo>
                    <a:pt x="423120" y="329159"/>
                    <a:pt x="421829" y="331642"/>
                    <a:pt x="420488" y="334125"/>
                  </a:cubicBezTo>
                  <a:cubicBezTo>
                    <a:pt x="420388" y="334274"/>
                    <a:pt x="420339" y="334423"/>
                    <a:pt x="420239" y="334572"/>
                  </a:cubicBezTo>
                  <a:cubicBezTo>
                    <a:pt x="418898" y="337105"/>
                    <a:pt x="417558" y="339539"/>
                    <a:pt x="416217" y="342022"/>
                  </a:cubicBezTo>
                  <a:cubicBezTo>
                    <a:pt x="414727" y="344753"/>
                    <a:pt x="413188" y="347484"/>
                    <a:pt x="411697" y="350166"/>
                  </a:cubicBezTo>
                  <a:cubicBezTo>
                    <a:pt x="410952" y="351457"/>
                    <a:pt x="410257" y="352699"/>
                    <a:pt x="409513" y="353990"/>
                  </a:cubicBezTo>
                  <a:cubicBezTo>
                    <a:pt x="408768" y="355232"/>
                    <a:pt x="408072" y="356523"/>
                    <a:pt x="407327" y="357764"/>
                  </a:cubicBezTo>
                  <a:cubicBezTo>
                    <a:pt x="406532" y="359155"/>
                    <a:pt x="405689" y="360546"/>
                    <a:pt x="404894" y="361936"/>
                  </a:cubicBezTo>
                  <a:cubicBezTo>
                    <a:pt x="404000" y="363426"/>
                    <a:pt x="403106" y="364966"/>
                    <a:pt x="402212" y="366406"/>
                  </a:cubicBezTo>
                  <a:cubicBezTo>
                    <a:pt x="400970" y="368491"/>
                    <a:pt x="399679" y="370577"/>
                    <a:pt x="398388" y="372613"/>
                  </a:cubicBezTo>
                  <a:cubicBezTo>
                    <a:pt x="396948" y="374947"/>
                    <a:pt x="395458" y="377282"/>
                    <a:pt x="393968" y="379566"/>
                  </a:cubicBezTo>
                  <a:cubicBezTo>
                    <a:pt x="390244" y="385327"/>
                    <a:pt x="386469" y="390988"/>
                    <a:pt x="382596" y="396451"/>
                  </a:cubicBezTo>
                  <a:cubicBezTo>
                    <a:pt x="381701" y="397693"/>
                    <a:pt x="380858" y="398984"/>
                    <a:pt x="379963" y="400176"/>
                  </a:cubicBezTo>
                  <a:cubicBezTo>
                    <a:pt x="372067" y="411201"/>
                    <a:pt x="363923" y="421580"/>
                    <a:pt x="355530" y="431363"/>
                  </a:cubicBezTo>
                  <a:cubicBezTo>
                    <a:pt x="354487" y="432555"/>
                    <a:pt x="353444" y="433797"/>
                    <a:pt x="352401" y="434939"/>
                  </a:cubicBezTo>
                  <a:cubicBezTo>
                    <a:pt x="351507" y="435932"/>
                    <a:pt x="350663" y="436926"/>
                    <a:pt x="349769" y="437869"/>
                  </a:cubicBezTo>
                  <a:cubicBezTo>
                    <a:pt x="349471" y="438217"/>
                    <a:pt x="349124" y="438614"/>
                    <a:pt x="348776" y="438962"/>
                  </a:cubicBezTo>
                  <a:cubicBezTo>
                    <a:pt x="347882" y="439955"/>
                    <a:pt x="346988" y="440898"/>
                    <a:pt x="346094" y="441892"/>
                  </a:cubicBezTo>
                  <a:cubicBezTo>
                    <a:pt x="343958" y="444176"/>
                    <a:pt x="341823" y="446411"/>
                    <a:pt x="339688" y="448596"/>
                  </a:cubicBezTo>
                  <a:cubicBezTo>
                    <a:pt x="338843" y="449440"/>
                    <a:pt x="338049" y="450285"/>
                    <a:pt x="337254" y="451079"/>
                  </a:cubicBezTo>
                  <a:cubicBezTo>
                    <a:pt x="333728" y="454605"/>
                    <a:pt x="330202" y="457982"/>
                    <a:pt x="326627" y="461260"/>
                  </a:cubicBezTo>
                  <a:cubicBezTo>
                    <a:pt x="325634" y="462154"/>
                    <a:pt x="324690" y="462998"/>
                    <a:pt x="323697" y="463892"/>
                  </a:cubicBezTo>
                  <a:cubicBezTo>
                    <a:pt x="321363" y="465978"/>
                    <a:pt x="318978" y="468064"/>
                    <a:pt x="316595" y="470050"/>
                  </a:cubicBezTo>
                  <a:cubicBezTo>
                    <a:pt x="315453" y="470994"/>
                    <a:pt x="314310" y="471937"/>
                    <a:pt x="313218" y="472831"/>
                  </a:cubicBezTo>
                  <a:cubicBezTo>
                    <a:pt x="310636" y="474917"/>
                    <a:pt x="308003" y="477003"/>
                    <a:pt x="305371" y="478989"/>
                  </a:cubicBezTo>
                  <a:cubicBezTo>
                    <a:pt x="303484" y="480429"/>
                    <a:pt x="301548" y="481820"/>
                    <a:pt x="299660" y="483161"/>
                  </a:cubicBezTo>
                  <a:cubicBezTo>
                    <a:pt x="298915" y="483657"/>
                    <a:pt x="298220" y="484154"/>
                    <a:pt x="297475" y="484651"/>
                  </a:cubicBezTo>
                  <a:cubicBezTo>
                    <a:pt x="296730" y="485147"/>
                    <a:pt x="296035" y="485644"/>
                    <a:pt x="295290" y="486141"/>
                  </a:cubicBezTo>
                  <a:cubicBezTo>
                    <a:pt x="294147" y="486885"/>
                    <a:pt x="293005" y="487680"/>
                    <a:pt x="291813" y="488425"/>
                  </a:cubicBezTo>
                  <a:cubicBezTo>
                    <a:pt x="291218" y="488822"/>
                    <a:pt x="290622" y="489170"/>
                    <a:pt x="290075" y="489518"/>
                  </a:cubicBezTo>
                  <a:cubicBezTo>
                    <a:pt x="289926" y="489617"/>
                    <a:pt x="289827" y="489667"/>
                    <a:pt x="289678" y="489766"/>
                  </a:cubicBezTo>
                  <a:cubicBezTo>
                    <a:pt x="287146" y="491405"/>
                    <a:pt x="284563" y="492944"/>
                    <a:pt x="281981" y="494434"/>
                  </a:cubicBezTo>
                  <a:cubicBezTo>
                    <a:pt x="280789" y="495129"/>
                    <a:pt x="279597" y="495775"/>
                    <a:pt x="278405" y="496421"/>
                  </a:cubicBezTo>
                  <a:cubicBezTo>
                    <a:pt x="275922" y="497761"/>
                    <a:pt x="273439" y="499102"/>
                    <a:pt x="270956" y="500294"/>
                  </a:cubicBezTo>
                  <a:cubicBezTo>
                    <a:pt x="269863" y="500840"/>
                    <a:pt x="268770" y="501387"/>
                    <a:pt x="267628" y="501883"/>
                  </a:cubicBezTo>
                  <a:cubicBezTo>
                    <a:pt x="266486" y="502430"/>
                    <a:pt x="265344" y="502926"/>
                    <a:pt x="264202" y="503473"/>
                  </a:cubicBezTo>
                  <a:cubicBezTo>
                    <a:pt x="262761" y="504118"/>
                    <a:pt x="261271" y="504764"/>
                    <a:pt x="259831" y="505360"/>
                  </a:cubicBezTo>
                  <a:cubicBezTo>
                    <a:pt x="258788" y="505807"/>
                    <a:pt x="257745" y="506204"/>
                    <a:pt x="256703" y="506601"/>
                  </a:cubicBezTo>
                  <a:cubicBezTo>
                    <a:pt x="253028" y="508041"/>
                    <a:pt x="249303" y="509382"/>
                    <a:pt x="245529" y="510574"/>
                  </a:cubicBezTo>
                  <a:cubicBezTo>
                    <a:pt x="244337" y="510972"/>
                    <a:pt x="243195" y="511319"/>
                    <a:pt x="242002" y="511667"/>
                  </a:cubicBezTo>
                  <a:cubicBezTo>
                    <a:pt x="241258" y="511865"/>
                    <a:pt x="240513" y="512064"/>
                    <a:pt x="239768" y="512312"/>
                  </a:cubicBezTo>
                  <a:cubicBezTo>
                    <a:pt x="239073" y="512511"/>
                    <a:pt x="238377" y="512710"/>
                    <a:pt x="237682" y="512859"/>
                  </a:cubicBezTo>
                  <a:cubicBezTo>
                    <a:pt x="236788" y="513107"/>
                    <a:pt x="235894" y="513306"/>
                    <a:pt x="235001" y="513554"/>
                  </a:cubicBezTo>
                  <a:cubicBezTo>
                    <a:pt x="233510" y="513951"/>
                    <a:pt x="231971" y="514249"/>
                    <a:pt x="230481" y="514597"/>
                  </a:cubicBezTo>
                  <a:cubicBezTo>
                    <a:pt x="229289" y="514845"/>
                    <a:pt x="228147" y="515093"/>
                    <a:pt x="226955" y="515292"/>
                  </a:cubicBezTo>
                  <a:cubicBezTo>
                    <a:pt x="225962" y="515491"/>
                    <a:pt x="225018" y="515640"/>
                    <a:pt x="224025" y="515789"/>
                  </a:cubicBezTo>
                  <a:cubicBezTo>
                    <a:pt x="223280" y="515888"/>
                    <a:pt x="222585" y="516037"/>
                    <a:pt x="221840" y="516136"/>
                  </a:cubicBezTo>
                  <a:cubicBezTo>
                    <a:pt x="220996" y="516285"/>
                    <a:pt x="220201" y="516385"/>
                    <a:pt x="219407" y="516484"/>
                  </a:cubicBezTo>
                  <a:cubicBezTo>
                    <a:pt x="218165" y="516633"/>
                    <a:pt x="216874" y="516832"/>
                    <a:pt x="215583" y="516931"/>
                  </a:cubicBezTo>
                  <a:cubicBezTo>
                    <a:pt x="214738" y="517030"/>
                    <a:pt x="213894" y="517080"/>
                    <a:pt x="213000" y="517179"/>
                  </a:cubicBezTo>
                  <a:cubicBezTo>
                    <a:pt x="212901" y="517179"/>
                    <a:pt x="212851" y="517179"/>
                    <a:pt x="212752" y="517179"/>
                  </a:cubicBezTo>
                  <a:cubicBezTo>
                    <a:pt x="212007" y="517279"/>
                    <a:pt x="211212" y="517328"/>
                    <a:pt x="210418" y="517328"/>
                  </a:cubicBezTo>
                  <a:cubicBezTo>
                    <a:pt x="209574" y="517428"/>
                    <a:pt x="208679" y="517477"/>
                    <a:pt x="207835" y="517477"/>
                  </a:cubicBezTo>
                  <a:cubicBezTo>
                    <a:pt x="206593" y="517576"/>
                    <a:pt x="205352" y="517576"/>
                    <a:pt x="204110" y="517626"/>
                  </a:cubicBezTo>
                  <a:cubicBezTo>
                    <a:pt x="202820" y="517626"/>
                    <a:pt x="201528" y="517676"/>
                    <a:pt x="200237" y="517676"/>
                  </a:cubicBezTo>
                  <a:cubicBezTo>
                    <a:pt x="199244" y="517676"/>
                    <a:pt x="198300" y="517676"/>
                    <a:pt x="197307" y="517676"/>
                  </a:cubicBezTo>
                  <a:cubicBezTo>
                    <a:pt x="196612" y="517676"/>
                    <a:pt x="195917" y="517676"/>
                    <a:pt x="195221" y="517626"/>
                  </a:cubicBezTo>
                  <a:cubicBezTo>
                    <a:pt x="192142" y="517527"/>
                    <a:pt x="189063" y="517328"/>
                    <a:pt x="185984" y="517030"/>
                  </a:cubicBezTo>
                  <a:cubicBezTo>
                    <a:pt x="185090" y="516931"/>
                    <a:pt x="184147" y="516832"/>
                    <a:pt x="183253" y="516732"/>
                  </a:cubicBezTo>
                  <a:cubicBezTo>
                    <a:pt x="182508" y="516633"/>
                    <a:pt x="181762" y="516583"/>
                    <a:pt x="181018" y="516434"/>
                  </a:cubicBezTo>
                  <a:cubicBezTo>
                    <a:pt x="180124" y="516335"/>
                    <a:pt x="179230" y="516186"/>
                    <a:pt x="178386" y="516087"/>
                  </a:cubicBezTo>
                  <a:cubicBezTo>
                    <a:pt x="176499" y="515789"/>
                    <a:pt x="174611" y="515491"/>
                    <a:pt x="172774" y="515143"/>
                  </a:cubicBezTo>
                  <a:cubicBezTo>
                    <a:pt x="172675" y="515143"/>
                    <a:pt x="172625" y="515143"/>
                    <a:pt x="172575" y="515143"/>
                  </a:cubicBezTo>
                  <a:cubicBezTo>
                    <a:pt x="171830" y="514994"/>
                    <a:pt x="171086" y="514845"/>
                    <a:pt x="170291" y="514696"/>
                  </a:cubicBezTo>
                  <a:cubicBezTo>
                    <a:pt x="169496" y="514547"/>
                    <a:pt x="168652" y="514348"/>
                    <a:pt x="167858" y="514150"/>
                  </a:cubicBezTo>
                  <a:cubicBezTo>
                    <a:pt x="166219" y="513802"/>
                    <a:pt x="164580" y="513405"/>
                    <a:pt x="162941" y="512958"/>
                  </a:cubicBezTo>
                  <a:cubicBezTo>
                    <a:pt x="162146" y="512759"/>
                    <a:pt x="161302" y="512561"/>
                    <a:pt x="160508" y="512312"/>
                  </a:cubicBezTo>
                  <a:cubicBezTo>
                    <a:pt x="159415" y="512014"/>
                    <a:pt x="158322" y="511716"/>
                    <a:pt x="157280" y="511369"/>
                  </a:cubicBezTo>
                  <a:cubicBezTo>
                    <a:pt x="155492" y="510872"/>
                    <a:pt x="153754" y="510276"/>
                    <a:pt x="152015" y="509680"/>
                  </a:cubicBezTo>
                  <a:cubicBezTo>
                    <a:pt x="151072" y="509382"/>
                    <a:pt x="150128" y="509035"/>
                    <a:pt x="149185" y="508687"/>
                  </a:cubicBezTo>
                  <a:cubicBezTo>
                    <a:pt x="147993" y="508290"/>
                    <a:pt x="146851" y="507843"/>
                    <a:pt x="145709" y="507446"/>
                  </a:cubicBezTo>
                  <a:cubicBezTo>
                    <a:pt x="145013" y="507197"/>
                    <a:pt x="144268" y="506899"/>
                    <a:pt x="143573" y="506601"/>
                  </a:cubicBezTo>
                  <a:cubicBezTo>
                    <a:pt x="141735" y="505856"/>
                    <a:pt x="139848" y="505111"/>
                    <a:pt x="138011" y="504317"/>
                  </a:cubicBezTo>
                  <a:cubicBezTo>
                    <a:pt x="137067" y="503919"/>
                    <a:pt x="136173" y="503473"/>
                    <a:pt x="135229" y="503075"/>
                  </a:cubicBezTo>
                  <a:cubicBezTo>
                    <a:pt x="134286" y="502678"/>
                    <a:pt x="133392" y="502231"/>
                    <a:pt x="132449" y="501784"/>
                  </a:cubicBezTo>
                  <a:cubicBezTo>
                    <a:pt x="131654" y="501387"/>
                    <a:pt x="130859" y="501039"/>
                    <a:pt x="130015" y="500642"/>
                  </a:cubicBezTo>
                  <a:cubicBezTo>
                    <a:pt x="129767" y="500493"/>
                    <a:pt x="129469" y="500394"/>
                    <a:pt x="129220" y="500245"/>
                  </a:cubicBezTo>
                  <a:cubicBezTo>
                    <a:pt x="127532" y="499400"/>
                    <a:pt x="125844" y="498556"/>
                    <a:pt x="124205" y="497662"/>
                  </a:cubicBezTo>
                  <a:cubicBezTo>
                    <a:pt x="122367" y="496719"/>
                    <a:pt x="120579" y="495676"/>
                    <a:pt x="118742" y="494633"/>
                  </a:cubicBezTo>
                  <a:cubicBezTo>
                    <a:pt x="117947" y="494186"/>
                    <a:pt x="117153" y="493739"/>
                    <a:pt x="116408" y="493292"/>
                  </a:cubicBezTo>
                  <a:cubicBezTo>
                    <a:pt x="116159" y="493143"/>
                    <a:pt x="115911" y="492994"/>
                    <a:pt x="115663" y="492845"/>
                  </a:cubicBezTo>
                  <a:cubicBezTo>
                    <a:pt x="115365" y="492696"/>
                    <a:pt x="115117" y="492497"/>
                    <a:pt x="114818" y="492348"/>
                  </a:cubicBezTo>
                  <a:cubicBezTo>
                    <a:pt x="114322" y="492050"/>
                    <a:pt x="113825" y="491752"/>
                    <a:pt x="113379" y="491454"/>
                  </a:cubicBezTo>
                  <a:cubicBezTo>
                    <a:pt x="112484" y="490908"/>
                    <a:pt x="111591" y="490362"/>
                    <a:pt x="110697" y="489766"/>
                  </a:cubicBezTo>
                  <a:cubicBezTo>
                    <a:pt x="108909" y="488624"/>
                    <a:pt x="107121" y="487481"/>
                    <a:pt x="105333" y="486290"/>
                  </a:cubicBezTo>
                  <a:cubicBezTo>
                    <a:pt x="103396" y="484998"/>
                    <a:pt x="101460" y="483657"/>
                    <a:pt x="99523" y="482267"/>
                  </a:cubicBezTo>
                  <a:cubicBezTo>
                    <a:pt x="98827" y="481770"/>
                    <a:pt x="98082" y="481274"/>
                    <a:pt x="97387" y="480727"/>
                  </a:cubicBezTo>
                  <a:cubicBezTo>
                    <a:pt x="93861" y="478195"/>
                    <a:pt x="90385" y="475513"/>
                    <a:pt x="86958" y="472682"/>
                  </a:cubicBezTo>
                  <a:cubicBezTo>
                    <a:pt x="86114" y="471987"/>
                    <a:pt x="85220" y="471292"/>
                    <a:pt x="84376" y="470596"/>
                  </a:cubicBezTo>
                  <a:cubicBezTo>
                    <a:pt x="83532" y="469851"/>
                    <a:pt x="82638" y="469156"/>
                    <a:pt x="81794" y="468411"/>
                  </a:cubicBezTo>
                  <a:cubicBezTo>
                    <a:pt x="80105" y="466971"/>
                    <a:pt x="78367" y="465481"/>
                    <a:pt x="76678" y="463942"/>
                  </a:cubicBezTo>
                  <a:cubicBezTo>
                    <a:pt x="75834" y="463197"/>
                    <a:pt x="74989" y="462452"/>
                    <a:pt x="74146" y="461657"/>
                  </a:cubicBezTo>
                  <a:cubicBezTo>
                    <a:pt x="69924" y="457833"/>
                    <a:pt x="65752" y="453811"/>
                    <a:pt x="61631" y="449639"/>
                  </a:cubicBezTo>
                  <a:cubicBezTo>
                    <a:pt x="60042" y="448000"/>
                    <a:pt x="58402" y="446312"/>
                    <a:pt x="56814" y="444623"/>
                  </a:cubicBezTo>
                  <a:lnTo>
                    <a:pt x="54231" y="441842"/>
                  </a:lnTo>
                  <a:cubicBezTo>
                    <a:pt x="52642" y="440104"/>
                    <a:pt x="51053" y="438366"/>
                    <a:pt x="49464" y="436628"/>
                  </a:cubicBezTo>
                  <a:cubicBezTo>
                    <a:pt x="48818" y="435883"/>
                    <a:pt x="48172" y="435187"/>
                    <a:pt x="47527" y="434442"/>
                  </a:cubicBezTo>
                  <a:cubicBezTo>
                    <a:pt x="39332" y="425106"/>
                    <a:pt x="31387" y="415174"/>
                    <a:pt x="23689" y="404695"/>
                  </a:cubicBezTo>
                  <a:cubicBezTo>
                    <a:pt x="22746" y="403454"/>
                    <a:pt x="21851" y="402212"/>
                    <a:pt x="20958" y="400921"/>
                  </a:cubicBezTo>
                  <a:cubicBezTo>
                    <a:pt x="14651" y="392131"/>
                    <a:pt x="8493" y="382943"/>
                    <a:pt x="2533" y="373458"/>
                  </a:cubicBezTo>
                  <a:cubicBezTo>
                    <a:pt x="1689" y="372117"/>
                    <a:pt x="844" y="370726"/>
                    <a:pt x="0" y="369385"/>
                  </a:cubicBezTo>
                  <a:cubicBezTo>
                    <a:pt x="13509" y="372266"/>
                    <a:pt x="27413" y="373607"/>
                    <a:pt x="41170" y="373557"/>
                  </a:cubicBezTo>
                  <a:cubicBezTo>
                    <a:pt x="59644" y="373507"/>
                    <a:pt x="77970" y="371173"/>
                    <a:pt x="95997" y="367151"/>
                  </a:cubicBezTo>
                  <a:cubicBezTo>
                    <a:pt x="114372" y="363078"/>
                    <a:pt x="132449" y="357318"/>
                    <a:pt x="150029" y="350563"/>
                  </a:cubicBezTo>
                  <a:cubicBezTo>
                    <a:pt x="155343" y="348527"/>
                    <a:pt x="160607" y="346392"/>
                    <a:pt x="165821" y="344207"/>
                  </a:cubicBezTo>
                  <a:cubicBezTo>
                    <a:pt x="173420" y="341028"/>
                    <a:pt x="180919" y="337651"/>
                    <a:pt x="188368" y="334076"/>
                  </a:cubicBezTo>
                  <a:cubicBezTo>
                    <a:pt x="194427" y="331195"/>
                    <a:pt x="200386" y="328216"/>
                    <a:pt x="206246" y="325037"/>
                  </a:cubicBezTo>
                  <a:cubicBezTo>
                    <a:pt x="230630" y="312075"/>
                    <a:pt x="253723" y="296730"/>
                    <a:pt x="274084" y="278156"/>
                  </a:cubicBezTo>
                  <a:cubicBezTo>
                    <a:pt x="300207" y="254368"/>
                    <a:pt x="321412" y="225813"/>
                    <a:pt x="340532" y="196016"/>
                  </a:cubicBezTo>
                  <a:cubicBezTo>
                    <a:pt x="342816" y="192490"/>
                    <a:pt x="345051" y="188914"/>
                    <a:pt x="347236" y="185338"/>
                  </a:cubicBezTo>
                  <a:cubicBezTo>
                    <a:pt x="349024" y="182408"/>
                    <a:pt x="350862" y="179478"/>
                    <a:pt x="352600" y="176548"/>
                  </a:cubicBezTo>
                  <a:cubicBezTo>
                    <a:pt x="355083" y="172426"/>
                    <a:pt x="357566" y="168304"/>
                    <a:pt x="359999" y="164182"/>
                  </a:cubicBezTo>
                  <a:cubicBezTo>
                    <a:pt x="364469" y="156584"/>
                    <a:pt x="368740" y="148986"/>
                    <a:pt x="372961" y="141239"/>
                  </a:cubicBezTo>
                  <a:cubicBezTo>
                    <a:pt x="384483" y="120132"/>
                    <a:pt x="395061" y="98529"/>
                    <a:pt x="404298" y="76380"/>
                  </a:cubicBezTo>
                  <a:cubicBezTo>
                    <a:pt x="405788" y="72755"/>
                    <a:pt x="407327" y="69179"/>
                    <a:pt x="408768" y="65504"/>
                  </a:cubicBezTo>
                  <a:cubicBezTo>
                    <a:pt x="412592" y="55919"/>
                    <a:pt x="416117" y="46285"/>
                    <a:pt x="419395" y="36502"/>
                  </a:cubicBezTo>
                  <a:cubicBezTo>
                    <a:pt x="423418" y="24483"/>
                    <a:pt x="427043" y="12316"/>
                    <a:pt x="430171" y="0"/>
                  </a:cubicBezTo>
                  <a:cubicBezTo>
                    <a:pt x="455748" y="2632"/>
                    <a:pt x="482168" y="5662"/>
                    <a:pt x="509482" y="9138"/>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8" name="Google Shape;4308;p32"/>
            <p:cNvSpPr/>
            <p:nvPr/>
          </p:nvSpPr>
          <p:spPr>
            <a:xfrm>
              <a:off x="8410273" y="-1396706"/>
              <a:ext cx="245428" cy="257000"/>
            </a:xfrm>
            <a:custGeom>
              <a:rect b="b" l="l" r="r" t="t"/>
              <a:pathLst>
                <a:path extrusionOk="0" h="257000" w="245428">
                  <a:moveTo>
                    <a:pt x="245429" y="50"/>
                  </a:moveTo>
                  <a:cubicBezTo>
                    <a:pt x="241654" y="15246"/>
                    <a:pt x="237234" y="30344"/>
                    <a:pt x="232169" y="45143"/>
                  </a:cubicBezTo>
                  <a:cubicBezTo>
                    <a:pt x="228395" y="56168"/>
                    <a:pt x="224273" y="67044"/>
                    <a:pt x="219853" y="77671"/>
                  </a:cubicBezTo>
                  <a:cubicBezTo>
                    <a:pt x="218512" y="80949"/>
                    <a:pt x="217072" y="84127"/>
                    <a:pt x="215632" y="87355"/>
                  </a:cubicBezTo>
                  <a:cubicBezTo>
                    <a:pt x="214340" y="90236"/>
                    <a:pt x="213049" y="93116"/>
                    <a:pt x="211708" y="95997"/>
                  </a:cubicBezTo>
                  <a:cubicBezTo>
                    <a:pt x="204806" y="110696"/>
                    <a:pt x="196909" y="125049"/>
                    <a:pt x="187970" y="138805"/>
                  </a:cubicBezTo>
                  <a:cubicBezTo>
                    <a:pt x="179676" y="151717"/>
                    <a:pt x="170489" y="164133"/>
                    <a:pt x="160507" y="175803"/>
                  </a:cubicBezTo>
                  <a:cubicBezTo>
                    <a:pt x="155094" y="182210"/>
                    <a:pt x="149433" y="188368"/>
                    <a:pt x="143522" y="194277"/>
                  </a:cubicBezTo>
                  <a:cubicBezTo>
                    <a:pt x="139301" y="198499"/>
                    <a:pt x="135030" y="202621"/>
                    <a:pt x="130610" y="206544"/>
                  </a:cubicBezTo>
                  <a:cubicBezTo>
                    <a:pt x="106226" y="228296"/>
                    <a:pt x="78615" y="245876"/>
                    <a:pt x="48321" y="257000"/>
                  </a:cubicBezTo>
                  <a:cubicBezTo>
                    <a:pt x="47228" y="253971"/>
                    <a:pt x="46086" y="250892"/>
                    <a:pt x="45043" y="247813"/>
                  </a:cubicBezTo>
                  <a:cubicBezTo>
                    <a:pt x="44397" y="246025"/>
                    <a:pt x="43802" y="244287"/>
                    <a:pt x="43206" y="242499"/>
                  </a:cubicBezTo>
                  <a:cubicBezTo>
                    <a:pt x="42709" y="241109"/>
                    <a:pt x="42213" y="239718"/>
                    <a:pt x="41765" y="238328"/>
                  </a:cubicBezTo>
                  <a:cubicBezTo>
                    <a:pt x="40921" y="235944"/>
                    <a:pt x="40176" y="233560"/>
                    <a:pt x="39382" y="231176"/>
                  </a:cubicBezTo>
                  <a:cubicBezTo>
                    <a:pt x="39232" y="230829"/>
                    <a:pt x="39133" y="230431"/>
                    <a:pt x="39034" y="230084"/>
                  </a:cubicBezTo>
                  <a:cubicBezTo>
                    <a:pt x="38090" y="227203"/>
                    <a:pt x="37147" y="224323"/>
                    <a:pt x="36253" y="221442"/>
                  </a:cubicBezTo>
                  <a:cubicBezTo>
                    <a:pt x="35408" y="218711"/>
                    <a:pt x="34515" y="215980"/>
                    <a:pt x="33720" y="213199"/>
                  </a:cubicBezTo>
                  <a:cubicBezTo>
                    <a:pt x="32032" y="207686"/>
                    <a:pt x="30442" y="202174"/>
                    <a:pt x="28853" y="196661"/>
                  </a:cubicBezTo>
                  <a:cubicBezTo>
                    <a:pt x="28257" y="194576"/>
                    <a:pt x="27661" y="192539"/>
                    <a:pt x="27115" y="190453"/>
                  </a:cubicBezTo>
                  <a:cubicBezTo>
                    <a:pt x="26668" y="188864"/>
                    <a:pt x="26221" y="187225"/>
                    <a:pt x="25824" y="185587"/>
                  </a:cubicBezTo>
                  <a:cubicBezTo>
                    <a:pt x="25824" y="185587"/>
                    <a:pt x="25824" y="185587"/>
                    <a:pt x="25824" y="185587"/>
                  </a:cubicBezTo>
                  <a:cubicBezTo>
                    <a:pt x="25427" y="184097"/>
                    <a:pt x="25029" y="182557"/>
                    <a:pt x="24632" y="181067"/>
                  </a:cubicBezTo>
                  <a:cubicBezTo>
                    <a:pt x="24284" y="179875"/>
                    <a:pt x="23986" y="178733"/>
                    <a:pt x="23738" y="177591"/>
                  </a:cubicBezTo>
                  <a:cubicBezTo>
                    <a:pt x="23192" y="175605"/>
                    <a:pt x="22695" y="173668"/>
                    <a:pt x="22248" y="171681"/>
                  </a:cubicBezTo>
                  <a:cubicBezTo>
                    <a:pt x="21702" y="169546"/>
                    <a:pt x="21205" y="167410"/>
                    <a:pt x="20659" y="165275"/>
                  </a:cubicBezTo>
                  <a:cubicBezTo>
                    <a:pt x="20510" y="164629"/>
                    <a:pt x="20361" y="164033"/>
                    <a:pt x="20212" y="163388"/>
                  </a:cubicBezTo>
                  <a:cubicBezTo>
                    <a:pt x="17530" y="152164"/>
                    <a:pt x="15097" y="140941"/>
                    <a:pt x="12962" y="129717"/>
                  </a:cubicBezTo>
                  <a:cubicBezTo>
                    <a:pt x="11968" y="124701"/>
                    <a:pt x="11025" y="119685"/>
                    <a:pt x="10180" y="114669"/>
                  </a:cubicBezTo>
                  <a:cubicBezTo>
                    <a:pt x="9584" y="111392"/>
                    <a:pt x="9038" y="108064"/>
                    <a:pt x="8542" y="104787"/>
                  </a:cubicBezTo>
                  <a:cubicBezTo>
                    <a:pt x="8194" y="102751"/>
                    <a:pt x="7896" y="100764"/>
                    <a:pt x="7598" y="98728"/>
                  </a:cubicBezTo>
                  <a:cubicBezTo>
                    <a:pt x="7052" y="95202"/>
                    <a:pt x="6555" y="91676"/>
                    <a:pt x="6059" y="88150"/>
                  </a:cubicBezTo>
                  <a:cubicBezTo>
                    <a:pt x="4569" y="77324"/>
                    <a:pt x="3327" y="66547"/>
                    <a:pt x="2334" y="55919"/>
                  </a:cubicBezTo>
                  <a:cubicBezTo>
                    <a:pt x="1242" y="43852"/>
                    <a:pt x="447" y="31933"/>
                    <a:pt x="0" y="20163"/>
                  </a:cubicBezTo>
                  <a:cubicBezTo>
                    <a:pt x="53883" y="10578"/>
                    <a:pt x="134683" y="993"/>
                    <a:pt x="245429" y="0"/>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09" name="Google Shape;4309;p32"/>
            <p:cNvSpPr/>
            <p:nvPr/>
          </p:nvSpPr>
          <p:spPr>
            <a:xfrm>
              <a:off x="8412607" y="-1351937"/>
              <a:ext cx="614118" cy="43431"/>
            </a:xfrm>
            <a:custGeom>
              <a:rect b="b" l="l" r="r" t="t"/>
              <a:pathLst>
                <a:path extrusionOk="0" h="43431" w="614118">
                  <a:moveTo>
                    <a:pt x="614119" y="12492"/>
                  </a:moveTo>
                  <a:cubicBezTo>
                    <a:pt x="613871" y="14925"/>
                    <a:pt x="613622" y="17309"/>
                    <a:pt x="613374" y="19693"/>
                  </a:cubicBezTo>
                  <a:cubicBezTo>
                    <a:pt x="613176" y="21878"/>
                    <a:pt x="612927" y="24013"/>
                    <a:pt x="612679" y="26198"/>
                  </a:cubicBezTo>
                  <a:cubicBezTo>
                    <a:pt x="612183" y="30767"/>
                    <a:pt x="611587" y="35386"/>
                    <a:pt x="610991" y="40004"/>
                  </a:cubicBezTo>
                  <a:cubicBezTo>
                    <a:pt x="586904" y="38713"/>
                    <a:pt x="554326" y="37174"/>
                    <a:pt x="515689" y="35783"/>
                  </a:cubicBezTo>
                  <a:cubicBezTo>
                    <a:pt x="435535" y="32853"/>
                    <a:pt x="329159" y="30668"/>
                    <a:pt x="217569" y="32853"/>
                  </a:cubicBezTo>
                  <a:cubicBezTo>
                    <a:pt x="146602" y="34244"/>
                    <a:pt x="73499" y="37472"/>
                    <a:pt x="3725" y="43431"/>
                  </a:cubicBezTo>
                  <a:cubicBezTo>
                    <a:pt x="2235" y="32605"/>
                    <a:pt x="993" y="21828"/>
                    <a:pt x="0" y="11201"/>
                  </a:cubicBezTo>
                  <a:cubicBezTo>
                    <a:pt x="45639" y="7178"/>
                    <a:pt x="124254" y="1814"/>
                    <a:pt x="229885" y="374"/>
                  </a:cubicBezTo>
                  <a:cubicBezTo>
                    <a:pt x="312969" y="-768"/>
                    <a:pt x="412740" y="523"/>
                    <a:pt x="526317" y="6781"/>
                  </a:cubicBezTo>
                  <a:cubicBezTo>
                    <a:pt x="554723" y="8370"/>
                    <a:pt x="584024" y="10207"/>
                    <a:pt x="614119" y="124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0" name="Google Shape;4310;p32"/>
            <p:cNvSpPr/>
            <p:nvPr/>
          </p:nvSpPr>
          <p:spPr>
            <a:xfrm>
              <a:off x="8446576" y="-1191610"/>
              <a:ext cx="546430" cy="327726"/>
            </a:xfrm>
            <a:custGeom>
              <a:rect b="b" l="l" r="r" t="t"/>
              <a:pathLst>
                <a:path extrusionOk="0" h="327726" w="546430">
                  <a:moveTo>
                    <a:pt x="546281" y="16496"/>
                  </a:moveTo>
                  <a:cubicBezTo>
                    <a:pt x="545338" y="19525"/>
                    <a:pt x="544394" y="22505"/>
                    <a:pt x="543401" y="25484"/>
                  </a:cubicBezTo>
                  <a:cubicBezTo>
                    <a:pt x="542407" y="28464"/>
                    <a:pt x="541414" y="31444"/>
                    <a:pt x="540421" y="34424"/>
                  </a:cubicBezTo>
                  <a:cubicBezTo>
                    <a:pt x="538583" y="39787"/>
                    <a:pt x="536696" y="45151"/>
                    <a:pt x="534760" y="50464"/>
                  </a:cubicBezTo>
                  <a:cubicBezTo>
                    <a:pt x="534462" y="51358"/>
                    <a:pt x="534114" y="52252"/>
                    <a:pt x="533816" y="53096"/>
                  </a:cubicBezTo>
                  <a:cubicBezTo>
                    <a:pt x="533667" y="53494"/>
                    <a:pt x="533518" y="53891"/>
                    <a:pt x="533369" y="54288"/>
                  </a:cubicBezTo>
                  <a:cubicBezTo>
                    <a:pt x="533270" y="54586"/>
                    <a:pt x="533170" y="54835"/>
                    <a:pt x="533071" y="55133"/>
                  </a:cubicBezTo>
                  <a:cubicBezTo>
                    <a:pt x="512511" y="47634"/>
                    <a:pt x="491107" y="42717"/>
                    <a:pt x="469106" y="41774"/>
                  </a:cubicBezTo>
                  <a:cubicBezTo>
                    <a:pt x="437820" y="40383"/>
                    <a:pt x="406334" y="46839"/>
                    <a:pt x="379318" y="62979"/>
                  </a:cubicBezTo>
                  <a:cubicBezTo>
                    <a:pt x="351557" y="79517"/>
                    <a:pt x="332834" y="105738"/>
                    <a:pt x="322157" y="135933"/>
                  </a:cubicBezTo>
                  <a:cubicBezTo>
                    <a:pt x="310238" y="169603"/>
                    <a:pt x="305520" y="205658"/>
                    <a:pt x="301945" y="241067"/>
                  </a:cubicBezTo>
                  <a:cubicBezTo>
                    <a:pt x="299064" y="269225"/>
                    <a:pt x="297425" y="297532"/>
                    <a:pt x="296979" y="325840"/>
                  </a:cubicBezTo>
                  <a:cubicBezTo>
                    <a:pt x="296233" y="325939"/>
                    <a:pt x="295538" y="326088"/>
                    <a:pt x="294793" y="326187"/>
                  </a:cubicBezTo>
                  <a:cubicBezTo>
                    <a:pt x="293949" y="326336"/>
                    <a:pt x="293154" y="326436"/>
                    <a:pt x="292360" y="326535"/>
                  </a:cubicBezTo>
                  <a:cubicBezTo>
                    <a:pt x="291118" y="326684"/>
                    <a:pt x="289827" y="326883"/>
                    <a:pt x="288536" y="326982"/>
                  </a:cubicBezTo>
                  <a:cubicBezTo>
                    <a:pt x="287692" y="327081"/>
                    <a:pt x="286847" y="327131"/>
                    <a:pt x="285953" y="327230"/>
                  </a:cubicBezTo>
                  <a:cubicBezTo>
                    <a:pt x="285854" y="327230"/>
                    <a:pt x="285805" y="327230"/>
                    <a:pt x="285705" y="327230"/>
                  </a:cubicBezTo>
                  <a:cubicBezTo>
                    <a:pt x="284960" y="327330"/>
                    <a:pt x="284165" y="327379"/>
                    <a:pt x="283371" y="327379"/>
                  </a:cubicBezTo>
                  <a:cubicBezTo>
                    <a:pt x="282527" y="327479"/>
                    <a:pt x="281633" y="327528"/>
                    <a:pt x="280789" y="327528"/>
                  </a:cubicBezTo>
                  <a:cubicBezTo>
                    <a:pt x="279547" y="327628"/>
                    <a:pt x="278306" y="327628"/>
                    <a:pt x="277064" y="327677"/>
                  </a:cubicBezTo>
                  <a:cubicBezTo>
                    <a:pt x="275773" y="327677"/>
                    <a:pt x="274482" y="327727"/>
                    <a:pt x="273190" y="327727"/>
                  </a:cubicBezTo>
                  <a:cubicBezTo>
                    <a:pt x="272197" y="327727"/>
                    <a:pt x="271253" y="327727"/>
                    <a:pt x="270260" y="327727"/>
                  </a:cubicBezTo>
                  <a:cubicBezTo>
                    <a:pt x="269565" y="327727"/>
                    <a:pt x="268870" y="327727"/>
                    <a:pt x="268174" y="327677"/>
                  </a:cubicBezTo>
                  <a:cubicBezTo>
                    <a:pt x="265095" y="327578"/>
                    <a:pt x="262016" y="327379"/>
                    <a:pt x="258937" y="327081"/>
                  </a:cubicBezTo>
                  <a:cubicBezTo>
                    <a:pt x="258043" y="326982"/>
                    <a:pt x="257100" y="326883"/>
                    <a:pt x="256206" y="326783"/>
                  </a:cubicBezTo>
                  <a:cubicBezTo>
                    <a:pt x="255461" y="326684"/>
                    <a:pt x="254716" y="326634"/>
                    <a:pt x="253971" y="326485"/>
                  </a:cubicBezTo>
                  <a:cubicBezTo>
                    <a:pt x="252283" y="292715"/>
                    <a:pt x="249551" y="258995"/>
                    <a:pt x="242847" y="225870"/>
                  </a:cubicBezTo>
                  <a:cubicBezTo>
                    <a:pt x="229537" y="160317"/>
                    <a:pt x="198499" y="92627"/>
                    <a:pt x="137762" y="58559"/>
                  </a:cubicBezTo>
                  <a:cubicBezTo>
                    <a:pt x="100019" y="37403"/>
                    <a:pt x="51152" y="35019"/>
                    <a:pt x="13408" y="55480"/>
                  </a:cubicBezTo>
                  <a:cubicBezTo>
                    <a:pt x="12962" y="54288"/>
                    <a:pt x="12515" y="53096"/>
                    <a:pt x="12068" y="51905"/>
                  </a:cubicBezTo>
                  <a:cubicBezTo>
                    <a:pt x="7797" y="40184"/>
                    <a:pt x="3774" y="28315"/>
                    <a:pt x="0" y="16347"/>
                  </a:cubicBezTo>
                  <a:cubicBezTo>
                    <a:pt x="18375" y="7407"/>
                    <a:pt x="38687" y="2243"/>
                    <a:pt x="59247" y="554"/>
                  </a:cubicBezTo>
                  <a:cubicBezTo>
                    <a:pt x="137116" y="-5803"/>
                    <a:pt x="204607" y="43313"/>
                    <a:pt x="243095" y="107824"/>
                  </a:cubicBezTo>
                  <a:cubicBezTo>
                    <a:pt x="254766" y="127440"/>
                    <a:pt x="263804" y="148000"/>
                    <a:pt x="270807" y="169206"/>
                  </a:cubicBezTo>
                  <a:cubicBezTo>
                    <a:pt x="275723" y="144325"/>
                    <a:pt x="282676" y="119991"/>
                    <a:pt x="294098" y="97047"/>
                  </a:cubicBezTo>
                  <a:cubicBezTo>
                    <a:pt x="311082" y="62880"/>
                    <a:pt x="339389" y="34970"/>
                    <a:pt x="374202" y="19128"/>
                  </a:cubicBezTo>
                  <a:cubicBezTo>
                    <a:pt x="430171" y="-6349"/>
                    <a:pt x="490511" y="-3071"/>
                    <a:pt x="546430" y="164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1" name="Google Shape;4311;p32"/>
            <p:cNvSpPr/>
            <p:nvPr/>
          </p:nvSpPr>
          <p:spPr>
            <a:xfrm>
              <a:off x="8483376" y="-1085757"/>
              <a:ext cx="150953" cy="196496"/>
            </a:xfrm>
            <a:custGeom>
              <a:rect b="b" l="l" r="r" t="t"/>
              <a:pathLst>
                <a:path extrusionOk="0" h="196496" w="150953">
                  <a:moveTo>
                    <a:pt x="150873" y="196447"/>
                  </a:moveTo>
                  <a:cubicBezTo>
                    <a:pt x="150376" y="196149"/>
                    <a:pt x="149879" y="195851"/>
                    <a:pt x="149433" y="195553"/>
                  </a:cubicBezTo>
                  <a:cubicBezTo>
                    <a:pt x="148538" y="195007"/>
                    <a:pt x="147645" y="194461"/>
                    <a:pt x="146751" y="193865"/>
                  </a:cubicBezTo>
                  <a:cubicBezTo>
                    <a:pt x="144963" y="192723"/>
                    <a:pt x="143175" y="191580"/>
                    <a:pt x="141387" y="190389"/>
                  </a:cubicBezTo>
                  <a:cubicBezTo>
                    <a:pt x="139450" y="189097"/>
                    <a:pt x="137514" y="187756"/>
                    <a:pt x="135577" y="186366"/>
                  </a:cubicBezTo>
                  <a:cubicBezTo>
                    <a:pt x="134881" y="185869"/>
                    <a:pt x="134137" y="185373"/>
                    <a:pt x="133442" y="184826"/>
                  </a:cubicBezTo>
                  <a:cubicBezTo>
                    <a:pt x="129915" y="182294"/>
                    <a:pt x="126439" y="179612"/>
                    <a:pt x="123013" y="176781"/>
                  </a:cubicBezTo>
                  <a:cubicBezTo>
                    <a:pt x="122168" y="176086"/>
                    <a:pt x="121274" y="175391"/>
                    <a:pt x="120430" y="174695"/>
                  </a:cubicBezTo>
                  <a:cubicBezTo>
                    <a:pt x="119586" y="173950"/>
                    <a:pt x="118692" y="173255"/>
                    <a:pt x="117848" y="172510"/>
                  </a:cubicBezTo>
                  <a:cubicBezTo>
                    <a:pt x="116159" y="171070"/>
                    <a:pt x="114421" y="169580"/>
                    <a:pt x="112732" y="168041"/>
                  </a:cubicBezTo>
                  <a:cubicBezTo>
                    <a:pt x="111888" y="167296"/>
                    <a:pt x="111044" y="166551"/>
                    <a:pt x="110200" y="165756"/>
                  </a:cubicBezTo>
                  <a:cubicBezTo>
                    <a:pt x="105978" y="161932"/>
                    <a:pt x="101807" y="157910"/>
                    <a:pt x="97685" y="153738"/>
                  </a:cubicBezTo>
                  <a:cubicBezTo>
                    <a:pt x="96096" y="152099"/>
                    <a:pt x="94457" y="150411"/>
                    <a:pt x="92868" y="148722"/>
                  </a:cubicBezTo>
                  <a:lnTo>
                    <a:pt x="90285" y="145941"/>
                  </a:lnTo>
                  <a:cubicBezTo>
                    <a:pt x="88696" y="144203"/>
                    <a:pt x="87107" y="142465"/>
                    <a:pt x="85518" y="140727"/>
                  </a:cubicBezTo>
                  <a:cubicBezTo>
                    <a:pt x="84872" y="139982"/>
                    <a:pt x="84226" y="139286"/>
                    <a:pt x="83581" y="138541"/>
                  </a:cubicBezTo>
                  <a:cubicBezTo>
                    <a:pt x="75386" y="129205"/>
                    <a:pt x="67441" y="119273"/>
                    <a:pt x="59743" y="108794"/>
                  </a:cubicBezTo>
                  <a:cubicBezTo>
                    <a:pt x="58800" y="107552"/>
                    <a:pt x="57905" y="106311"/>
                    <a:pt x="57012" y="105020"/>
                  </a:cubicBezTo>
                  <a:cubicBezTo>
                    <a:pt x="50705" y="96230"/>
                    <a:pt x="44547" y="87042"/>
                    <a:pt x="38587" y="77557"/>
                  </a:cubicBezTo>
                  <a:cubicBezTo>
                    <a:pt x="37743" y="76216"/>
                    <a:pt x="36898" y="74825"/>
                    <a:pt x="36055" y="73484"/>
                  </a:cubicBezTo>
                  <a:cubicBezTo>
                    <a:pt x="23093" y="52428"/>
                    <a:pt x="11025" y="29831"/>
                    <a:pt x="0" y="6143"/>
                  </a:cubicBezTo>
                  <a:cubicBezTo>
                    <a:pt x="44150" y="-13474"/>
                    <a:pt x="103346" y="16473"/>
                    <a:pt x="126340" y="59430"/>
                  </a:cubicBezTo>
                  <a:cubicBezTo>
                    <a:pt x="145758" y="95683"/>
                    <a:pt x="149184" y="138194"/>
                    <a:pt x="150724" y="179314"/>
                  </a:cubicBezTo>
                  <a:cubicBezTo>
                    <a:pt x="150923" y="184926"/>
                    <a:pt x="151071" y="190736"/>
                    <a:pt x="150823" y="19649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2" name="Google Shape;4312;p32"/>
            <p:cNvSpPr/>
            <p:nvPr/>
          </p:nvSpPr>
          <p:spPr>
            <a:xfrm>
              <a:off x="8807470" y="-1093668"/>
              <a:ext cx="152312" cy="201776"/>
            </a:xfrm>
            <a:custGeom>
              <a:rect b="b" l="l" r="r" t="t"/>
              <a:pathLst>
                <a:path extrusionOk="0" h="201776" w="152312">
                  <a:moveTo>
                    <a:pt x="152213" y="6059"/>
                  </a:moveTo>
                  <a:cubicBezTo>
                    <a:pt x="151319" y="7995"/>
                    <a:pt x="150475" y="9982"/>
                    <a:pt x="149531" y="11869"/>
                  </a:cubicBezTo>
                  <a:cubicBezTo>
                    <a:pt x="149134" y="12813"/>
                    <a:pt x="148687" y="13707"/>
                    <a:pt x="148240" y="14650"/>
                  </a:cubicBezTo>
                  <a:cubicBezTo>
                    <a:pt x="147246" y="16736"/>
                    <a:pt x="146253" y="18871"/>
                    <a:pt x="145260" y="20908"/>
                  </a:cubicBezTo>
                  <a:cubicBezTo>
                    <a:pt x="144763" y="21950"/>
                    <a:pt x="144267" y="22993"/>
                    <a:pt x="143770" y="24036"/>
                  </a:cubicBezTo>
                  <a:cubicBezTo>
                    <a:pt x="142926" y="25824"/>
                    <a:pt x="142032" y="27612"/>
                    <a:pt x="141138" y="29400"/>
                  </a:cubicBezTo>
                  <a:cubicBezTo>
                    <a:pt x="140791" y="30145"/>
                    <a:pt x="140394" y="30890"/>
                    <a:pt x="140046" y="31635"/>
                  </a:cubicBezTo>
                  <a:cubicBezTo>
                    <a:pt x="138904" y="33969"/>
                    <a:pt x="137712" y="36253"/>
                    <a:pt x="136570" y="38538"/>
                  </a:cubicBezTo>
                  <a:cubicBezTo>
                    <a:pt x="136570" y="38538"/>
                    <a:pt x="136570" y="38587"/>
                    <a:pt x="136520" y="38637"/>
                  </a:cubicBezTo>
                  <a:cubicBezTo>
                    <a:pt x="135278" y="41120"/>
                    <a:pt x="133987" y="43603"/>
                    <a:pt x="132646" y="46086"/>
                  </a:cubicBezTo>
                  <a:cubicBezTo>
                    <a:pt x="132547" y="46235"/>
                    <a:pt x="132497" y="46384"/>
                    <a:pt x="132398" y="46533"/>
                  </a:cubicBezTo>
                  <a:cubicBezTo>
                    <a:pt x="131057" y="49066"/>
                    <a:pt x="129716" y="51499"/>
                    <a:pt x="128375" y="53982"/>
                  </a:cubicBezTo>
                  <a:cubicBezTo>
                    <a:pt x="126885" y="56714"/>
                    <a:pt x="125346" y="59445"/>
                    <a:pt x="123856" y="62127"/>
                  </a:cubicBezTo>
                  <a:cubicBezTo>
                    <a:pt x="123111" y="63418"/>
                    <a:pt x="122415" y="64660"/>
                    <a:pt x="121671" y="65951"/>
                  </a:cubicBezTo>
                  <a:cubicBezTo>
                    <a:pt x="120926" y="67193"/>
                    <a:pt x="120231" y="68484"/>
                    <a:pt x="119486" y="69725"/>
                  </a:cubicBezTo>
                  <a:cubicBezTo>
                    <a:pt x="118691" y="71116"/>
                    <a:pt x="117847" y="72506"/>
                    <a:pt x="117052" y="73897"/>
                  </a:cubicBezTo>
                  <a:cubicBezTo>
                    <a:pt x="116159" y="75387"/>
                    <a:pt x="115264" y="76926"/>
                    <a:pt x="114370" y="78366"/>
                  </a:cubicBezTo>
                  <a:cubicBezTo>
                    <a:pt x="113129" y="80452"/>
                    <a:pt x="111838" y="82538"/>
                    <a:pt x="110547" y="84574"/>
                  </a:cubicBezTo>
                  <a:cubicBezTo>
                    <a:pt x="109106" y="86908"/>
                    <a:pt x="107616" y="89242"/>
                    <a:pt x="106127" y="91527"/>
                  </a:cubicBezTo>
                  <a:cubicBezTo>
                    <a:pt x="102402" y="97288"/>
                    <a:pt x="98628" y="102949"/>
                    <a:pt x="94754" y="108412"/>
                  </a:cubicBezTo>
                  <a:cubicBezTo>
                    <a:pt x="93860" y="109653"/>
                    <a:pt x="93016" y="110945"/>
                    <a:pt x="92122" y="112137"/>
                  </a:cubicBezTo>
                  <a:cubicBezTo>
                    <a:pt x="84226" y="123161"/>
                    <a:pt x="76081" y="133541"/>
                    <a:pt x="67689" y="143324"/>
                  </a:cubicBezTo>
                  <a:cubicBezTo>
                    <a:pt x="66645" y="144516"/>
                    <a:pt x="65603" y="145758"/>
                    <a:pt x="64560" y="146900"/>
                  </a:cubicBezTo>
                  <a:cubicBezTo>
                    <a:pt x="63666" y="147893"/>
                    <a:pt x="62821" y="148886"/>
                    <a:pt x="61928" y="149830"/>
                  </a:cubicBezTo>
                  <a:cubicBezTo>
                    <a:pt x="61629" y="150178"/>
                    <a:pt x="61282" y="150575"/>
                    <a:pt x="60935" y="150922"/>
                  </a:cubicBezTo>
                  <a:cubicBezTo>
                    <a:pt x="60040" y="151916"/>
                    <a:pt x="59146" y="152859"/>
                    <a:pt x="58253" y="153853"/>
                  </a:cubicBezTo>
                  <a:cubicBezTo>
                    <a:pt x="56117" y="156137"/>
                    <a:pt x="53982" y="158372"/>
                    <a:pt x="51846" y="160557"/>
                  </a:cubicBezTo>
                  <a:cubicBezTo>
                    <a:pt x="51002" y="161401"/>
                    <a:pt x="50207" y="162245"/>
                    <a:pt x="49413" y="163040"/>
                  </a:cubicBezTo>
                  <a:cubicBezTo>
                    <a:pt x="45887" y="166566"/>
                    <a:pt x="42360" y="169943"/>
                    <a:pt x="38785" y="173221"/>
                  </a:cubicBezTo>
                  <a:cubicBezTo>
                    <a:pt x="37792" y="174115"/>
                    <a:pt x="36848" y="174959"/>
                    <a:pt x="35855" y="175853"/>
                  </a:cubicBezTo>
                  <a:cubicBezTo>
                    <a:pt x="33521" y="177939"/>
                    <a:pt x="31137" y="180024"/>
                    <a:pt x="28753" y="182011"/>
                  </a:cubicBezTo>
                  <a:cubicBezTo>
                    <a:pt x="27611" y="182954"/>
                    <a:pt x="26469" y="183898"/>
                    <a:pt x="25376" y="184792"/>
                  </a:cubicBezTo>
                  <a:cubicBezTo>
                    <a:pt x="22794" y="186878"/>
                    <a:pt x="20162" y="188964"/>
                    <a:pt x="17530" y="190950"/>
                  </a:cubicBezTo>
                  <a:cubicBezTo>
                    <a:pt x="15642" y="192390"/>
                    <a:pt x="13706" y="193781"/>
                    <a:pt x="11819" y="195122"/>
                  </a:cubicBezTo>
                  <a:cubicBezTo>
                    <a:pt x="8541" y="197456"/>
                    <a:pt x="5213" y="199641"/>
                    <a:pt x="1837" y="201776"/>
                  </a:cubicBezTo>
                  <a:cubicBezTo>
                    <a:pt x="546" y="191049"/>
                    <a:pt x="396" y="180173"/>
                    <a:pt x="148" y="171731"/>
                  </a:cubicBezTo>
                  <a:cubicBezTo>
                    <a:pt x="-1094" y="132548"/>
                    <a:pt x="5313" y="92073"/>
                    <a:pt x="25873" y="58651"/>
                  </a:cubicBezTo>
                  <a:cubicBezTo>
                    <a:pt x="46433" y="25278"/>
                    <a:pt x="82835" y="99"/>
                    <a:pt x="122018" y="0"/>
                  </a:cubicBezTo>
                  <a:cubicBezTo>
                    <a:pt x="132348" y="0"/>
                    <a:pt x="142926" y="1788"/>
                    <a:pt x="152312" y="59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3" name="Google Shape;4313;p32"/>
            <p:cNvSpPr/>
            <p:nvPr/>
          </p:nvSpPr>
          <p:spPr>
            <a:xfrm>
              <a:off x="8482134" y="-1131126"/>
              <a:ext cx="36551" cy="37507"/>
            </a:xfrm>
            <a:custGeom>
              <a:rect b="b" l="l" r="r" t="t"/>
              <a:pathLst>
                <a:path extrusionOk="0" h="37507" w="36551">
                  <a:moveTo>
                    <a:pt x="35905" y="14216"/>
                  </a:moveTo>
                  <a:cubicBezTo>
                    <a:pt x="35856" y="13918"/>
                    <a:pt x="35756" y="13570"/>
                    <a:pt x="35707" y="13272"/>
                  </a:cubicBezTo>
                  <a:cubicBezTo>
                    <a:pt x="35111" y="11832"/>
                    <a:pt x="34515" y="10392"/>
                    <a:pt x="33869" y="8951"/>
                  </a:cubicBezTo>
                  <a:cubicBezTo>
                    <a:pt x="32727" y="6866"/>
                    <a:pt x="31188" y="5177"/>
                    <a:pt x="29251" y="3886"/>
                  </a:cubicBezTo>
                  <a:cubicBezTo>
                    <a:pt x="28108" y="2793"/>
                    <a:pt x="26818" y="1999"/>
                    <a:pt x="25278" y="1552"/>
                  </a:cubicBezTo>
                  <a:cubicBezTo>
                    <a:pt x="23142" y="410"/>
                    <a:pt x="20808" y="-87"/>
                    <a:pt x="18325" y="12"/>
                  </a:cubicBezTo>
                  <a:cubicBezTo>
                    <a:pt x="16736" y="211"/>
                    <a:pt x="15147" y="459"/>
                    <a:pt x="13558" y="658"/>
                  </a:cubicBezTo>
                  <a:cubicBezTo>
                    <a:pt x="12117" y="1254"/>
                    <a:pt x="10677" y="1850"/>
                    <a:pt x="9237" y="2495"/>
                  </a:cubicBezTo>
                  <a:cubicBezTo>
                    <a:pt x="7151" y="3638"/>
                    <a:pt x="5463" y="5177"/>
                    <a:pt x="4171" y="7114"/>
                  </a:cubicBezTo>
                  <a:cubicBezTo>
                    <a:pt x="2583" y="8852"/>
                    <a:pt x="1489" y="10888"/>
                    <a:pt x="943" y="13222"/>
                  </a:cubicBezTo>
                  <a:cubicBezTo>
                    <a:pt x="894" y="13520"/>
                    <a:pt x="794" y="13868"/>
                    <a:pt x="745" y="14166"/>
                  </a:cubicBezTo>
                  <a:cubicBezTo>
                    <a:pt x="298" y="15805"/>
                    <a:pt x="50" y="17444"/>
                    <a:pt x="0" y="19232"/>
                  </a:cubicBezTo>
                  <a:cubicBezTo>
                    <a:pt x="0" y="22509"/>
                    <a:pt x="844" y="25588"/>
                    <a:pt x="2483" y="28469"/>
                  </a:cubicBezTo>
                  <a:cubicBezTo>
                    <a:pt x="4122" y="31200"/>
                    <a:pt x="6307" y="33385"/>
                    <a:pt x="9038" y="35024"/>
                  </a:cubicBezTo>
                  <a:cubicBezTo>
                    <a:pt x="11869" y="36663"/>
                    <a:pt x="14948" y="37507"/>
                    <a:pt x="18275" y="37507"/>
                  </a:cubicBezTo>
                  <a:cubicBezTo>
                    <a:pt x="21553" y="37507"/>
                    <a:pt x="24632" y="36663"/>
                    <a:pt x="27512" y="35024"/>
                  </a:cubicBezTo>
                  <a:cubicBezTo>
                    <a:pt x="30244" y="33385"/>
                    <a:pt x="32429" y="31200"/>
                    <a:pt x="34068" y="28469"/>
                  </a:cubicBezTo>
                  <a:cubicBezTo>
                    <a:pt x="35707" y="25638"/>
                    <a:pt x="36551" y="22559"/>
                    <a:pt x="36551" y="19232"/>
                  </a:cubicBezTo>
                  <a:cubicBezTo>
                    <a:pt x="36551" y="17493"/>
                    <a:pt x="36303" y="15805"/>
                    <a:pt x="35806" y="141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4" name="Google Shape;4314;p32"/>
            <p:cNvSpPr/>
            <p:nvPr/>
          </p:nvSpPr>
          <p:spPr>
            <a:xfrm>
              <a:off x="8551021" y="-1121181"/>
              <a:ext cx="34769" cy="36004"/>
            </a:xfrm>
            <a:custGeom>
              <a:rect b="b" l="l" r="r" t="t"/>
              <a:pathLst>
                <a:path extrusionOk="0" h="36004" w="34769">
                  <a:moveTo>
                    <a:pt x="17376" y="0"/>
                  </a:moveTo>
                  <a:cubicBezTo>
                    <a:pt x="-5767" y="0"/>
                    <a:pt x="-5817" y="36005"/>
                    <a:pt x="17376" y="36005"/>
                  </a:cubicBezTo>
                  <a:cubicBezTo>
                    <a:pt x="40567" y="36005"/>
                    <a:pt x="40567" y="0"/>
                    <a:pt x="1737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5" name="Google Shape;4315;p32"/>
            <p:cNvSpPr/>
            <p:nvPr/>
          </p:nvSpPr>
          <p:spPr>
            <a:xfrm>
              <a:off x="8606015" y="-1071470"/>
              <a:ext cx="34117" cy="35309"/>
            </a:xfrm>
            <a:custGeom>
              <a:rect b="b" l="l" r="r" t="t"/>
              <a:pathLst>
                <a:path extrusionOk="0" h="35309" w="34117">
                  <a:moveTo>
                    <a:pt x="17059" y="0"/>
                  </a:moveTo>
                  <a:cubicBezTo>
                    <a:pt x="-5686" y="0"/>
                    <a:pt x="-5686" y="35310"/>
                    <a:pt x="17059" y="35310"/>
                  </a:cubicBezTo>
                  <a:cubicBezTo>
                    <a:pt x="39804" y="35310"/>
                    <a:pt x="39804" y="0"/>
                    <a:pt x="1705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6" name="Google Shape;4316;p32"/>
            <p:cNvSpPr/>
            <p:nvPr/>
          </p:nvSpPr>
          <p:spPr>
            <a:xfrm>
              <a:off x="8636601" y="-1000155"/>
              <a:ext cx="34843" cy="36054"/>
            </a:xfrm>
            <a:custGeom>
              <a:rect b="b" l="l" r="r" t="t"/>
              <a:pathLst>
                <a:path extrusionOk="0" h="36054" w="34843">
                  <a:moveTo>
                    <a:pt x="17413" y="0"/>
                  </a:moveTo>
                  <a:cubicBezTo>
                    <a:pt x="-5779" y="0"/>
                    <a:pt x="-5829" y="36055"/>
                    <a:pt x="17413" y="36055"/>
                  </a:cubicBezTo>
                  <a:cubicBezTo>
                    <a:pt x="40654" y="36055"/>
                    <a:pt x="40654" y="0"/>
                    <a:pt x="1741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7" name="Google Shape;4317;p32"/>
            <p:cNvSpPr/>
            <p:nvPr/>
          </p:nvSpPr>
          <p:spPr>
            <a:xfrm>
              <a:off x="8646149" y="-926308"/>
              <a:ext cx="35216" cy="36402"/>
            </a:xfrm>
            <a:custGeom>
              <a:rect b="b" l="l" r="r" t="t"/>
              <a:pathLst>
                <a:path extrusionOk="0" h="36402" w="35216">
                  <a:moveTo>
                    <a:pt x="17599" y="0"/>
                  </a:moveTo>
                  <a:cubicBezTo>
                    <a:pt x="-5841" y="0"/>
                    <a:pt x="-5891" y="36402"/>
                    <a:pt x="17599" y="36402"/>
                  </a:cubicBezTo>
                  <a:cubicBezTo>
                    <a:pt x="41089" y="36402"/>
                    <a:pt x="41089" y="0"/>
                    <a:pt x="1759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8" name="Google Shape;4318;p32"/>
            <p:cNvSpPr/>
            <p:nvPr/>
          </p:nvSpPr>
          <p:spPr>
            <a:xfrm>
              <a:off x="8761706" y="-925017"/>
              <a:ext cx="35011" cy="36253"/>
            </a:xfrm>
            <a:custGeom>
              <a:rect b="b" l="l" r="r" t="t"/>
              <a:pathLst>
                <a:path extrusionOk="0" h="36253" w="35011">
                  <a:moveTo>
                    <a:pt x="17506" y="0"/>
                  </a:moveTo>
                  <a:cubicBezTo>
                    <a:pt x="-5835" y="0"/>
                    <a:pt x="-5835" y="36253"/>
                    <a:pt x="17506" y="36253"/>
                  </a:cubicBezTo>
                  <a:cubicBezTo>
                    <a:pt x="40847" y="36253"/>
                    <a:pt x="40847" y="0"/>
                    <a:pt x="1750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9" name="Google Shape;4319;p32"/>
            <p:cNvSpPr/>
            <p:nvPr/>
          </p:nvSpPr>
          <p:spPr>
            <a:xfrm>
              <a:off x="8763077" y="-992805"/>
              <a:ext cx="34769" cy="36004"/>
            </a:xfrm>
            <a:custGeom>
              <a:rect b="b" l="l" r="r" t="t"/>
              <a:pathLst>
                <a:path extrusionOk="0" h="36004" w="34769">
                  <a:moveTo>
                    <a:pt x="17375" y="0"/>
                  </a:moveTo>
                  <a:cubicBezTo>
                    <a:pt x="-5767" y="0"/>
                    <a:pt x="-5816" y="36005"/>
                    <a:pt x="17375" y="36005"/>
                  </a:cubicBezTo>
                  <a:cubicBezTo>
                    <a:pt x="40568" y="36005"/>
                    <a:pt x="40568" y="0"/>
                    <a:pt x="17375"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20" name="Google Shape;4320;p32"/>
            <p:cNvSpPr/>
            <p:nvPr/>
          </p:nvSpPr>
          <p:spPr>
            <a:xfrm>
              <a:off x="8783079" y="-1065014"/>
              <a:ext cx="34695" cy="35905"/>
            </a:xfrm>
            <a:custGeom>
              <a:rect b="b" l="l" r="r" t="t"/>
              <a:pathLst>
                <a:path extrusionOk="0" h="35905" w="34695">
                  <a:moveTo>
                    <a:pt x="17338" y="0"/>
                  </a:moveTo>
                  <a:cubicBezTo>
                    <a:pt x="-5755" y="0"/>
                    <a:pt x="-5804" y="35906"/>
                    <a:pt x="17338" y="35906"/>
                  </a:cubicBezTo>
                  <a:cubicBezTo>
                    <a:pt x="40481" y="35906"/>
                    <a:pt x="40481" y="0"/>
                    <a:pt x="1733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21" name="Google Shape;4321;p32"/>
            <p:cNvSpPr/>
            <p:nvPr/>
          </p:nvSpPr>
          <p:spPr>
            <a:xfrm>
              <a:off x="8833181" y="-1116712"/>
              <a:ext cx="34192" cy="35408"/>
            </a:xfrm>
            <a:custGeom>
              <a:rect b="b" l="l" r="r" t="t"/>
              <a:pathLst>
                <a:path extrusionOk="0" h="35408" w="34192">
                  <a:moveTo>
                    <a:pt x="17096" y="0"/>
                  </a:moveTo>
                  <a:cubicBezTo>
                    <a:pt x="-5699" y="0"/>
                    <a:pt x="-5699" y="35409"/>
                    <a:pt x="17096" y="35409"/>
                  </a:cubicBezTo>
                  <a:cubicBezTo>
                    <a:pt x="39891" y="35409"/>
                    <a:pt x="39891" y="0"/>
                    <a:pt x="1709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22" name="Google Shape;4322;p32"/>
            <p:cNvSpPr/>
            <p:nvPr/>
          </p:nvSpPr>
          <p:spPr>
            <a:xfrm>
              <a:off x="8908196" y="-1135645"/>
              <a:ext cx="34837" cy="35781"/>
            </a:xfrm>
            <a:custGeom>
              <a:rect b="b" l="l" r="r" t="t"/>
              <a:pathLst>
                <a:path extrusionOk="0" h="35781" w="34837">
                  <a:moveTo>
                    <a:pt x="34254" y="13769"/>
                  </a:moveTo>
                  <a:cubicBezTo>
                    <a:pt x="34155" y="13371"/>
                    <a:pt x="34105" y="13024"/>
                    <a:pt x="34006" y="12627"/>
                  </a:cubicBezTo>
                  <a:cubicBezTo>
                    <a:pt x="33410" y="11286"/>
                    <a:pt x="32863" y="9895"/>
                    <a:pt x="32268" y="8505"/>
                  </a:cubicBezTo>
                  <a:cubicBezTo>
                    <a:pt x="31175" y="6518"/>
                    <a:pt x="29735" y="4879"/>
                    <a:pt x="27848" y="3687"/>
                  </a:cubicBezTo>
                  <a:cubicBezTo>
                    <a:pt x="26755" y="2644"/>
                    <a:pt x="25514" y="1900"/>
                    <a:pt x="24074" y="1502"/>
                  </a:cubicBezTo>
                  <a:cubicBezTo>
                    <a:pt x="22037" y="410"/>
                    <a:pt x="19803" y="-87"/>
                    <a:pt x="17468" y="12"/>
                  </a:cubicBezTo>
                  <a:cubicBezTo>
                    <a:pt x="15929" y="211"/>
                    <a:pt x="14439" y="410"/>
                    <a:pt x="12900" y="608"/>
                  </a:cubicBezTo>
                  <a:cubicBezTo>
                    <a:pt x="11559" y="1204"/>
                    <a:pt x="10168" y="1751"/>
                    <a:pt x="8778" y="2347"/>
                  </a:cubicBezTo>
                  <a:cubicBezTo>
                    <a:pt x="6791" y="3439"/>
                    <a:pt x="5152" y="4879"/>
                    <a:pt x="3960" y="6767"/>
                  </a:cubicBezTo>
                  <a:cubicBezTo>
                    <a:pt x="2421" y="8405"/>
                    <a:pt x="1428" y="10392"/>
                    <a:pt x="881" y="12577"/>
                  </a:cubicBezTo>
                  <a:cubicBezTo>
                    <a:pt x="782" y="12974"/>
                    <a:pt x="732" y="13322"/>
                    <a:pt x="633" y="13719"/>
                  </a:cubicBezTo>
                  <a:cubicBezTo>
                    <a:pt x="-211" y="16798"/>
                    <a:pt x="-211" y="19877"/>
                    <a:pt x="633" y="22956"/>
                  </a:cubicBezTo>
                  <a:cubicBezTo>
                    <a:pt x="1477" y="25886"/>
                    <a:pt x="2967" y="28469"/>
                    <a:pt x="5103" y="30654"/>
                  </a:cubicBezTo>
                  <a:cubicBezTo>
                    <a:pt x="6294" y="31548"/>
                    <a:pt x="7437" y="32491"/>
                    <a:pt x="8629" y="33385"/>
                  </a:cubicBezTo>
                  <a:cubicBezTo>
                    <a:pt x="11360" y="34974"/>
                    <a:pt x="14290" y="35769"/>
                    <a:pt x="17419" y="35769"/>
                  </a:cubicBezTo>
                  <a:cubicBezTo>
                    <a:pt x="19803" y="35868"/>
                    <a:pt x="22037" y="35372"/>
                    <a:pt x="24123" y="34279"/>
                  </a:cubicBezTo>
                  <a:cubicBezTo>
                    <a:pt x="26259" y="33584"/>
                    <a:pt x="28146" y="32392"/>
                    <a:pt x="29735" y="30703"/>
                  </a:cubicBezTo>
                  <a:cubicBezTo>
                    <a:pt x="31870" y="28518"/>
                    <a:pt x="33361" y="25986"/>
                    <a:pt x="34204" y="23006"/>
                  </a:cubicBezTo>
                  <a:cubicBezTo>
                    <a:pt x="35049" y="19927"/>
                    <a:pt x="35049" y="16848"/>
                    <a:pt x="34204" y="137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23" name="Google Shape;4323;p32"/>
            <p:cNvSpPr/>
            <p:nvPr/>
          </p:nvSpPr>
          <p:spPr>
            <a:xfrm>
              <a:off x="8430932" y="-1314246"/>
              <a:ext cx="576426" cy="118541"/>
            </a:xfrm>
            <a:custGeom>
              <a:rect b="b" l="l" r="r" t="t"/>
              <a:pathLst>
                <a:path extrusionOk="0" h="118541" w="576426">
                  <a:moveTo>
                    <a:pt x="512263" y="91605"/>
                  </a:moveTo>
                  <a:cubicBezTo>
                    <a:pt x="508985" y="90960"/>
                    <a:pt x="505856" y="90115"/>
                    <a:pt x="502877" y="89023"/>
                  </a:cubicBezTo>
                  <a:cubicBezTo>
                    <a:pt x="511518" y="80183"/>
                    <a:pt x="518222" y="69208"/>
                    <a:pt x="522046" y="55898"/>
                  </a:cubicBezTo>
                  <a:cubicBezTo>
                    <a:pt x="527956" y="35388"/>
                    <a:pt x="517328" y="3853"/>
                    <a:pt x="492845" y="9018"/>
                  </a:cubicBezTo>
                  <a:cubicBezTo>
                    <a:pt x="491007" y="9415"/>
                    <a:pt x="489021" y="10011"/>
                    <a:pt x="487035" y="10855"/>
                  </a:cubicBezTo>
                  <a:cubicBezTo>
                    <a:pt x="463743" y="20539"/>
                    <a:pt x="454506" y="49939"/>
                    <a:pt x="461210" y="72883"/>
                  </a:cubicBezTo>
                  <a:cubicBezTo>
                    <a:pt x="461310" y="73230"/>
                    <a:pt x="461409" y="73528"/>
                    <a:pt x="461508" y="73826"/>
                  </a:cubicBezTo>
                  <a:cubicBezTo>
                    <a:pt x="463346" y="79786"/>
                    <a:pt x="466127" y="84901"/>
                    <a:pt x="469603" y="89222"/>
                  </a:cubicBezTo>
                  <a:cubicBezTo>
                    <a:pt x="462948" y="92648"/>
                    <a:pt x="455847" y="95082"/>
                    <a:pt x="448547" y="96721"/>
                  </a:cubicBezTo>
                  <a:cubicBezTo>
                    <a:pt x="440452" y="98558"/>
                    <a:pt x="432108" y="99353"/>
                    <a:pt x="423815" y="99402"/>
                  </a:cubicBezTo>
                  <a:cubicBezTo>
                    <a:pt x="402609" y="99402"/>
                    <a:pt x="379218" y="95777"/>
                    <a:pt x="360744" y="84752"/>
                  </a:cubicBezTo>
                  <a:cubicBezTo>
                    <a:pt x="359006" y="83709"/>
                    <a:pt x="357268" y="82567"/>
                    <a:pt x="355579" y="81276"/>
                  </a:cubicBezTo>
                  <a:cubicBezTo>
                    <a:pt x="373359" y="62851"/>
                    <a:pt x="389101" y="31713"/>
                    <a:pt x="365413" y="11550"/>
                  </a:cubicBezTo>
                  <a:cubicBezTo>
                    <a:pt x="354983" y="2661"/>
                    <a:pt x="340184" y="2412"/>
                    <a:pt x="329656" y="11401"/>
                  </a:cubicBezTo>
                  <a:cubicBezTo>
                    <a:pt x="319624" y="19993"/>
                    <a:pt x="315204" y="33849"/>
                    <a:pt x="315701" y="46761"/>
                  </a:cubicBezTo>
                  <a:cubicBezTo>
                    <a:pt x="316198" y="59375"/>
                    <a:pt x="320568" y="70499"/>
                    <a:pt x="327372" y="79935"/>
                  </a:cubicBezTo>
                  <a:cubicBezTo>
                    <a:pt x="320915" y="84156"/>
                    <a:pt x="313962" y="87682"/>
                    <a:pt x="306861" y="90413"/>
                  </a:cubicBezTo>
                  <a:cubicBezTo>
                    <a:pt x="277313" y="101836"/>
                    <a:pt x="236540" y="101736"/>
                    <a:pt x="208928" y="83262"/>
                  </a:cubicBezTo>
                  <a:cubicBezTo>
                    <a:pt x="223975" y="68215"/>
                    <a:pt x="235646" y="47754"/>
                    <a:pt x="229935" y="27541"/>
                  </a:cubicBezTo>
                  <a:cubicBezTo>
                    <a:pt x="226558" y="15523"/>
                    <a:pt x="215880" y="4796"/>
                    <a:pt x="203018" y="4002"/>
                  </a:cubicBezTo>
                  <a:cubicBezTo>
                    <a:pt x="200237" y="3853"/>
                    <a:pt x="197555" y="4101"/>
                    <a:pt x="194973" y="4747"/>
                  </a:cubicBezTo>
                  <a:cubicBezTo>
                    <a:pt x="184147" y="7428"/>
                    <a:pt x="175307" y="16467"/>
                    <a:pt x="170787" y="26449"/>
                  </a:cubicBezTo>
                  <a:cubicBezTo>
                    <a:pt x="166318" y="36381"/>
                    <a:pt x="165474" y="46512"/>
                    <a:pt x="167311" y="56196"/>
                  </a:cubicBezTo>
                  <a:cubicBezTo>
                    <a:pt x="169099" y="65483"/>
                    <a:pt x="173370" y="74323"/>
                    <a:pt x="179329" y="82021"/>
                  </a:cubicBezTo>
                  <a:cubicBezTo>
                    <a:pt x="167311" y="89222"/>
                    <a:pt x="153605" y="92996"/>
                    <a:pt x="139848" y="93194"/>
                  </a:cubicBezTo>
                  <a:cubicBezTo>
                    <a:pt x="122864" y="93443"/>
                    <a:pt x="105780" y="88278"/>
                    <a:pt x="91428" y="77402"/>
                  </a:cubicBezTo>
                  <a:cubicBezTo>
                    <a:pt x="95848" y="73379"/>
                    <a:pt x="99771" y="69009"/>
                    <a:pt x="103148" y="64142"/>
                  </a:cubicBezTo>
                  <a:cubicBezTo>
                    <a:pt x="116259" y="45221"/>
                    <a:pt x="121622" y="7826"/>
                    <a:pt x="92322" y="972"/>
                  </a:cubicBezTo>
                  <a:cubicBezTo>
                    <a:pt x="65703" y="-5235"/>
                    <a:pt x="45540" y="19347"/>
                    <a:pt x="48569" y="44327"/>
                  </a:cubicBezTo>
                  <a:cubicBezTo>
                    <a:pt x="49960" y="55700"/>
                    <a:pt x="54728" y="66079"/>
                    <a:pt x="61581" y="75167"/>
                  </a:cubicBezTo>
                  <a:cubicBezTo>
                    <a:pt x="42958" y="84355"/>
                    <a:pt x="19914" y="87533"/>
                    <a:pt x="0" y="82716"/>
                  </a:cubicBezTo>
                  <a:lnTo>
                    <a:pt x="0" y="82716"/>
                  </a:lnTo>
                  <a:cubicBezTo>
                    <a:pt x="496" y="84851"/>
                    <a:pt x="1043" y="86987"/>
                    <a:pt x="1590" y="89122"/>
                  </a:cubicBezTo>
                  <a:cubicBezTo>
                    <a:pt x="2086" y="91059"/>
                    <a:pt x="2583" y="93045"/>
                    <a:pt x="3079" y="95032"/>
                  </a:cubicBezTo>
                  <a:cubicBezTo>
                    <a:pt x="3328" y="96224"/>
                    <a:pt x="3675" y="97366"/>
                    <a:pt x="3973" y="98508"/>
                  </a:cubicBezTo>
                  <a:cubicBezTo>
                    <a:pt x="4122" y="99253"/>
                    <a:pt x="4321" y="99998"/>
                    <a:pt x="4569" y="100793"/>
                  </a:cubicBezTo>
                  <a:cubicBezTo>
                    <a:pt x="4768" y="101538"/>
                    <a:pt x="4966" y="102283"/>
                    <a:pt x="5165" y="103028"/>
                  </a:cubicBezTo>
                  <a:cubicBezTo>
                    <a:pt x="5165" y="103028"/>
                    <a:pt x="5165" y="103028"/>
                    <a:pt x="5165" y="103028"/>
                  </a:cubicBezTo>
                  <a:cubicBezTo>
                    <a:pt x="28754" y="106355"/>
                    <a:pt x="54430" y="101190"/>
                    <a:pt x="75089" y="89321"/>
                  </a:cubicBezTo>
                  <a:cubicBezTo>
                    <a:pt x="84376" y="97168"/>
                    <a:pt x="95152" y="103276"/>
                    <a:pt x="105979" y="107199"/>
                  </a:cubicBezTo>
                  <a:cubicBezTo>
                    <a:pt x="111491" y="109235"/>
                    <a:pt x="117153" y="110725"/>
                    <a:pt x="122913" y="111669"/>
                  </a:cubicBezTo>
                  <a:cubicBezTo>
                    <a:pt x="146056" y="115542"/>
                    <a:pt x="170390" y="110874"/>
                    <a:pt x="190355" y="98161"/>
                  </a:cubicBezTo>
                  <a:cubicBezTo>
                    <a:pt x="191397" y="97465"/>
                    <a:pt x="192490" y="96770"/>
                    <a:pt x="193582" y="96025"/>
                  </a:cubicBezTo>
                  <a:cubicBezTo>
                    <a:pt x="194873" y="96969"/>
                    <a:pt x="196165" y="97912"/>
                    <a:pt x="197506" y="98806"/>
                  </a:cubicBezTo>
                  <a:cubicBezTo>
                    <a:pt x="220946" y="114102"/>
                    <a:pt x="250594" y="119366"/>
                    <a:pt x="278156" y="116734"/>
                  </a:cubicBezTo>
                  <a:cubicBezTo>
                    <a:pt x="300554" y="114599"/>
                    <a:pt x="322505" y="107000"/>
                    <a:pt x="340730" y="93940"/>
                  </a:cubicBezTo>
                  <a:cubicBezTo>
                    <a:pt x="348329" y="100197"/>
                    <a:pt x="357119" y="105163"/>
                    <a:pt x="366406" y="108739"/>
                  </a:cubicBezTo>
                  <a:cubicBezTo>
                    <a:pt x="386866" y="116685"/>
                    <a:pt x="411797" y="120161"/>
                    <a:pt x="435833" y="117827"/>
                  </a:cubicBezTo>
                  <a:cubicBezTo>
                    <a:pt x="453761" y="116089"/>
                    <a:pt x="471143" y="111122"/>
                    <a:pt x="485843" y="102332"/>
                  </a:cubicBezTo>
                  <a:cubicBezTo>
                    <a:pt x="498506" y="109136"/>
                    <a:pt x="514051" y="111967"/>
                    <a:pt x="528750" y="112960"/>
                  </a:cubicBezTo>
                  <a:cubicBezTo>
                    <a:pt x="542805" y="113953"/>
                    <a:pt x="557058" y="112960"/>
                    <a:pt x="570715" y="109583"/>
                  </a:cubicBezTo>
                  <a:lnTo>
                    <a:pt x="570715" y="109583"/>
                  </a:lnTo>
                  <a:cubicBezTo>
                    <a:pt x="570715" y="109583"/>
                    <a:pt x="570715" y="109583"/>
                    <a:pt x="570715" y="109583"/>
                  </a:cubicBezTo>
                  <a:cubicBezTo>
                    <a:pt x="570814" y="109235"/>
                    <a:pt x="570914" y="108888"/>
                    <a:pt x="570963" y="108540"/>
                  </a:cubicBezTo>
                  <a:cubicBezTo>
                    <a:pt x="571510" y="106603"/>
                    <a:pt x="572006" y="104666"/>
                    <a:pt x="572552" y="102779"/>
                  </a:cubicBezTo>
                  <a:cubicBezTo>
                    <a:pt x="573297" y="99998"/>
                    <a:pt x="574043" y="97217"/>
                    <a:pt x="574737" y="94386"/>
                  </a:cubicBezTo>
                  <a:cubicBezTo>
                    <a:pt x="574837" y="94039"/>
                    <a:pt x="574886" y="93741"/>
                    <a:pt x="574986" y="93393"/>
                  </a:cubicBezTo>
                  <a:cubicBezTo>
                    <a:pt x="575482" y="91456"/>
                    <a:pt x="575979" y="89520"/>
                    <a:pt x="576426" y="87533"/>
                  </a:cubicBezTo>
                  <a:cubicBezTo>
                    <a:pt x="556213" y="94734"/>
                    <a:pt x="532922" y="95578"/>
                    <a:pt x="512312" y="91456"/>
                  </a:cubicBezTo>
                  <a:close/>
                  <a:moveTo>
                    <a:pt x="78367" y="64242"/>
                  </a:moveTo>
                  <a:cubicBezTo>
                    <a:pt x="67739" y="50138"/>
                    <a:pt x="59644" y="30024"/>
                    <a:pt x="77175" y="21383"/>
                  </a:cubicBezTo>
                  <a:cubicBezTo>
                    <a:pt x="84425" y="17808"/>
                    <a:pt x="93066" y="18702"/>
                    <a:pt x="95053" y="27591"/>
                  </a:cubicBezTo>
                  <a:cubicBezTo>
                    <a:pt x="97288" y="37573"/>
                    <a:pt x="91825" y="48995"/>
                    <a:pt x="85766" y="56594"/>
                  </a:cubicBezTo>
                  <a:cubicBezTo>
                    <a:pt x="83581" y="59325"/>
                    <a:pt x="81049" y="61908"/>
                    <a:pt x="78317" y="64291"/>
                  </a:cubicBezTo>
                  <a:close/>
                  <a:moveTo>
                    <a:pt x="196711" y="68016"/>
                  </a:moveTo>
                  <a:cubicBezTo>
                    <a:pt x="196015" y="68761"/>
                    <a:pt x="195321" y="69506"/>
                    <a:pt x="194625" y="70201"/>
                  </a:cubicBezTo>
                  <a:cubicBezTo>
                    <a:pt x="185289" y="57140"/>
                    <a:pt x="179777" y="34047"/>
                    <a:pt x="196463" y="25158"/>
                  </a:cubicBezTo>
                  <a:cubicBezTo>
                    <a:pt x="206941" y="19546"/>
                    <a:pt x="212801" y="32359"/>
                    <a:pt x="211560" y="41099"/>
                  </a:cubicBezTo>
                  <a:cubicBezTo>
                    <a:pt x="210219" y="51081"/>
                    <a:pt x="203366" y="60765"/>
                    <a:pt x="196711" y="68016"/>
                  </a:cubicBezTo>
                  <a:close/>
                  <a:moveTo>
                    <a:pt x="342469" y="67768"/>
                  </a:moveTo>
                  <a:cubicBezTo>
                    <a:pt x="336162" y="58630"/>
                    <a:pt x="332934" y="47704"/>
                    <a:pt x="335913" y="36530"/>
                  </a:cubicBezTo>
                  <a:cubicBezTo>
                    <a:pt x="338148" y="28286"/>
                    <a:pt x="346243" y="18652"/>
                    <a:pt x="354387" y="27094"/>
                  </a:cubicBezTo>
                  <a:cubicBezTo>
                    <a:pt x="362979" y="35984"/>
                    <a:pt x="356821" y="49343"/>
                    <a:pt x="350862" y="57786"/>
                  </a:cubicBezTo>
                  <a:cubicBezTo>
                    <a:pt x="348329" y="61312"/>
                    <a:pt x="345548" y="64689"/>
                    <a:pt x="342469" y="67768"/>
                  </a:cubicBezTo>
                  <a:close/>
                  <a:moveTo>
                    <a:pt x="485644" y="78147"/>
                  </a:moveTo>
                  <a:cubicBezTo>
                    <a:pt x="480777" y="72635"/>
                    <a:pt x="477946" y="65433"/>
                    <a:pt x="478244" y="56196"/>
                  </a:cubicBezTo>
                  <a:cubicBezTo>
                    <a:pt x="478443" y="49492"/>
                    <a:pt x="480330" y="42639"/>
                    <a:pt x="484253" y="37126"/>
                  </a:cubicBezTo>
                  <a:cubicBezTo>
                    <a:pt x="488972" y="30521"/>
                    <a:pt x="499301" y="22774"/>
                    <a:pt x="503522" y="33700"/>
                  </a:cubicBezTo>
                  <a:cubicBezTo>
                    <a:pt x="509631" y="49492"/>
                    <a:pt x="497116" y="67619"/>
                    <a:pt x="485644" y="7814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324" name="Google Shape;4324;p32"/>
          <p:cNvSpPr txBox="1"/>
          <p:nvPr>
            <p:ph idx="3" type="subTitle"/>
          </p:nvPr>
        </p:nvSpPr>
        <p:spPr>
          <a:xfrm>
            <a:off x="1580916" y="2040925"/>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325" name="Google Shape;4325;p32"/>
          <p:cNvSpPr txBox="1"/>
          <p:nvPr>
            <p:ph idx="4" type="subTitle"/>
          </p:nvPr>
        </p:nvSpPr>
        <p:spPr>
          <a:xfrm>
            <a:off x="4923095" y="2040925"/>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9" name="Shape 4329"/>
        <p:cNvGrpSpPr/>
        <p:nvPr/>
      </p:nvGrpSpPr>
      <p:grpSpPr>
        <a:xfrm>
          <a:off x="0" y="0"/>
          <a:ext cx="0" cy="0"/>
          <a:chOff x="0" y="0"/>
          <a:chExt cx="0" cy="0"/>
        </a:xfrm>
      </p:grpSpPr>
      <p:sp>
        <p:nvSpPr>
          <p:cNvPr id="4330" name="Google Shape;4330;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three important ideas</a:t>
            </a:r>
            <a:endParaRPr/>
          </a:p>
        </p:txBody>
      </p:sp>
      <p:sp>
        <p:nvSpPr>
          <p:cNvPr id="4331" name="Google Shape;4331;p33"/>
          <p:cNvSpPr txBox="1"/>
          <p:nvPr>
            <p:ph idx="1" type="subTitle"/>
          </p:nvPr>
        </p:nvSpPr>
        <p:spPr>
          <a:xfrm>
            <a:off x="937625" y="2444673"/>
            <a:ext cx="2175300" cy="141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4332" name="Google Shape;4332;p33"/>
          <p:cNvSpPr txBox="1"/>
          <p:nvPr>
            <p:ph idx="2" type="subTitle"/>
          </p:nvPr>
        </p:nvSpPr>
        <p:spPr>
          <a:xfrm>
            <a:off x="3484348" y="2444673"/>
            <a:ext cx="2175300" cy="141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333" name="Google Shape;4333;p33"/>
          <p:cNvSpPr txBox="1"/>
          <p:nvPr>
            <p:ph idx="3" type="subTitle"/>
          </p:nvPr>
        </p:nvSpPr>
        <p:spPr>
          <a:xfrm>
            <a:off x="6031075" y="2444673"/>
            <a:ext cx="2175300" cy="141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334" name="Google Shape;4334;p33"/>
          <p:cNvSpPr txBox="1"/>
          <p:nvPr>
            <p:ph idx="4" type="subTitle"/>
          </p:nvPr>
        </p:nvSpPr>
        <p:spPr>
          <a:xfrm>
            <a:off x="937625" y="1937062"/>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335" name="Google Shape;4335;p33"/>
          <p:cNvSpPr txBox="1"/>
          <p:nvPr>
            <p:ph idx="5" type="subTitle"/>
          </p:nvPr>
        </p:nvSpPr>
        <p:spPr>
          <a:xfrm>
            <a:off x="3484352" y="1937062"/>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336" name="Google Shape;4336;p33"/>
          <p:cNvSpPr txBox="1"/>
          <p:nvPr>
            <p:ph idx="6" type="subTitle"/>
          </p:nvPr>
        </p:nvSpPr>
        <p:spPr>
          <a:xfrm>
            <a:off x="6031075" y="1937062"/>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4337" name="Google Shape;4337;p33"/>
          <p:cNvGrpSpPr/>
          <p:nvPr/>
        </p:nvGrpSpPr>
        <p:grpSpPr>
          <a:xfrm>
            <a:off x="-1033420" y="1951405"/>
            <a:ext cx="2047736" cy="2958008"/>
            <a:chOff x="6747410" y="-602919"/>
            <a:chExt cx="3966174" cy="5729242"/>
          </a:xfrm>
        </p:grpSpPr>
        <p:sp>
          <p:nvSpPr>
            <p:cNvPr id="4338" name="Google Shape;4338;p33"/>
            <p:cNvSpPr/>
            <p:nvPr/>
          </p:nvSpPr>
          <p:spPr>
            <a:xfrm>
              <a:off x="9173280" y="4072487"/>
              <a:ext cx="914690" cy="1053836"/>
            </a:xfrm>
            <a:custGeom>
              <a:rect b="b" l="l" r="r" t="t"/>
              <a:pathLst>
                <a:path extrusionOk="0" h="562796" w="488486">
                  <a:moveTo>
                    <a:pt x="487392" y="369192"/>
                  </a:moveTo>
                  <a:cubicBezTo>
                    <a:pt x="482873" y="353082"/>
                    <a:pt x="475884" y="341363"/>
                    <a:pt x="466151" y="333551"/>
                  </a:cubicBezTo>
                  <a:cubicBezTo>
                    <a:pt x="468220" y="331925"/>
                    <a:pt x="470099" y="330215"/>
                    <a:pt x="471788" y="328420"/>
                  </a:cubicBezTo>
                  <a:cubicBezTo>
                    <a:pt x="476264" y="323649"/>
                    <a:pt x="478376" y="317209"/>
                    <a:pt x="477573" y="310726"/>
                  </a:cubicBezTo>
                  <a:cubicBezTo>
                    <a:pt x="476750" y="304139"/>
                    <a:pt x="473097" y="298332"/>
                    <a:pt x="467544" y="294785"/>
                  </a:cubicBezTo>
                  <a:cubicBezTo>
                    <a:pt x="466003" y="293792"/>
                    <a:pt x="464313" y="293011"/>
                    <a:pt x="462561" y="292420"/>
                  </a:cubicBezTo>
                  <a:cubicBezTo>
                    <a:pt x="414610" y="276521"/>
                    <a:pt x="358466" y="246770"/>
                    <a:pt x="314886" y="221412"/>
                  </a:cubicBezTo>
                  <a:cubicBezTo>
                    <a:pt x="354497" y="163621"/>
                    <a:pt x="388090" y="122765"/>
                    <a:pt x="411442" y="104585"/>
                  </a:cubicBezTo>
                  <a:cubicBezTo>
                    <a:pt x="416848" y="100383"/>
                    <a:pt x="419741" y="93986"/>
                    <a:pt x="419424" y="87039"/>
                  </a:cubicBezTo>
                  <a:cubicBezTo>
                    <a:pt x="419086" y="79776"/>
                    <a:pt x="415243" y="73103"/>
                    <a:pt x="409141" y="69218"/>
                  </a:cubicBezTo>
                  <a:cubicBezTo>
                    <a:pt x="407980" y="68479"/>
                    <a:pt x="406755" y="67846"/>
                    <a:pt x="405489" y="67339"/>
                  </a:cubicBezTo>
                  <a:cubicBezTo>
                    <a:pt x="403187" y="66431"/>
                    <a:pt x="400759" y="65650"/>
                    <a:pt x="398204" y="65059"/>
                  </a:cubicBezTo>
                  <a:cubicBezTo>
                    <a:pt x="403694" y="53910"/>
                    <a:pt x="405129" y="40080"/>
                    <a:pt x="402490" y="23801"/>
                  </a:cubicBezTo>
                  <a:cubicBezTo>
                    <a:pt x="401202" y="15820"/>
                    <a:pt x="396557" y="8767"/>
                    <a:pt x="389758" y="4418"/>
                  </a:cubicBezTo>
                  <a:cubicBezTo>
                    <a:pt x="383001" y="111"/>
                    <a:pt x="374724" y="-1114"/>
                    <a:pt x="367018" y="1040"/>
                  </a:cubicBezTo>
                  <a:cubicBezTo>
                    <a:pt x="350717" y="5621"/>
                    <a:pt x="338893" y="12969"/>
                    <a:pt x="331228" y="23337"/>
                  </a:cubicBezTo>
                  <a:cubicBezTo>
                    <a:pt x="330067" y="21879"/>
                    <a:pt x="328822" y="20465"/>
                    <a:pt x="327533" y="19071"/>
                  </a:cubicBezTo>
                  <a:cubicBezTo>
                    <a:pt x="326288" y="17741"/>
                    <a:pt x="324852" y="16558"/>
                    <a:pt x="323310" y="15566"/>
                  </a:cubicBezTo>
                  <a:cubicBezTo>
                    <a:pt x="317039" y="11576"/>
                    <a:pt x="308953" y="10836"/>
                    <a:pt x="302175" y="13666"/>
                  </a:cubicBezTo>
                  <a:cubicBezTo>
                    <a:pt x="296052" y="16221"/>
                    <a:pt x="291765" y="21351"/>
                    <a:pt x="290414" y="27707"/>
                  </a:cubicBezTo>
                  <a:cubicBezTo>
                    <a:pt x="287205" y="42804"/>
                    <a:pt x="261361" y="95696"/>
                    <a:pt x="223523" y="162671"/>
                  </a:cubicBezTo>
                  <a:cubicBezTo>
                    <a:pt x="183553" y="134441"/>
                    <a:pt x="136574" y="98251"/>
                    <a:pt x="103888" y="63475"/>
                  </a:cubicBezTo>
                  <a:cubicBezTo>
                    <a:pt x="102621" y="62124"/>
                    <a:pt x="101186" y="60941"/>
                    <a:pt x="99644" y="59949"/>
                  </a:cubicBezTo>
                  <a:cubicBezTo>
                    <a:pt x="94091" y="56402"/>
                    <a:pt x="87271" y="55515"/>
                    <a:pt x="80958" y="57563"/>
                  </a:cubicBezTo>
                  <a:cubicBezTo>
                    <a:pt x="74729" y="59569"/>
                    <a:pt x="69767" y="64193"/>
                    <a:pt x="67339" y="70274"/>
                  </a:cubicBezTo>
                  <a:cubicBezTo>
                    <a:pt x="66431" y="72575"/>
                    <a:pt x="65671" y="74983"/>
                    <a:pt x="65059" y="77537"/>
                  </a:cubicBezTo>
                  <a:cubicBezTo>
                    <a:pt x="53868" y="71984"/>
                    <a:pt x="40312" y="70591"/>
                    <a:pt x="23801" y="73251"/>
                  </a:cubicBezTo>
                  <a:cubicBezTo>
                    <a:pt x="15820" y="74539"/>
                    <a:pt x="8767" y="79184"/>
                    <a:pt x="4418" y="85983"/>
                  </a:cubicBezTo>
                  <a:cubicBezTo>
                    <a:pt x="111" y="92740"/>
                    <a:pt x="-1114" y="101017"/>
                    <a:pt x="1040" y="108724"/>
                  </a:cubicBezTo>
                  <a:cubicBezTo>
                    <a:pt x="5621" y="125045"/>
                    <a:pt x="12948" y="136785"/>
                    <a:pt x="23379" y="144492"/>
                  </a:cubicBezTo>
                  <a:cubicBezTo>
                    <a:pt x="21900" y="145674"/>
                    <a:pt x="20486" y="146920"/>
                    <a:pt x="19093" y="148208"/>
                  </a:cubicBezTo>
                  <a:cubicBezTo>
                    <a:pt x="13982" y="152980"/>
                    <a:pt x="11343" y="160243"/>
                    <a:pt x="12019" y="167612"/>
                  </a:cubicBezTo>
                  <a:cubicBezTo>
                    <a:pt x="12610" y="174115"/>
                    <a:pt x="15799" y="179648"/>
                    <a:pt x="20740" y="182794"/>
                  </a:cubicBezTo>
                  <a:cubicBezTo>
                    <a:pt x="23421" y="184503"/>
                    <a:pt x="26546" y="185454"/>
                    <a:pt x="29776" y="185559"/>
                  </a:cubicBezTo>
                  <a:cubicBezTo>
                    <a:pt x="35414" y="185876"/>
                    <a:pt x="72132" y="200720"/>
                    <a:pt x="166514" y="258785"/>
                  </a:cubicBezTo>
                  <a:cubicBezTo>
                    <a:pt x="103719" y="359902"/>
                    <a:pt x="49307" y="431945"/>
                    <a:pt x="15672" y="458211"/>
                  </a:cubicBezTo>
                  <a:cubicBezTo>
                    <a:pt x="10287" y="462434"/>
                    <a:pt x="7374" y="468832"/>
                    <a:pt x="7712" y="475758"/>
                  </a:cubicBezTo>
                  <a:cubicBezTo>
                    <a:pt x="8050" y="483021"/>
                    <a:pt x="11892" y="489672"/>
                    <a:pt x="17995" y="493578"/>
                  </a:cubicBezTo>
                  <a:cubicBezTo>
                    <a:pt x="19156" y="494317"/>
                    <a:pt x="20380" y="494950"/>
                    <a:pt x="21647" y="495457"/>
                  </a:cubicBezTo>
                  <a:cubicBezTo>
                    <a:pt x="23948" y="496366"/>
                    <a:pt x="26377" y="497146"/>
                    <a:pt x="28932" y="497738"/>
                  </a:cubicBezTo>
                  <a:cubicBezTo>
                    <a:pt x="23442" y="508886"/>
                    <a:pt x="22006" y="522716"/>
                    <a:pt x="24645" y="538996"/>
                  </a:cubicBezTo>
                  <a:cubicBezTo>
                    <a:pt x="25934" y="546977"/>
                    <a:pt x="30579" y="554029"/>
                    <a:pt x="37378" y="558379"/>
                  </a:cubicBezTo>
                  <a:cubicBezTo>
                    <a:pt x="44134" y="562686"/>
                    <a:pt x="52411" y="563911"/>
                    <a:pt x="60118" y="561757"/>
                  </a:cubicBezTo>
                  <a:cubicBezTo>
                    <a:pt x="76418" y="557175"/>
                    <a:pt x="88243" y="549827"/>
                    <a:pt x="95907" y="539460"/>
                  </a:cubicBezTo>
                  <a:cubicBezTo>
                    <a:pt x="97068" y="540917"/>
                    <a:pt x="98314" y="542331"/>
                    <a:pt x="99602" y="543725"/>
                  </a:cubicBezTo>
                  <a:cubicBezTo>
                    <a:pt x="100848" y="545076"/>
                    <a:pt x="102284" y="546259"/>
                    <a:pt x="103846" y="547251"/>
                  </a:cubicBezTo>
                  <a:lnTo>
                    <a:pt x="103846" y="547251"/>
                  </a:lnTo>
                  <a:cubicBezTo>
                    <a:pt x="109906" y="551115"/>
                    <a:pt x="117782" y="551896"/>
                    <a:pt x="124433" y="549278"/>
                  </a:cubicBezTo>
                  <a:cubicBezTo>
                    <a:pt x="130577" y="546850"/>
                    <a:pt x="135011" y="541846"/>
                    <a:pt x="136616" y="535554"/>
                  </a:cubicBezTo>
                  <a:cubicBezTo>
                    <a:pt x="141852" y="514988"/>
                    <a:pt x="188262" y="424829"/>
                    <a:pt x="246517" y="328315"/>
                  </a:cubicBezTo>
                  <a:cubicBezTo>
                    <a:pt x="249241" y="323817"/>
                    <a:pt x="251944" y="319362"/>
                    <a:pt x="254625" y="314949"/>
                  </a:cubicBezTo>
                  <a:cubicBezTo>
                    <a:pt x="350506" y="378166"/>
                    <a:pt x="380320" y="406016"/>
                    <a:pt x="383001" y="411063"/>
                  </a:cubicBezTo>
                  <a:cubicBezTo>
                    <a:pt x="384459" y="413977"/>
                    <a:pt x="386654" y="416405"/>
                    <a:pt x="389314" y="418115"/>
                  </a:cubicBezTo>
                  <a:cubicBezTo>
                    <a:pt x="394255" y="421282"/>
                    <a:pt x="400632" y="421831"/>
                    <a:pt x="406776" y="419635"/>
                  </a:cubicBezTo>
                  <a:cubicBezTo>
                    <a:pt x="413765" y="417144"/>
                    <a:pt x="419234" y="411696"/>
                    <a:pt x="421409" y="405066"/>
                  </a:cubicBezTo>
                  <a:cubicBezTo>
                    <a:pt x="422000" y="403250"/>
                    <a:pt x="422528" y="401434"/>
                    <a:pt x="422971" y="399597"/>
                  </a:cubicBezTo>
                  <a:cubicBezTo>
                    <a:pt x="434352" y="405805"/>
                    <a:pt x="448097" y="407515"/>
                    <a:pt x="464820" y="404792"/>
                  </a:cubicBezTo>
                  <a:cubicBezTo>
                    <a:pt x="472717" y="403503"/>
                    <a:pt x="479706" y="398901"/>
                    <a:pt x="484034" y="392165"/>
                  </a:cubicBezTo>
                  <a:cubicBezTo>
                    <a:pt x="488384" y="385366"/>
                    <a:pt x="489608" y="377005"/>
                    <a:pt x="487434" y="3692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39" name="Google Shape;4339;p33"/>
            <p:cNvSpPr/>
            <p:nvPr/>
          </p:nvSpPr>
          <p:spPr>
            <a:xfrm>
              <a:off x="9195275" y="4094482"/>
              <a:ext cx="870713" cy="1009824"/>
            </a:xfrm>
            <a:custGeom>
              <a:rect b="b" l="l" r="r" t="t"/>
              <a:pathLst>
                <a:path extrusionOk="0" h="539292" w="465000">
                  <a:moveTo>
                    <a:pt x="451178" y="381416"/>
                  </a:moveTo>
                  <a:cubicBezTo>
                    <a:pt x="433949" y="384203"/>
                    <a:pt x="418535" y="382155"/>
                    <a:pt x="406965" y="369803"/>
                  </a:cubicBezTo>
                  <a:cubicBezTo>
                    <a:pt x="405001" y="367734"/>
                    <a:pt x="401559" y="369085"/>
                    <a:pt x="401517" y="371936"/>
                  </a:cubicBezTo>
                  <a:cubicBezTo>
                    <a:pt x="401433" y="376729"/>
                    <a:pt x="400714" y="382809"/>
                    <a:pt x="398456" y="389629"/>
                  </a:cubicBezTo>
                  <a:cubicBezTo>
                    <a:pt x="396133" y="396703"/>
                    <a:pt x="385090" y="400694"/>
                    <a:pt x="381732" y="394021"/>
                  </a:cubicBezTo>
                  <a:cubicBezTo>
                    <a:pt x="374596" y="379854"/>
                    <a:pt x="311274" y="333993"/>
                    <a:pt x="239168" y="286738"/>
                  </a:cubicBezTo>
                  <a:cubicBezTo>
                    <a:pt x="175528" y="389777"/>
                    <a:pt x="119765" y="496089"/>
                    <a:pt x="113452" y="520899"/>
                  </a:cubicBezTo>
                  <a:cubicBezTo>
                    <a:pt x="111614" y="528120"/>
                    <a:pt x="101522" y="529408"/>
                    <a:pt x="96433" y="523939"/>
                  </a:cubicBezTo>
                  <a:cubicBezTo>
                    <a:pt x="91534" y="518682"/>
                    <a:pt x="88304" y="513466"/>
                    <a:pt x="86214" y="509180"/>
                  </a:cubicBezTo>
                  <a:cubicBezTo>
                    <a:pt x="84968" y="506625"/>
                    <a:pt x="81273" y="506857"/>
                    <a:pt x="80386" y="509539"/>
                  </a:cubicBezTo>
                  <a:cubicBezTo>
                    <a:pt x="75107" y="525607"/>
                    <a:pt x="61974" y="533968"/>
                    <a:pt x="45167" y="538677"/>
                  </a:cubicBezTo>
                  <a:cubicBezTo>
                    <a:pt x="35687" y="541337"/>
                    <a:pt x="26058" y="535088"/>
                    <a:pt x="24475" y="525354"/>
                  </a:cubicBezTo>
                  <a:cubicBezTo>
                    <a:pt x="21519" y="507217"/>
                    <a:pt x="23947" y="491993"/>
                    <a:pt x="34863" y="481309"/>
                  </a:cubicBezTo>
                  <a:cubicBezTo>
                    <a:pt x="36869" y="479324"/>
                    <a:pt x="35496" y="475882"/>
                    <a:pt x="32646" y="475903"/>
                  </a:cubicBezTo>
                  <a:cubicBezTo>
                    <a:pt x="24707" y="475903"/>
                    <a:pt x="18710" y="474552"/>
                    <a:pt x="14256" y="472779"/>
                  </a:cubicBezTo>
                  <a:cubicBezTo>
                    <a:pt x="7288" y="469991"/>
                    <a:pt x="5240" y="460342"/>
                    <a:pt x="11151" y="455718"/>
                  </a:cubicBezTo>
                  <a:cubicBezTo>
                    <a:pt x="27684" y="442796"/>
                    <a:pt x="47658" y="420668"/>
                    <a:pt x="69259" y="392966"/>
                  </a:cubicBezTo>
                  <a:cubicBezTo>
                    <a:pt x="101606" y="351455"/>
                    <a:pt x="137564" y="297443"/>
                    <a:pt x="170925" y="243243"/>
                  </a:cubicBezTo>
                  <a:cubicBezTo>
                    <a:pt x="99558" y="199050"/>
                    <a:pt x="33913" y="162543"/>
                    <a:pt x="18394" y="162057"/>
                  </a:cubicBezTo>
                  <a:cubicBezTo>
                    <a:pt x="10940" y="161825"/>
                    <a:pt x="9885" y="150127"/>
                    <a:pt x="15354" y="145039"/>
                  </a:cubicBezTo>
                  <a:cubicBezTo>
                    <a:pt x="20590" y="140119"/>
                    <a:pt x="25805" y="136910"/>
                    <a:pt x="30113" y="134819"/>
                  </a:cubicBezTo>
                  <a:cubicBezTo>
                    <a:pt x="32667" y="133574"/>
                    <a:pt x="32435" y="129879"/>
                    <a:pt x="29753" y="128992"/>
                  </a:cubicBezTo>
                  <a:cubicBezTo>
                    <a:pt x="13685" y="123713"/>
                    <a:pt x="5324" y="110580"/>
                    <a:pt x="615" y="93773"/>
                  </a:cubicBezTo>
                  <a:cubicBezTo>
                    <a:pt x="-2045" y="84292"/>
                    <a:pt x="4205" y="74664"/>
                    <a:pt x="13939" y="73080"/>
                  </a:cubicBezTo>
                  <a:cubicBezTo>
                    <a:pt x="32076" y="70125"/>
                    <a:pt x="47300" y="72553"/>
                    <a:pt x="57984" y="83469"/>
                  </a:cubicBezTo>
                  <a:cubicBezTo>
                    <a:pt x="59968" y="85475"/>
                    <a:pt x="63410" y="84102"/>
                    <a:pt x="63389" y="81252"/>
                  </a:cubicBezTo>
                  <a:cubicBezTo>
                    <a:pt x="63389" y="73313"/>
                    <a:pt x="64740" y="67316"/>
                    <a:pt x="66514" y="62861"/>
                  </a:cubicBezTo>
                  <a:cubicBezTo>
                    <a:pt x="69301" y="55893"/>
                    <a:pt x="78422" y="54289"/>
                    <a:pt x="83574" y="59757"/>
                  </a:cubicBezTo>
                  <a:cubicBezTo>
                    <a:pt x="119575" y="98038"/>
                    <a:pt x="171749" y="137564"/>
                    <a:pt x="215603" y="167948"/>
                  </a:cubicBezTo>
                  <a:cubicBezTo>
                    <a:pt x="256101" y="97088"/>
                    <a:pt x="286253" y="36700"/>
                    <a:pt x="290159" y="18394"/>
                  </a:cubicBezTo>
                  <a:cubicBezTo>
                    <a:pt x="291700" y="11088"/>
                    <a:pt x="302089" y="9885"/>
                    <a:pt x="307177" y="15354"/>
                  </a:cubicBezTo>
                  <a:cubicBezTo>
                    <a:pt x="312097" y="20590"/>
                    <a:pt x="315306" y="25805"/>
                    <a:pt x="317397" y="30113"/>
                  </a:cubicBezTo>
                  <a:cubicBezTo>
                    <a:pt x="318643" y="32667"/>
                    <a:pt x="322338" y="32435"/>
                    <a:pt x="323224" y="29753"/>
                  </a:cubicBezTo>
                  <a:cubicBezTo>
                    <a:pt x="328524" y="13707"/>
                    <a:pt x="341636" y="5324"/>
                    <a:pt x="358444" y="615"/>
                  </a:cubicBezTo>
                  <a:cubicBezTo>
                    <a:pt x="367924" y="-2045"/>
                    <a:pt x="377552" y="4205"/>
                    <a:pt x="379135" y="13939"/>
                  </a:cubicBezTo>
                  <a:cubicBezTo>
                    <a:pt x="380698" y="23546"/>
                    <a:pt x="380740" y="32329"/>
                    <a:pt x="378840" y="40079"/>
                  </a:cubicBezTo>
                  <a:cubicBezTo>
                    <a:pt x="377658" y="44872"/>
                    <a:pt x="375715" y="49242"/>
                    <a:pt x="372907" y="53170"/>
                  </a:cubicBezTo>
                  <a:cubicBezTo>
                    <a:pt x="371703" y="54859"/>
                    <a:pt x="370310" y="56464"/>
                    <a:pt x="368768" y="57984"/>
                  </a:cubicBezTo>
                  <a:cubicBezTo>
                    <a:pt x="367522" y="59187"/>
                    <a:pt x="367565" y="60961"/>
                    <a:pt x="368431" y="62122"/>
                  </a:cubicBezTo>
                  <a:cubicBezTo>
                    <a:pt x="368980" y="62882"/>
                    <a:pt x="369866" y="63389"/>
                    <a:pt x="370964" y="63389"/>
                  </a:cubicBezTo>
                  <a:cubicBezTo>
                    <a:pt x="378903" y="63389"/>
                    <a:pt x="384900" y="64740"/>
                    <a:pt x="389376" y="66514"/>
                  </a:cubicBezTo>
                  <a:cubicBezTo>
                    <a:pt x="396344" y="69301"/>
                    <a:pt x="398392" y="78950"/>
                    <a:pt x="392459" y="83574"/>
                  </a:cubicBezTo>
                  <a:cubicBezTo>
                    <a:pt x="364018" y="105744"/>
                    <a:pt x="325589" y="155258"/>
                    <a:pt x="286358" y="213471"/>
                  </a:cubicBezTo>
                  <a:cubicBezTo>
                    <a:pt x="333402" y="241427"/>
                    <a:pt x="394655" y="274471"/>
                    <a:pt x="447125" y="291869"/>
                  </a:cubicBezTo>
                  <a:cubicBezTo>
                    <a:pt x="454261" y="294234"/>
                    <a:pt x="456647" y="303187"/>
                    <a:pt x="451495" y="308655"/>
                  </a:cubicBezTo>
                  <a:cubicBezTo>
                    <a:pt x="448202" y="312139"/>
                    <a:pt x="443324" y="315898"/>
                    <a:pt x="436124" y="319234"/>
                  </a:cubicBezTo>
                  <a:cubicBezTo>
                    <a:pt x="433548" y="320416"/>
                    <a:pt x="433738" y="324132"/>
                    <a:pt x="436419" y="325083"/>
                  </a:cubicBezTo>
                  <a:cubicBezTo>
                    <a:pt x="450799" y="330150"/>
                    <a:pt x="459413" y="342966"/>
                    <a:pt x="464375" y="360660"/>
                  </a:cubicBezTo>
                  <a:cubicBezTo>
                    <a:pt x="467036" y="370119"/>
                    <a:pt x="460933" y="379875"/>
                    <a:pt x="451221" y="3814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0" name="Google Shape;4340;p33"/>
            <p:cNvSpPr/>
            <p:nvPr/>
          </p:nvSpPr>
          <p:spPr>
            <a:xfrm>
              <a:off x="9893753" y="4169516"/>
              <a:ext cx="11110" cy="24511"/>
            </a:xfrm>
            <a:custGeom>
              <a:rect b="b" l="l" r="r" t="t"/>
              <a:pathLst>
                <a:path extrusionOk="0" h="13090" w="5933">
                  <a:moveTo>
                    <a:pt x="0" y="13091"/>
                  </a:moveTo>
                  <a:cubicBezTo>
                    <a:pt x="1647" y="9523"/>
                    <a:pt x="3632" y="4940"/>
                    <a:pt x="5933" y="0"/>
                  </a:cubicBezTo>
                  <a:cubicBezTo>
                    <a:pt x="4751" y="4793"/>
                    <a:pt x="2808" y="9163"/>
                    <a:pt x="0" y="13091"/>
                  </a:cubicBezTo>
                  <a:close/>
                </a:path>
              </a:pathLst>
            </a:custGeom>
            <a:solidFill>
              <a:srgbClr val="E7C6A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1" name="Google Shape;4341;p33"/>
            <p:cNvSpPr/>
            <p:nvPr/>
          </p:nvSpPr>
          <p:spPr>
            <a:xfrm>
              <a:off x="9209667" y="4210767"/>
              <a:ext cx="856285" cy="893579"/>
            </a:xfrm>
            <a:custGeom>
              <a:rect b="b" l="l" r="r" t="t"/>
              <a:pathLst>
                <a:path extrusionOk="0" h="477212" w="457295">
                  <a:moveTo>
                    <a:pt x="443495" y="319336"/>
                  </a:moveTo>
                  <a:cubicBezTo>
                    <a:pt x="426266" y="322123"/>
                    <a:pt x="410852" y="320075"/>
                    <a:pt x="399281" y="307723"/>
                  </a:cubicBezTo>
                  <a:cubicBezTo>
                    <a:pt x="397317" y="305654"/>
                    <a:pt x="393876" y="307005"/>
                    <a:pt x="393834" y="309856"/>
                  </a:cubicBezTo>
                  <a:cubicBezTo>
                    <a:pt x="393749" y="314649"/>
                    <a:pt x="393031" y="320730"/>
                    <a:pt x="390772" y="327550"/>
                  </a:cubicBezTo>
                  <a:cubicBezTo>
                    <a:pt x="388449" y="334623"/>
                    <a:pt x="377407" y="338614"/>
                    <a:pt x="374049" y="331941"/>
                  </a:cubicBezTo>
                  <a:cubicBezTo>
                    <a:pt x="366913" y="317774"/>
                    <a:pt x="303590" y="271913"/>
                    <a:pt x="231484" y="224658"/>
                  </a:cubicBezTo>
                  <a:cubicBezTo>
                    <a:pt x="167845" y="327697"/>
                    <a:pt x="112082" y="434009"/>
                    <a:pt x="105768" y="458819"/>
                  </a:cubicBezTo>
                  <a:cubicBezTo>
                    <a:pt x="103931" y="466040"/>
                    <a:pt x="93838" y="467328"/>
                    <a:pt x="88750" y="461859"/>
                  </a:cubicBezTo>
                  <a:cubicBezTo>
                    <a:pt x="83851" y="456602"/>
                    <a:pt x="80621" y="451387"/>
                    <a:pt x="78530" y="447100"/>
                  </a:cubicBezTo>
                  <a:cubicBezTo>
                    <a:pt x="77285" y="444545"/>
                    <a:pt x="73590" y="444777"/>
                    <a:pt x="72703" y="447459"/>
                  </a:cubicBezTo>
                  <a:cubicBezTo>
                    <a:pt x="67424" y="463527"/>
                    <a:pt x="54291" y="471889"/>
                    <a:pt x="37484" y="476597"/>
                  </a:cubicBezTo>
                  <a:cubicBezTo>
                    <a:pt x="28003" y="479258"/>
                    <a:pt x="18375" y="473008"/>
                    <a:pt x="16791" y="463274"/>
                  </a:cubicBezTo>
                  <a:cubicBezTo>
                    <a:pt x="13836" y="445137"/>
                    <a:pt x="16264" y="429913"/>
                    <a:pt x="27180" y="419229"/>
                  </a:cubicBezTo>
                  <a:cubicBezTo>
                    <a:pt x="29186" y="417245"/>
                    <a:pt x="27813" y="413803"/>
                    <a:pt x="24963" y="413824"/>
                  </a:cubicBezTo>
                  <a:cubicBezTo>
                    <a:pt x="17024" y="413824"/>
                    <a:pt x="11027" y="412473"/>
                    <a:pt x="6572" y="410699"/>
                  </a:cubicBezTo>
                  <a:cubicBezTo>
                    <a:pt x="-396" y="407912"/>
                    <a:pt x="-2444" y="398263"/>
                    <a:pt x="3468" y="393638"/>
                  </a:cubicBezTo>
                  <a:cubicBezTo>
                    <a:pt x="20001" y="380716"/>
                    <a:pt x="39975" y="358588"/>
                    <a:pt x="61575" y="330886"/>
                  </a:cubicBezTo>
                  <a:cubicBezTo>
                    <a:pt x="91136" y="320350"/>
                    <a:pt x="119345" y="305379"/>
                    <a:pt x="144703" y="287242"/>
                  </a:cubicBezTo>
                  <a:cubicBezTo>
                    <a:pt x="215268" y="236757"/>
                    <a:pt x="266956" y="164271"/>
                    <a:pt x="311255" y="89673"/>
                  </a:cubicBezTo>
                  <a:cubicBezTo>
                    <a:pt x="328695" y="60303"/>
                    <a:pt x="345207" y="30405"/>
                    <a:pt x="360726" y="0"/>
                  </a:cubicBezTo>
                  <a:cubicBezTo>
                    <a:pt x="361275" y="760"/>
                    <a:pt x="362162" y="1267"/>
                    <a:pt x="363260" y="1267"/>
                  </a:cubicBezTo>
                  <a:cubicBezTo>
                    <a:pt x="371199" y="1267"/>
                    <a:pt x="377195" y="2618"/>
                    <a:pt x="381672" y="4392"/>
                  </a:cubicBezTo>
                  <a:cubicBezTo>
                    <a:pt x="388640" y="7179"/>
                    <a:pt x="390688" y="16828"/>
                    <a:pt x="384754" y="21452"/>
                  </a:cubicBezTo>
                  <a:cubicBezTo>
                    <a:pt x="356313" y="43622"/>
                    <a:pt x="317885" y="93136"/>
                    <a:pt x="278654" y="151349"/>
                  </a:cubicBezTo>
                  <a:cubicBezTo>
                    <a:pt x="325697" y="179304"/>
                    <a:pt x="386950" y="212349"/>
                    <a:pt x="439420" y="229747"/>
                  </a:cubicBezTo>
                  <a:cubicBezTo>
                    <a:pt x="446557" y="232112"/>
                    <a:pt x="448943" y="241064"/>
                    <a:pt x="443791" y="246533"/>
                  </a:cubicBezTo>
                  <a:cubicBezTo>
                    <a:pt x="440497" y="250017"/>
                    <a:pt x="435619" y="253775"/>
                    <a:pt x="428419" y="257112"/>
                  </a:cubicBezTo>
                  <a:cubicBezTo>
                    <a:pt x="425843" y="258294"/>
                    <a:pt x="426033" y="262010"/>
                    <a:pt x="428715" y="262960"/>
                  </a:cubicBezTo>
                  <a:cubicBezTo>
                    <a:pt x="443094" y="268028"/>
                    <a:pt x="451708" y="280844"/>
                    <a:pt x="456671" y="298538"/>
                  </a:cubicBezTo>
                  <a:cubicBezTo>
                    <a:pt x="459331" y="307998"/>
                    <a:pt x="453229" y="317753"/>
                    <a:pt x="443516" y="319315"/>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2" name="Google Shape;4342;p33"/>
            <p:cNvSpPr/>
            <p:nvPr/>
          </p:nvSpPr>
          <p:spPr>
            <a:xfrm>
              <a:off x="9522541" y="4422184"/>
              <a:ext cx="203868" cy="236521"/>
            </a:xfrm>
            <a:custGeom>
              <a:rect b="b" l="l" r="r" t="t"/>
              <a:pathLst>
                <a:path extrusionOk="0" h="126313" w="108875">
                  <a:moveTo>
                    <a:pt x="108711" y="84472"/>
                  </a:moveTo>
                  <a:cubicBezTo>
                    <a:pt x="107550" y="80333"/>
                    <a:pt x="105523" y="77335"/>
                    <a:pt x="102166" y="76131"/>
                  </a:cubicBezTo>
                  <a:cubicBezTo>
                    <a:pt x="101532" y="75920"/>
                    <a:pt x="101490" y="75033"/>
                    <a:pt x="102102" y="74759"/>
                  </a:cubicBezTo>
                  <a:cubicBezTo>
                    <a:pt x="103791" y="73978"/>
                    <a:pt x="104932" y="73091"/>
                    <a:pt x="105713" y="72288"/>
                  </a:cubicBezTo>
                  <a:cubicBezTo>
                    <a:pt x="106916" y="71001"/>
                    <a:pt x="106367" y="68910"/>
                    <a:pt x="104699" y="68361"/>
                  </a:cubicBezTo>
                  <a:cubicBezTo>
                    <a:pt x="92411" y="64286"/>
                    <a:pt x="78074" y="56537"/>
                    <a:pt x="67052" y="49991"/>
                  </a:cubicBezTo>
                  <a:cubicBezTo>
                    <a:pt x="76237" y="36351"/>
                    <a:pt x="85232" y="24760"/>
                    <a:pt x="91904" y="19566"/>
                  </a:cubicBezTo>
                  <a:cubicBezTo>
                    <a:pt x="93298" y="18489"/>
                    <a:pt x="92812" y="16229"/>
                    <a:pt x="91186" y="15575"/>
                  </a:cubicBezTo>
                  <a:cubicBezTo>
                    <a:pt x="90152" y="15152"/>
                    <a:pt x="88737" y="14836"/>
                    <a:pt x="86879" y="14836"/>
                  </a:cubicBezTo>
                  <a:cubicBezTo>
                    <a:pt x="86224" y="14836"/>
                    <a:pt x="85886" y="14034"/>
                    <a:pt x="86372" y="13569"/>
                  </a:cubicBezTo>
                  <a:cubicBezTo>
                    <a:pt x="88927" y="11077"/>
                    <a:pt x="89497" y="7509"/>
                    <a:pt x="88800" y="3265"/>
                  </a:cubicBezTo>
                  <a:cubicBezTo>
                    <a:pt x="88441" y="985"/>
                    <a:pt x="86182" y="-472"/>
                    <a:pt x="83944" y="140"/>
                  </a:cubicBezTo>
                  <a:cubicBezTo>
                    <a:pt x="80017" y="1238"/>
                    <a:pt x="76934" y="3202"/>
                    <a:pt x="75688" y="6960"/>
                  </a:cubicBezTo>
                  <a:cubicBezTo>
                    <a:pt x="75477" y="7594"/>
                    <a:pt x="74611" y="7636"/>
                    <a:pt x="74316" y="7045"/>
                  </a:cubicBezTo>
                  <a:cubicBezTo>
                    <a:pt x="73830" y="6031"/>
                    <a:pt x="73070" y="4828"/>
                    <a:pt x="71929" y="3582"/>
                  </a:cubicBezTo>
                  <a:cubicBezTo>
                    <a:pt x="70747" y="2315"/>
                    <a:pt x="68298" y="2589"/>
                    <a:pt x="67939" y="4300"/>
                  </a:cubicBezTo>
                  <a:cubicBezTo>
                    <a:pt x="67031" y="8586"/>
                    <a:pt x="59958" y="22733"/>
                    <a:pt x="50477" y="39329"/>
                  </a:cubicBezTo>
                  <a:cubicBezTo>
                    <a:pt x="40194" y="32213"/>
                    <a:pt x="27991" y="22965"/>
                    <a:pt x="19566" y="13992"/>
                  </a:cubicBezTo>
                  <a:cubicBezTo>
                    <a:pt x="18362" y="12703"/>
                    <a:pt x="16230" y="13083"/>
                    <a:pt x="15575" y="14709"/>
                  </a:cubicBezTo>
                  <a:cubicBezTo>
                    <a:pt x="15153" y="15744"/>
                    <a:pt x="14836" y="17159"/>
                    <a:pt x="14836" y="19017"/>
                  </a:cubicBezTo>
                  <a:cubicBezTo>
                    <a:pt x="14836" y="19671"/>
                    <a:pt x="14034" y="20009"/>
                    <a:pt x="13569" y="19523"/>
                  </a:cubicBezTo>
                  <a:cubicBezTo>
                    <a:pt x="11078" y="16968"/>
                    <a:pt x="7509" y="16398"/>
                    <a:pt x="3265" y="17095"/>
                  </a:cubicBezTo>
                  <a:cubicBezTo>
                    <a:pt x="985" y="17454"/>
                    <a:pt x="-472" y="19713"/>
                    <a:pt x="140" y="21952"/>
                  </a:cubicBezTo>
                  <a:cubicBezTo>
                    <a:pt x="1238" y="25879"/>
                    <a:pt x="3202" y="28961"/>
                    <a:pt x="6960" y="30207"/>
                  </a:cubicBezTo>
                  <a:cubicBezTo>
                    <a:pt x="7594" y="30419"/>
                    <a:pt x="7636" y="31284"/>
                    <a:pt x="7045" y="31580"/>
                  </a:cubicBezTo>
                  <a:cubicBezTo>
                    <a:pt x="6031" y="32065"/>
                    <a:pt x="4827" y="32826"/>
                    <a:pt x="3582" y="33966"/>
                  </a:cubicBezTo>
                  <a:cubicBezTo>
                    <a:pt x="2315" y="35148"/>
                    <a:pt x="2547" y="37893"/>
                    <a:pt x="4300" y="37956"/>
                  </a:cubicBezTo>
                  <a:cubicBezTo>
                    <a:pt x="7932" y="38062"/>
                    <a:pt x="23303" y="46613"/>
                    <a:pt x="40026" y="56980"/>
                  </a:cubicBezTo>
                  <a:cubicBezTo>
                    <a:pt x="26998" y="78158"/>
                    <a:pt x="12281" y="99188"/>
                    <a:pt x="2611" y="106748"/>
                  </a:cubicBezTo>
                  <a:cubicBezTo>
                    <a:pt x="1217" y="107824"/>
                    <a:pt x="1703" y="110084"/>
                    <a:pt x="3328" y="110738"/>
                  </a:cubicBezTo>
                  <a:cubicBezTo>
                    <a:pt x="4363" y="111161"/>
                    <a:pt x="5778" y="111477"/>
                    <a:pt x="7636" y="111477"/>
                  </a:cubicBezTo>
                  <a:cubicBezTo>
                    <a:pt x="8291" y="111477"/>
                    <a:pt x="8628" y="112279"/>
                    <a:pt x="8143" y="112744"/>
                  </a:cubicBezTo>
                  <a:cubicBezTo>
                    <a:pt x="5588" y="115236"/>
                    <a:pt x="5018" y="118804"/>
                    <a:pt x="5715" y="123048"/>
                  </a:cubicBezTo>
                  <a:cubicBezTo>
                    <a:pt x="6073" y="125328"/>
                    <a:pt x="8333" y="126785"/>
                    <a:pt x="10571" y="126173"/>
                  </a:cubicBezTo>
                  <a:cubicBezTo>
                    <a:pt x="14498" y="125075"/>
                    <a:pt x="17581" y="123111"/>
                    <a:pt x="18827" y="119353"/>
                  </a:cubicBezTo>
                  <a:cubicBezTo>
                    <a:pt x="19038" y="118719"/>
                    <a:pt x="19903" y="118677"/>
                    <a:pt x="20199" y="119268"/>
                  </a:cubicBezTo>
                  <a:cubicBezTo>
                    <a:pt x="20684" y="120282"/>
                    <a:pt x="21445" y="121485"/>
                    <a:pt x="22585" y="122731"/>
                  </a:cubicBezTo>
                  <a:cubicBezTo>
                    <a:pt x="23768" y="123998"/>
                    <a:pt x="26132" y="123703"/>
                    <a:pt x="26576" y="122013"/>
                  </a:cubicBezTo>
                  <a:cubicBezTo>
                    <a:pt x="28053" y="116207"/>
                    <a:pt x="41124" y="91292"/>
                    <a:pt x="56030" y="67158"/>
                  </a:cubicBezTo>
                  <a:cubicBezTo>
                    <a:pt x="72922" y="78222"/>
                    <a:pt x="87744" y="88969"/>
                    <a:pt x="89412" y="92284"/>
                  </a:cubicBezTo>
                  <a:cubicBezTo>
                    <a:pt x="90194" y="93846"/>
                    <a:pt x="92791" y="92917"/>
                    <a:pt x="93319" y="91249"/>
                  </a:cubicBezTo>
                  <a:cubicBezTo>
                    <a:pt x="93847" y="89645"/>
                    <a:pt x="94016" y="88230"/>
                    <a:pt x="94036" y="87111"/>
                  </a:cubicBezTo>
                  <a:cubicBezTo>
                    <a:pt x="94036" y="86435"/>
                    <a:pt x="94860" y="86119"/>
                    <a:pt x="95303" y="86604"/>
                  </a:cubicBezTo>
                  <a:cubicBezTo>
                    <a:pt x="98006" y="89497"/>
                    <a:pt x="101617" y="89983"/>
                    <a:pt x="105649" y="89328"/>
                  </a:cubicBezTo>
                  <a:cubicBezTo>
                    <a:pt x="107930" y="88969"/>
                    <a:pt x="109344" y="86668"/>
                    <a:pt x="108732" y="8445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3" name="Google Shape;4343;p33"/>
            <p:cNvSpPr/>
            <p:nvPr/>
          </p:nvSpPr>
          <p:spPr>
            <a:xfrm>
              <a:off x="9827072" y="4136031"/>
              <a:ext cx="47481" cy="57574"/>
            </a:xfrm>
            <a:custGeom>
              <a:rect b="b" l="l" r="r" t="t"/>
              <a:pathLst>
                <a:path extrusionOk="0" h="30747" w="25357">
                  <a:moveTo>
                    <a:pt x="21473" y="21001"/>
                  </a:moveTo>
                  <a:cubicBezTo>
                    <a:pt x="16427" y="28898"/>
                    <a:pt x="8403" y="32783"/>
                    <a:pt x="3547" y="29679"/>
                  </a:cubicBezTo>
                  <a:cubicBezTo>
                    <a:pt x="-1310" y="26575"/>
                    <a:pt x="-1162" y="17665"/>
                    <a:pt x="3885" y="9747"/>
                  </a:cubicBezTo>
                  <a:cubicBezTo>
                    <a:pt x="8931" y="1850"/>
                    <a:pt x="16955" y="-2035"/>
                    <a:pt x="21811" y="1069"/>
                  </a:cubicBezTo>
                  <a:cubicBezTo>
                    <a:pt x="26667" y="4173"/>
                    <a:pt x="26519" y="13083"/>
                    <a:pt x="21473" y="210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4" name="Google Shape;4344;p33"/>
            <p:cNvSpPr/>
            <p:nvPr/>
          </p:nvSpPr>
          <p:spPr>
            <a:xfrm>
              <a:off x="9748255" y="4133053"/>
              <a:ext cx="25756" cy="41467"/>
            </a:xfrm>
            <a:custGeom>
              <a:rect b="b" l="l" r="r" t="t"/>
              <a:pathLst>
                <a:path extrusionOk="0" h="22145" w="13755">
                  <a:moveTo>
                    <a:pt x="13677" y="10429"/>
                  </a:moveTo>
                  <a:cubicBezTo>
                    <a:pt x="14247" y="16531"/>
                    <a:pt x="11671" y="21767"/>
                    <a:pt x="7934" y="22126"/>
                  </a:cubicBezTo>
                  <a:cubicBezTo>
                    <a:pt x="4175" y="22485"/>
                    <a:pt x="670" y="17819"/>
                    <a:pt x="79" y="11716"/>
                  </a:cubicBezTo>
                  <a:cubicBezTo>
                    <a:pt x="-491" y="5615"/>
                    <a:pt x="2085" y="378"/>
                    <a:pt x="5822" y="19"/>
                  </a:cubicBezTo>
                  <a:cubicBezTo>
                    <a:pt x="9581" y="-340"/>
                    <a:pt x="13086" y="4326"/>
                    <a:pt x="13677" y="104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5" name="Google Shape;4345;p33"/>
            <p:cNvSpPr/>
            <p:nvPr/>
          </p:nvSpPr>
          <p:spPr>
            <a:xfrm>
              <a:off x="9880798" y="4229091"/>
              <a:ext cx="40131" cy="27814"/>
            </a:xfrm>
            <a:custGeom>
              <a:rect b="b" l="l" r="r" t="t"/>
              <a:pathLst>
                <a:path extrusionOk="0" h="14854" w="21432">
                  <a:moveTo>
                    <a:pt x="8436" y="988"/>
                  </a:moveTo>
                  <a:cubicBezTo>
                    <a:pt x="2651" y="3036"/>
                    <a:pt x="-1002" y="7575"/>
                    <a:pt x="244" y="11122"/>
                  </a:cubicBezTo>
                  <a:cubicBezTo>
                    <a:pt x="1510" y="14670"/>
                    <a:pt x="7212" y="15915"/>
                    <a:pt x="12997" y="13867"/>
                  </a:cubicBezTo>
                  <a:cubicBezTo>
                    <a:pt x="18782" y="11819"/>
                    <a:pt x="22435" y="7280"/>
                    <a:pt x="21189" y="3732"/>
                  </a:cubicBezTo>
                  <a:cubicBezTo>
                    <a:pt x="19923" y="185"/>
                    <a:pt x="14221" y="-1061"/>
                    <a:pt x="8436" y="988"/>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6" name="Google Shape;4346;p33"/>
            <p:cNvSpPr/>
            <p:nvPr/>
          </p:nvSpPr>
          <p:spPr>
            <a:xfrm>
              <a:off x="9374575" y="5026477"/>
              <a:ext cx="25756" cy="41467"/>
            </a:xfrm>
            <a:custGeom>
              <a:rect b="b" l="l" r="r" t="t"/>
              <a:pathLst>
                <a:path extrusionOk="0" h="22145" w="13755">
                  <a:moveTo>
                    <a:pt x="79" y="11717"/>
                  </a:moveTo>
                  <a:cubicBezTo>
                    <a:pt x="-491" y="5615"/>
                    <a:pt x="2085" y="378"/>
                    <a:pt x="5822" y="19"/>
                  </a:cubicBezTo>
                  <a:cubicBezTo>
                    <a:pt x="9559" y="-339"/>
                    <a:pt x="13085" y="4327"/>
                    <a:pt x="13677" y="10429"/>
                  </a:cubicBezTo>
                  <a:cubicBezTo>
                    <a:pt x="14247" y="16531"/>
                    <a:pt x="11671" y="21767"/>
                    <a:pt x="7934" y="22126"/>
                  </a:cubicBezTo>
                  <a:cubicBezTo>
                    <a:pt x="4175" y="22485"/>
                    <a:pt x="670" y="17819"/>
                    <a:pt x="79" y="11717"/>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7" name="Google Shape;4347;p33"/>
            <p:cNvSpPr/>
            <p:nvPr/>
          </p:nvSpPr>
          <p:spPr>
            <a:xfrm>
              <a:off x="9227651" y="4944089"/>
              <a:ext cx="40131" cy="27823"/>
            </a:xfrm>
            <a:custGeom>
              <a:rect b="b" l="l" r="r" t="t"/>
              <a:pathLst>
                <a:path extrusionOk="0" h="14859" w="21432">
                  <a:moveTo>
                    <a:pt x="12997" y="13872"/>
                  </a:moveTo>
                  <a:cubicBezTo>
                    <a:pt x="18782" y="11824"/>
                    <a:pt x="22435" y="7284"/>
                    <a:pt x="21189" y="3737"/>
                  </a:cubicBezTo>
                  <a:cubicBezTo>
                    <a:pt x="19922" y="169"/>
                    <a:pt x="14222" y="-1056"/>
                    <a:pt x="8436" y="992"/>
                  </a:cubicBezTo>
                  <a:cubicBezTo>
                    <a:pt x="2651" y="3040"/>
                    <a:pt x="-1002" y="7580"/>
                    <a:pt x="244" y="11127"/>
                  </a:cubicBezTo>
                  <a:cubicBezTo>
                    <a:pt x="1489" y="14674"/>
                    <a:pt x="7211" y="15920"/>
                    <a:pt x="12997" y="13872"/>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8" name="Google Shape;4348;p33"/>
            <p:cNvSpPr/>
            <p:nvPr/>
          </p:nvSpPr>
          <p:spPr>
            <a:xfrm>
              <a:off x="9987058" y="4649601"/>
              <a:ext cx="41467" cy="25756"/>
            </a:xfrm>
            <a:custGeom>
              <a:rect b="b" l="l" r="r" t="t"/>
              <a:pathLst>
                <a:path extrusionOk="0" h="13755" w="22145">
                  <a:moveTo>
                    <a:pt x="11717" y="13677"/>
                  </a:moveTo>
                  <a:cubicBezTo>
                    <a:pt x="5615" y="14247"/>
                    <a:pt x="378" y="11671"/>
                    <a:pt x="19" y="7934"/>
                  </a:cubicBezTo>
                  <a:cubicBezTo>
                    <a:pt x="-340" y="4175"/>
                    <a:pt x="4327" y="670"/>
                    <a:pt x="10429" y="79"/>
                  </a:cubicBezTo>
                  <a:cubicBezTo>
                    <a:pt x="16531" y="-491"/>
                    <a:pt x="21768" y="2085"/>
                    <a:pt x="22126" y="5822"/>
                  </a:cubicBezTo>
                  <a:cubicBezTo>
                    <a:pt x="22485" y="9559"/>
                    <a:pt x="17819" y="13085"/>
                    <a:pt x="11717" y="1367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49" name="Google Shape;4349;p33"/>
            <p:cNvSpPr/>
            <p:nvPr/>
          </p:nvSpPr>
          <p:spPr>
            <a:xfrm>
              <a:off x="9904719" y="4776320"/>
              <a:ext cx="27814" cy="40131"/>
            </a:xfrm>
            <a:custGeom>
              <a:rect b="b" l="l" r="r" t="t"/>
              <a:pathLst>
                <a:path extrusionOk="0" h="21432" w="14854">
                  <a:moveTo>
                    <a:pt x="13867" y="8436"/>
                  </a:moveTo>
                  <a:cubicBezTo>
                    <a:pt x="11819" y="2651"/>
                    <a:pt x="7279" y="-1002"/>
                    <a:pt x="3732" y="244"/>
                  </a:cubicBezTo>
                  <a:cubicBezTo>
                    <a:pt x="185" y="1489"/>
                    <a:pt x="-1061" y="7211"/>
                    <a:pt x="987" y="12997"/>
                  </a:cubicBezTo>
                  <a:cubicBezTo>
                    <a:pt x="3035" y="18782"/>
                    <a:pt x="7575" y="22435"/>
                    <a:pt x="11122" y="21189"/>
                  </a:cubicBezTo>
                  <a:cubicBezTo>
                    <a:pt x="14669" y="19943"/>
                    <a:pt x="15915" y="14221"/>
                    <a:pt x="13867" y="84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0" name="Google Shape;4350;p33"/>
            <p:cNvSpPr/>
            <p:nvPr/>
          </p:nvSpPr>
          <p:spPr>
            <a:xfrm>
              <a:off x="9233964" y="4365503"/>
              <a:ext cx="41468" cy="25758"/>
            </a:xfrm>
            <a:custGeom>
              <a:rect b="b" l="l" r="r" t="t"/>
              <a:pathLst>
                <a:path extrusionOk="0" h="13756" w="22146">
                  <a:moveTo>
                    <a:pt x="10429" y="79"/>
                  </a:moveTo>
                  <a:cubicBezTo>
                    <a:pt x="16531" y="-491"/>
                    <a:pt x="21767" y="2085"/>
                    <a:pt x="22127" y="5822"/>
                  </a:cubicBezTo>
                  <a:cubicBezTo>
                    <a:pt x="22486" y="9559"/>
                    <a:pt x="17819" y="13086"/>
                    <a:pt x="11717" y="13677"/>
                  </a:cubicBezTo>
                  <a:cubicBezTo>
                    <a:pt x="5615" y="14247"/>
                    <a:pt x="379" y="11671"/>
                    <a:pt x="19" y="7934"/>
                  </a:cubicBezTo>
                  <a:cubicBezTo>
                    <a:pt x="-339" y="4176"/>
                    <a:pt x="4327" y="670"/>
                    <a:pt x="10429" y="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1" name="Google Shape;4351;p33"/>
            <p:cNvSpPr/>
            <p:nvPr/>
          </p:nvSpPr>
          <p:spPr>
            <a:xfrm>
              <a:off x="9329962" y="4218578"/>
              <a:ext cx="27814" cy="40131"/>
            </a:xfrm>
            <a:custGeom>
              <a:rect b="b" l="l" r="r" t="t"/>
              <a:pathLst>
                <a:path extrusionOk="0" h="21432" w="14854">
                  <a:moveTo>
                    <a:pt x="988" y="12996"/>
                  </a:moveTo>
                  <a:cubicBezTo>
                    <a:pt x="3036" y="18782"/>
                    <a:pt x="7575" y="22435"/>
                    <a:pt x="11122" y="21189"/>
                  </a:cubicBezTo>
                  <a:cubicBezTo>
                    <a:pt x="14670" y="19922"/>
                    <a:pt x="15915" y="14221"/>
                    <a:pt x="13867" y="8436"/>
                  </a:cubicBezTo>
                  <a:cubicBezTo>
                    <a:pt x="11819" y="2651"/>
                    <a:pt x="7280" y="-1002"/>
                    <a:pt x="3732" y="244"/>
                  </a:cubicBezTo>
                  <a:cubicBezTo>
                    <a:pt x="185" y="1489"/>
                    <a:pt x="-1061" y="7211"/>
                    <a:pt x="988" y="1299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2" name="Google Shape;4352;p33"/>
            <p:cNvSpPr/>
            <p:nvPr/>
          </p:nvSpPr>
          <p:spPr>
            <a:xfrm>
              <a:off x="9234885" y="4265073"/>
              <a:ext cx="57574" cy="47481"/>
            </a:xfrm>
            <a:custGeom>
              <a:rect b="b" l="l" r="r" t="t"/>
              <a:pathLst>
                <a:path extrusionOk="0" h="25357" w="30747">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09"/>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3" name="Google Shape;4353;p33"/>
            <p:cNvSpPr/>
            <p:nvPr/>
          </p:nvSpPr>
          <p:spPr>
            <a:xfrm>
              <a:off x="9970934" y="4734982"/>
              <a:ext cx="57576" cy="47481"/>
            </a:xfrm>
            <a:custGeom>
              <a:rect b="b" l="l" r="r" t="t"/>
              <a:pathLst>
                <a:path extrusionOk="0" h="25357" w="30748">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10"/>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4" name="Google Shape;4354;p33"/>
            <p:cNvSpPr/>
            <p:nvPr/>
          </p:nvSpPr>
          <p:spPr>
            <a:xfrm>
              <a:off x="9265920" y="5015019"/>
              <a:ext cx="47481" cy="57576"/>
            </a:xfrm>
            <a:custGeom>
              <a:rect b="b" l="l" r="r" t="t"/>
              <a:pathLst>
                <a:path extrusionOk="0" h="30748" w="25357">
                  <a:moveTo>
                    <a:pt x="21473" y="21001"/>
                  </a:moveTo>
                  <a:cubicBezTo>
                    <a:pt x="16427" y="28898"/>
                    <a:pt x="8403" y="32783"/>
                    <a:pt x="3547" y="29679"/>
                  </a:cubicBezTo>
                  <a:cubicBezTo>
                    <a:pt x="-1309" y="26575"/>
                    <a:pt x="-1162" y="17665"/>
                    <a:pt x="3885" y="9747"/>
                  </a:cubicBezTo>
                  <a:cubicBezTo>
                    <a:pt x="8931" y="1850"/>
                    <a:pt x="16955" y="-2035"/>
                    <a:pt x="21811" y="1069"/>
                  </a:cubicBezTo>
                  <a:cubicBezTo>
                    <a:pt x="26667" y="4173"/>
                    <a:pt x="26520" y="13083"/>
                    <a:pt x="21473" y="21001"/>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5" name="Google Shape;4355;p33"/>
            <p:cNvSpPr/>
            <p:nvPr/>
          </p:nvSpPr>
          <p:spPr>
            <a:xfrm>
              <a:off x="9697643" y="4213751"/>
              <a:ext cx="131260" cy="188055"/>
            </a:xfrm>
            <a:custGeom>
              <a:rect b="b" l="l" r="r" t="t"/>
              <a:pathLst>
                <a:path extrusionOk="0" h="100430" w="70099">
                  <a:moveTo>
                    <a:pt x="67765" y="22816"/>
                  </a:moveTo>
                  <a:cubicBezTo>
                    <a:pt x="63352" y="29721"/>
                    <a:pt x="7630" y="104656"/>
                    <a:pt x="726" y="100243"/>
                  </a:cubicBezTo>
                  <a:cubicBezTo>
                    <a:pt x="-6179" y="95830"/>
                    <a:pt x="38331" y="13758"/>
                    <a:pt x="42744" y="6854"/>
                  </a:cubicBezTo>
                  <a:cubicBezTo>
                    <a:pt x="47157" y="-51"/>
                    <a:pt x="56321" y="-2078"/>
                    <a:pt x="63246" y="2335"/>
                  </a:cubicBezTo>
                  <a:cubicBezTo>
                    <a:pt x="70151" y="6748"/>
                    <a:pt x="72178" y="15912"/>
                    <a:pt x="67765" y="228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6" name="Google Shape;4356;p33"/>
            <p:cNvSpPr/>
            <p:nvPr/>
          </p:nvSpPr>
          <p:spPr>
            <a:xfrm>
              <a:off x="9319249" y="4310216"/>
              <a:ext cx="188055" cy="131260"/>
            </a:xfrm>
            <a:custGeom>
              <a:rect b="b" l="l" r="r" t="t"/>
              <a:pathLst>
                <a:path extrusionOk="0" h="70099" w="100430">
                  <a:moveTo>
                    <a:pt x="22816" y="2335"/>
                  </a:moveTo>
                  <a:cubicBezTo>
                    <a:pt x="29721" y="6748"/>
                    <a:pt x="104656" y="62469"/>
                    <a:pt x="100243" y="69374"/>
                  </a:cubicBezTo>
                  <a:cubicBezTo>
                    <a:pt x="95830" y="76278"/>
                    <a:pt x="13758" y="31769"/>
                    <a:pt x="6854" y="27356"/>
                  </a:cubicBezTo>
                  <a:cubicBezTo>
                    <a:pt x="-51" y="22943"/>
                    <a:pt x="-2078" y="13779"/>
                    <a:pt x="2335" y="6853"/>
                  </a:cubicBezTo>
                  <a:cubicBezTo>
                    <a:pt x="6748" y="-51"/>
                    <a:pt x="15912" y="-2078"/>
                    <a:pt x="22837" y="23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7" name="Google Shape;4357;p33"/>
            <p:cNvSpPr/>
            <p:nvPr/>
          </p:nvSpPr>
          <p:spPr>
            <a:xfrm>
              <a:off x="9762567" y="4596368"/>
              <a:ext cx="188094" cy="131260"/>
            </a:xfrm>
            <a:custGeom>
              <a:rect b="b" l="l" r="r" t="t"/>
              <a:pathLst>
                <a:path extrusionOk="0" h="70099" w="100451">
                  <a:moveTo>
                    <a:pt x="93577" y="42744"/>
                  </a:moveTo>
                  <a:cubicBezTo>
                    <a:pt x="86672" y="38331"/>
                    <a:pt x="4600" y="-6179"/>
                    <a:pt x="187" y="726"/>
                  </a:cubicBezTo>
                  <a:cubicBezTo>
                    <a:pt x="-4226" y="7630"/>
                    <a:pt x="70710" y="63351"/>
                    <a:pt x="77614" y="67765"/>
                  </a:cubicBezTo>
                  <a:cubicBezTo>
                    <a:pt x="84519" y="72177"/>
                    <a:pt x="93703" y="70150"/>
                    <a:pt x="98116" y="63246"/>
                  </a:cubicBezTo>
                  <a:cubicBezTo>
                    <a:pt x="102529" y="56341"/>
                    <a:pt x="100502" y="47157"/>
                    <a:pt x="93598" y="427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8" name="Google Shape;4358;p33"/>
            <p:cNvSpPr/>
            <p:nvPr/>
          </p:nvSpPr>
          <p:spPr>
            <a:xfrm>
              <a:off x="9315284" y="4700743"/>
              <a:ext cx="193364" cy="289502"/>
            </a:xfrm>
            <a:custGeom>
              <a:rect b="b" l="l" r="r" t="t"/>
              <a:pathLst>
                <a:path extrusionOk="0" h="154607" w="103265">
                  <a:moveTo>
                    <a:pt x="5149" y="125519"/>
                  </a:moveTo>
                  <a:cubicBezTo>
                    <a:pt x="12033" y="114729"/>
                    <a:pt x="95900" y="-4293"/>
                    <a:pt x="102804" y="120"/>
                  </a:cubicBezTo>
                  <a:cubicBezTo>
                    <a:pt x="109708" y="4533"/>
                    <a:pt x="37053" y="130692"/>
                    <a:pt x="30170" y="141481"/>
                  </a:cubicBezTo>
                  <a:cubicBezTo>
                    <a:pt x="23287" y="152271"/>
                    <a:pt x="12096" y="157444"/>
                    <a:pt x="5191" y="153031"/>
                  </a:cubicBezTo>
                  <a:cubicBezTo>
                    <a:pt x="-1713" y="148618"/>
                    <a:pt x="-1734" y="136308"/>
                    <a:pt x="5149" y="12551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59" name="Google Shape;4359;p33"/>
            <p:cNvSpPr/>
            <p:nvPr/>
          </p:nvSpPr>
          <p:spPr>
            <a:xfrm>
              <a:off x="6833179" y="-524427"/>
              <a:ext cx="3802697" cy="4462896"/>
            </a:xfrm>
            <a:custGeom>
              <a:rect b="b" l="l" r="r" t="t"/>
              <a:pathLst>
                <a:path extrusionOk="0" h="2383389" w="2030813">
                  <a:moveTo>
                    <a:pt x="2030725" y="1785039"/>
                  </a:moveTo>
                  <a:cubicBezTo>
                    <a:pt x="2028466" y="1620621"/>
                    <a:pt x="1893375" y="1492413"/>
                    <a:pt x="1780434" y="1413783"/>
                  </a:cubicBezTo>
                  <a:cubicBezTo>
                    <a:pt x="1723699" y="1374298"/>
                    <a:pt x="1662403" y="1337559"/>
                    <a:pt x="1603114" y="1302023"/>
                  </a:cubicBezTo>
                  <a:cubicBezTo>
                    <a:pt x="1445515" y="1207599"/>
                    <a:pt x="1282553" y="1109944"/>
                    <a:pt x="1191275" y="951628"/>
                  </a:cubicBezTo>
                  <a:cubicBezTo>
                    <a:pt x="1126559" y="839383"/>
                    <a:pt x="1102847" y="704165"/>
                    <a:pt x="1079917" y="573403"/>
                  </a:cubicBezTo>
                  <a:cubicBezTo>
                    <a:pt x="1047822" y="390425"/>
                    <a:pt x="1017523" y="217602"/>
                    <a:pt x="885156" y="99572"/>
                  </a:cubicBezTo>
                  <a:cubicBezTo>
                    <a:pt x="795694" y="19801"/>
                    <a:pt x="671879" y="-13729"/>
                    <a:pt x="536513" y="5126"/>
                  </a:cubicBezTo>
                  <a:cubicBezTo>
                    <a:pt x="408411" y="22968"/>
                    <a:pt x="286749" y="86143"/>
                    <a:pt x="202693" y="178456"/>
                  </a:cubicBezTo>
                  <a:cubicBezTo>
                    <a:pt x="20685" y="378326"/>
                    <a:pt x="-75238" y="752940"/>
                    <a:pt x="72099" y="992062"/>
                  </a:cubicBezTo>
                  <a:cubicBezTo>
                    <a:pt x="274798" y="1321047"/>
                    <a:pt x="541771" y="1449023"/>
                    <a:pt x="879772" y="1611035"/>
                  </a:cubicBezTo>
                  <a:lnTo>
                    <a:pt x="894489" y="1618087"/>
                  </a:lnTo>
                  <a:cubicBezTo>
                    <a:pt x="1040644" y="1688166"/>
                    <a:pt x="1175734" y="1778789"/>
                    <a:pt x="1296024" y="1887424"/>
                  </a:cubicBezTo>
                  <a:cubicBezTo>
                    <a:pt x="1309622" y="1899712"/>
                    <a:pt x="1323325" y="1912487"/>
                    <a:pt x="1336585" y="1924838"/>
                  </a:cubicBezTo>
                  <a:cubicBezTo>
                    <a:pt x="1395220" y="1979504"/>
                    <a:pt x="1455861" y="2036028"/>
                    <a:pt x="1529234" y="2070930"/>
                  </a:cubicBezTo>
                  <a:cubicBezTo>
                    <a:pt x="1549018" y="2080347"/>
                    <a:pt x="1569542" y="2087948"/>
                    <a:pt x="1590466" y="2093734"/>
                  </a:cubicBezTo>
                  <a:cubicBezTo>
                    <a:pt x="1644034" y="2108556"/>
                    <a:pt x="1700241" y="2111407"/>
                    <a:pt x="1753745" y="2102560"/>
                  </a:cubicBezTo>
                  <a:cubicBezTo>
                    <a:pt x="1756004" y="2139679"/>
                    <a:pt x="1756004" y="2176080"/>
                    <a:pt x="1749163" y="2212841"/>
                  </a:cubicBezTo>
                  <a:cubicBezTo>
                    <a:pt x="1742174" y="2250404"/>
                    <a:pt x="1729906" y="2286404"/>
                    <a:pt x="1712402" y="2320377"/>
                  </a:cubicBezTo>
                  <a:cubicBezTo>
                    <a:pt x="1702584" y="2339444"/>
                    <a:pt x="1691372" y="2357961"/>
                    <a:pt x="1678324" y="2375022"/>
                  </a:cubicBezTo>
                  <a:cubicBezTo>
                    <a:pt x="1673868" y="2380871"/>
                    <a:pt x="1683835" y="2386888"/>
                    <a:pt x="1688205" y="2380934"/>
                  </a:cubicBezTo>
                  <a:cubicBezTo>
                    <a:pt x="1734678" y="2317569"/>
                    <a:pt x="1762508" y="2242359"/>
                    <a:pt x="1766815" y="2163686"/>
                  </a:cubicBezTo>
                  <a:cubicBezTo>
                    <a:pt x="1767955" y="2142762"/>
                    <a:pt x="1767702" y="2121457"/>
                    <a:pt x="1764640" y="2100701"/>
                  </a:cubicBezTo>
                  <a:cubicBezTo>
                    <a:pt x="1798529" y="2094029"/>
                    <a:pt x="1831172" y="2082586"/>
                    <a:pt x="1861176" y="2066327"/>
                  </a:cubicBezTo>
                  <a:cubicBezTo>
                    <a:pt x="1964173" y="2010521"/>
                    <a:pt x="2032330" y="1897495"/>
                    <a:pt x="2030788" y="1785060"/>
                  </a:cubicBezTo>
                  <a:close/>
                  <a:moveTo>
                    <a:pt x="1856298" y="2057417"/>
                  </a:moveTo>
                  <a:cubicBezTo>
                    <a:pt x="1760565" y="2109274"/>
                    <a:pt x="1636897" y="2110963"/>
                    <a:pt x="1533541" y="2061787"/>
                  </a:cubicBezTo>
                  <a:cubicBezTo>
                    <a:pt x="1461562" y="2027561"/>
                    <a:pt x="1401512" y="1971565"/>
                    <a:pt x="1343447" y="1917427"/>
                  </a:cubicBezTo>
                  <a:cubicBezTo>
                    <a:pt x="1330166" y="1905033"/>
                    <a:pt x="1316421" y="1892238"/>
                    <a:pt x="1302760" y="1879907"/>
                  </a:cubicBezTo>
                  <a:cubicBezTo>
                    <a:pt x="1181752" y="1770618"/>
                    <a:pt x="1045859" y="1679445"/>
                    <a:pt x="898817" y="1608944"/>
                  </a:cubicBezTo>
                  <a:lnTo>
                    <a:pt x="884101" y="1601892"/>
                  </a:lnTo>
                  <a:cubicBezTo>
                    <a:pt x="547598" y="1440598"/>
                    <a:pt x="281809" y="1313193"/>
                    <a:pt x="80672" y="986741"/>
                  </a:cubicBezTo>
                  <a:cubicBezTo>
                    <a:pt x="-64259" y="751504"/>
                    <a:pt x="30609" y="382401"/>
                    <a:pt x="210146" y="185255"/>
                  </a:cubicBezTo>
                  <a:cubicBezTo>
                    <a:pt x="292640" y="94673"/>
                    <a:pt x="412106" y="32660"/>
                    <a:pt x="537906" y="15135"/>
                  </a:cubicBezTo>
                  <a:cubicBezTo>
                    <a:pt x="670274" y="-3298"/>
                    <a:pt x="791218" y="29366"/>
                    <a:pt x="878421" y="107131"/>
                  </a:cubicBezTo>
                  <a:cubicBezTo>
                    <a:pt x="1008170" y="222817"/>
                    <a:pt x="1038173" y="393951"/>
                    <a:pt x="1069951" y="575156"/>
                  </a:cubicBezTo>
                  <a:cubicBezTo>
                    <a:pt x="1093029" y="706784"/>
                    <a:pt x="1116910" y="842909"/>
                    <a:pt x="1182512" y="956695"/>
                  </a:cubicBezTo>
                  <a:cubicBezTo>
                    <a:pt x="1275100" y="1117292"/>
                    <a:pt x="1439202" y="1215623"/>
                    <a:pt x="1597898" y="1310723"/>
                  </a:cubicBezTo>
                  <a:cubicBezTo>
                    <a:pt x="1657040" y="1346153"/>
                    <a:pt x="1718209" y="1382807"/>
                    <a:pt x="1774648" y="1422102"/>
                  </a:cubicBezTo>
                  <a:cubicBezTo>
                    <a:pt x="1885626" y="1499359"/>
                    <a:pt x="2018394" y="1625075"/>
                    <a:pt x="2020612" y="1785187"/>
                  </a:cubicBezTo>
                  <a:cubicBezTo>
                    <a:pt x="2022111" y="1893969"/>
                    <a:pt x="1956064" y="2003385"/>
                    <a:pt x="1856298" y="205743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0" name="Google Shape;4360;p33"/>
            <p:cNvSpPr/>
            <p:nvPr/>
          </p:nvSpPr>
          <p:spPr>
            <a:xfrm>
              <a:off x="6747410" y="-602919"/>
              <a:ext cx="3966174" cy="4098030"/>
            </a:xfrm>
            <a:custGeom>
              <a:rect b="b" l="l" r="r" t="t"/>
              <a:pathLst>
                <a:path extrusionOk="0" h="2188534" w="2118117">
                  <a:moveTo>
                    <a:pt x="1598269" y="2171405"/>
                  </a:moveTo>
                  <a:lnTo>
                    <a:pt x="1598269" y="2171405"/>
                  </a:lnTo>
                  <a:cubicBezTo>
                    <a:pt x="1571897" y="2162283"/>
                    <a:pt x="1557940" y="2133504"/>
                    <a:pt x="1567062" y="2107132"/>
                  </a:cubicBezTo>
                  <a:lnTo>
                    <a:pt x="1567062" y="2107132"/>
                  </a:lnTo>
                  <a:cubicBezTo>
                    <a:pt x="1576183" y="2080760"/>
                    <a:pt x="1604984" y="2066761"/>
                    <a:pt x="1631334" y="2075883"/>
                  </a:cubicBezTo>
                  <a:lnTo>
                    <a:pt x="1631334" y="2075883"/>
                  </a:lnTo>
                  <a:cubicBezTo>
                    <a:pt x="1657706" y="2085004"/>
                    <a:pt x="1671705" y="2113846"/>
                    <a:pt x="1662563" y="2140218"/>
                  </a:cubicBezTo>
                  <a:lnTo>
                    <a:pt x="1662563" y="2140218"/>
                  </a:lnTo>
                  <a:cubicBezTo>
                    <a:pt x="1653779" y="2165535"/>
                    <a:pt x="1626858" y="2179428"/>
                    <a:pt x="1601394" y="2172376"/>
                  </a:cubicBezTo>
                  <a:lnTo>
                    <a:pt x="1601394" y="2172376"/>
                  </a:lnTo>
                  <a:cubicBezTo>
                    <a:pt x="1600317" y="2172080"/>
                    <a:pt x="1599303" y="2171806"/>
                    <a:pt x="1598248" y="2171405"/>
                  </a:cubicBezTo>
                  <a:close/>
                  <a:moveTo>
                    <a:pt x="1758190" y="2147524"/>
                  </a:moveTo>
                  <a:cubicBezTo>
                    <a:pt x="1752933" y="2120117"/>
                    <a:pt x="1770859" y="2093597"/>
                    <a:pt x="1798266" y="2088340"/>
                  </a:cubicBezTo>
                  <a:lnTo>
                    <a:pt x="1798266" y="2088340"/>
                  </a:lnTo>
                  <a:cubicBezTo>
                    <a:pt x="1825673" y="2083082"/>
                    <a:pt x="1852171" y="2101051"/>
                    <a:pt x="1857429" y="2128458"/>
                  </a:cubicBezTo>
                  <a:lnTo>
                    <a:pt x="1857429" y="2128458"/>
                  </a:lnTo>
                  <a:cubicBezTo>
                    <a:pt x="1862687" y="2155864"/>
                    <a:pt x="1844718" y="2182363"/>
                    <a:pt x="1817311" y="2187621"/>
                  </a:cubicBezTo>
                  <a:lnTo>
                    <a:pt x="1817311" y="2187621"/>
                  </a:lnTo>
                  <a:cubicBezTo>
                    <a:pt x="1809456" y="2189120"/>
                    <a:pt x="1801644" y="2188740"/>
                    <a:pt x="1794381" y="2186734"/>
                  </a:cubicBezTo>
                  <a:lnTo>
                    <a:pt x="1794381" y="2186734"/>
                  </a:lnTo>
                  <a:cubicBezTo>
                    <a:pt x="1776412" y="2181772"/>
                    <a:pt x="1761906" y="2167055"/>
                    <a:pt x="1758190" y="2147524"/>
                  </a:cubicBezTo>
                  <a:close/>
                  <a:moveTo>
                    <a:pt x="1416536" y="2059265"/>
                  </a:moveTo>
                  <a:cubicBezTo>
                    <a:pt x="1395401" y="2041044"/>
                    <a:pt x="1393078" y="2009097"/>
                    <a:pt x="1411342" y="1987982"/>
                  </a:cubicBezTo>
                  <a:lnTo>
                    <a:pt x="1411342" y="1987982"/>
                  </a:lnTo>
                  <a:cubicBezTo>
                    <a:pt x="1429564" y="1966847"/>
                    <a:pt x="1461510" y="1964524"/>
                    <a:pt x="1482625" y="1982788"/>
                  </a:cubicBezTo>
                  <a:lnTo>
                    <a:pt x="1482625" y="1982788"/>
                  </a:lnTo>
                  <a:cubicBezTo>
                    <a:pt x="1503760" y="2001010"/>
                    <a:pt x="1506104" y="2032914"/>
                    <a:pt x="1487840" y="2054029"/>
                  </a:cubicBezTo>
                  <a:lnTo>
                    <a:pt x="1487840" y="2054029"/>
                  </a:lnTo>
                  <a:cubicBezTo>
                    <a:pt x="1474644" y="2069316"/>
                    <a:pt x="1454310" y="2074742"/>
                    <a:pt x="1436088" y="2069717"/>
                  </a:cubicBezTo>
                  <a:lnTo>
                    <a:pt x="1436088" y="2069717"/>
                  </a:lnTo>
                  <a:cubicBezTo>
                    <a:pt x="1429078" y="2067774"/>
                    <a:pt x="1422427" y="2064312"/>
                    <a:pt x="1416536" y="2059265"/>
                  </a:cubicBezTo>
                  <a:close/>
                  <a:moveTo>
                    <a:pt x="1271669" y="1928418"/>
                  </a:moveTo>
                  <a:cubicBezTo>
                    <a:pt x="1250386" y="1910365"/>
                    <a:pt x="1247726" y="1878483"/>
                    <a:pt x="1265778" y="1857199"/>
                  </a:cubicBezTo>
                  <a:lnTo>
                    <a:pt x="1265778" y="1857199"/>
                  </a:lnTo>
                  <a:cubicBezTo>
                    <a:pt x="1283789" y="1835852"/>
                    <a:pt x="1315672" y="1833234"/>
                    <a:pt x="1336998" y="1851266"/>
                  </a:cubicBezTo>
                  <a:lnTo>
                    <a:pt x="1336998" y="1851266"/>
                  </a:lnTo>
                  <a:cubicBezTo>
                    <a:pt x="1358281" y="1869319"/>
                    <a:pt x="1360942" y="1901202"/>
                    <a:pt x="1342889" y="1922485"/>
                  </a:cubicBezTo>
                  <a:lnTo>
                    <a:pt x="1342889" y="1922485"/>
                  </a:lnTo>
                  <a:cubicBezTo>
                    <a:pt x="1329777" y="1938047"/>
                    <a:pt x="1309253" y="1943642"/>
                    <a:pt x="1290820" y="1938554"/>
                  </a:cubicBezTo>
                  <a:lnTo>
                    <a:pt x="1290820" y="1938554"/>
                  </a:lnTo>
                  <a:cubicBezTo>
                    <a:pt x="1284000" y="1936674"/>
                    <a:pt x="1277434" y="1933317"/>
                    <a:pt x="1271648" y="1928418"/>
                  </a:cubicBezTo>
                  <a:close/>
                  <a:moveTo>
                    <a:pt x="1942753" y="2084096"/>
                  </a:moveTo>
                  <a:cubicBezTo>
                    <a:pt x="1922968" y="2064417"/>
                    <a:pt x="1922863" y="2032386"/>
                    <a:pt x="1942499" y="2012602"/>
                  </a:cubicBezTo>
                  <a:lnTo>
                    <a:pt x="1942499" y="2012602"/>
                  </a:lnTo>
                  <a:cubicBezTo>
                    <a:pt x="1962178" y="1992818"/>
                    <a:pt x="1994209" y="1992712"/>
                    <a:pt x="2013993" y="2012349"/>
                  </a:cubicBezTo>
                  <a:lnTo>
                    <a:pt x="2013993" y="2012349"/>
                  </a:lnTo>
                  <a:cubicBezTo>
                    <a:pt x="2033819" y="2032049"/>
                    <a:pt x="2033883" y="2064058"/>
                    <a:pt x="2014246" y="2083843"/>
                  </a:cubicBezTo>
                  <a:lnTo>
                    <a:pt x="2014246" y="2083843"/>
                  </a:lnTo>
                  <a:cubicBezTo>
                    <a:pt x="2000881" y="2097292"/>
                    <a:pt x="1981899" y="2101642"/>
                    <a:pt x="1964860" y="2096913"/>
                  </a:cubicBezTo>
                  <a:lnTo>
                    <a:pt x="1964860" y="2096913"/>
                  </a:lnTo>
                  <a:cubicBezTo>
                    <a:pt x="1956773" y="2094674"/>
                    <a:pt x="1949150" y="2090409"/>
                    <a:pt x="1942753" y="2084096"/>
                  </a:cubicBezTo>
                  <a:close/>
                  <a:moveTo>
                    <a:pt x="1119983" y="1814379"/>
                  </a:moveTo>
                  <a:lnTo>
                    <a:pt x="1119983" y="1814379"/>
                  </a:lnTo>
                  <a:cubicBezTo>
                    <a:pt x="1096736" y="1798923"/>
                    <a:pt x="1090401" y="1767547"/>
                    <a:pt x="1105857" y="1744300"/>
                  </a:cubicBezTo>
                  <a:lnTo>
                    <a:pt x="1105857" y="1744300"/>
                  </a:lnTo>
                  <a:cubicBezTo>
                    <a:pt x="1121334" y="1721116"/>
                    <a:pt x="1152710" y="1714782"/>
                    <a:pt x="1175936" y="1730217"/>
                  </a:cubicBezTo>
                  <a:lnTo>
                    <a:pt x="1175936" y="1730217"/>
                  </a:lnTo>
                  <a:cubicBezTo>
                    <a:pt x="1199183" y="1745672"/>
                    <a:pt x="1205517" y="1777048"/>
                    <a:pt x="1190062" y="1800296"/>
                  </a:cubicBezTo>
                  <a:lnTo>
                    <a:pt x="1190062" y="1800296"/>
                  </a:lnTo>
                  <a:cubicBezTo>
                    <a:pt x="1177625" y="1818939"/>
                    <a:pt x="1154969" y="1826668"/>
                    <a:pt x="1134509" y="1821009"/>
                  </a:cubicBezTo>
                  <a:lnTo>
                    <a:pt x="1134509" y="1821009"/>
                  </a:lnTo>
                  <a:cubicBezTo>
                    <a:pt x="1129442" y="1819615"/>
                    <a:pt x="1124543" y="1817419"/>
                    <a:pt x="1119983" y="1814379"/>
                  </a:cubicBezTo>
                  <a:close/>
                  <a:moveTo>
                    <a:pt x="956134" y="1718561"/>
                  </a:moveTo>
                  <a:cubicBezTo>
                    <a:pt x="931282" y="1705871"/>
                    <a:pt x="921401" y="1675445"/>
                    <a:pt x="934090" y="1650593"/>
                  </a:cubicBezTo>
                  <a:lnTo>
                    <a:pt x="934090" y="1650593"/>
                  </a:lnTo>
                  <a:cubicBezTo>
                    <a:pt x="946738" y="1625720"/>
                    <a:pt x="977164" y="1615839"/>
                    <a:pt x="1002058" y="1628550"/>
                  </a:cubicBezTo>
                  <a:lnTo>
                    <a:pt x="1002058" y="1628550"/>
                  </a:lnTo>
                  <a:cubicBezTo>
                    <a:pt x="1026931" y="1641197"/>
                    <a:pt x="1036812" y="1671624"/>
                    <a:pt x="1024101" y="1696517"/>
                  </a:cubicBezTo>
                  <a:lnTo>
                    <a:pt x="1024101" y="1696517"/>
                  </a:lnTo>
                  <a:cubicBezTo>
                    <a:pt x="1012995" y="1718244"/>
                    <a:pt x="988291" y="1728570"/>
                    <a:pt x="965657" y="1722256"/>
                  </a:cubicBezTo>
                  <a:lnTo>
                    <a:pt x="965657" y="1722256"/>
                  </a:lnTo>
                  <a:cubicBezTo>
                    <a:pt x="962447" y="1721369"/>
                    <a:pt x="959259" y="1720166"/>
                    <a:pt x="956134" y="1718582"/>
                  </a:cubicBezTo>
                  <a:close/>
                  <a:moveTo>
                    <a:pt x="780735" y="1633427"/>
                  </a:moveTo>
                  <a:cubicBezTo>
                    <a:pt x="755651" y="1621139"/>
                    <a:pt x="745368" y="1590861"/>
                    <a:pt x="757657" y="1565797"/>
                  </a:cubicBezTo>
                  <a:lnTo>
                    <a:pt x="757657" y="1565797"/>
                  </a:lnTo>
                  <a:cubicBezTo>
                    <a:pt x="769988" y="1540734"/>
                    <a:pt x="800266" y="1530431"/>
                    <a:pt x="825329" y="1542719"/>
                  </a:cubicBezTo>
                  <a:lnTo>
                    <a:pt x="825329" y="1542719"/>
                  </a:lnTo>
                  <a:cubicBezTo>
                    <a:pt x="850350" y="1555029"/>
                    <a:pt x="860696" y="1585328"/>
                    <a:pt x="848407" y="1610392"/>
                  </a:cubicBezTo>
                  <a:lnTo>
                    <a:pt x="848407" y="1610392"/>
                  </a:lnTo>
                  <a:cubicBezTo>
                    <a:pt x="837534" y="1632498"/>
                    <a:pt x="812555" y="1643161"/>
                    <a:pt x="789603" y="1636805"/>
                  </a:cubicBezTo>
                  <a:lnTo>
                    <a:pt x="789603" y="1636805"/>
                  </a:lnTo>
                  <a:cubicBezTo>
                    <a:pt x="786626" y="1635982"/>
                    <a:pt x="783649" y="1634842"/>
                    <a:pt x="780735" y="1633406"/>
                  </a:cubicBezTo>
                  <a:close/>
                  <a:moveTo>
                    <a:pt x="604704" y="1542023"/>
                  </a:moveTo>
                  <a:cubicBezTo>
                    <a:pt x="580380" y="1528361"/>
                    <a:pt x="571638" y="1497576"/>
                    <a:pt x="585299" y="1473210"/>
                  </a:cubicBezTo>
                  <a:lnTo>
                    <a:pt x="585299" y="1473210"/>
                  </a:lnTo>
                  <a:cubicBezTo>
                    <a:pt x="598897" y="1448865"/>
                    <a:pt x="629682" y="1440166"/>
                    <a:pt x="654069" y="1453785"/>
                  </a:cubicBezTo>
                  <a:lnTo>
                    <a:pt x="654069" y="1453785"/>
                  </a:lnTo>
                  <a:cubicBezTo>
                    <a:pt x="678414" y="1467382"/>
                    <a:pt x="687135" y="1498231"/>
                    <a:pt x="673494" y="1522555"/>
                  </a:cubicBezTo>
                  <a:lnTo>
                    <a:pt x="673494" y="1522555"/>
                  </a:lnTo>
                  <a:cubicBezTo>
                    <a:pt x="661881" y="1543311"/>
                    <a:pt x="637875" y="1552728"/>
                    <a:pt x="615957" y="1546646"/>
                  </a:cubicBezTo>
                  <a:lnTo>
                    <a:pt x="615957" y="1546646"/>
                  </a:lnTo>
                  <a:cubicBezTo>
                    <a:pt x="612115" y="1545591"/>
                    <a:pt x="608356" y="1544007"/>
                    <a:pt x="604704" y="1542023"/>
                  </a:cubicBezTo>
                  <a:close/>
                  <a:moveTo>
                    <a:pt x="2017709" y="1869024"/>
                  </a:moveTo>
                  <a:lnTo>
                    <a:pt x="2017709" y="1869024"/>
                  </a:lnTo>
                  <a:cubicBezTo>
                    <a:pt x="2022333" y="1841511"/>
                    <a:pt x="2048389" y="1822930"/>
                    <a:pt x="2075943" y="1827554"/>
                  </a:cubicBezTo>
                  <a:lnTo>
                    <a:pt x="2075943" y="1827554"/>
                  </a:lnTo>
                  <a:cubicBezTo>
                    <a:pt x="2103455" y="1832178"/>
                    <a:pt x="2122036" y="1858234"/>
                    <a:pt x="2117412" y="1885809"/>
                  </a:cubicBezTo>
                  <a:lnTo>
                    <a:pt x="2117412" y="1885809"/>
                  </a:lnTo>
                  <a:cubicBezTo>
                    <a:pt x="2112788" y="1913322"/>
                    <a:pt x="2086733" y="1931902"/>
                    <a:pt x="2059178" y="1927278"/>
                  </a:cubicBezTo>
                  <a:lnTo>
                    <a:pt x="2059178" y="1927278"/>
                  </a:lnTo>
                  <a:cubicBezTo>
                    <a:pt x="2057426" y="1926962"/>
                    <a:pt x="2055694" y="1926582"/>
                    <a:pt x="2054047" y="1926117"/>
                  </a:cubicBezTo>
                  <a:lnTo>
                    <a:pt x="2054047" y="1926117"/>
                  </a:lnTo>
                  <a:cubicBezTo>
                    <a:pt x="2029407" y="1919297"/>
                    <a:pt x="2013423" y="1894804"/>
                    <a:pt x="2017709" y="1869024"/>
                  </a:cubicBezTo>
                  <a:close/>
                  <a:moveTo>
                    <a:pt x="434351" y="1435373"/>
                  </a:moveTo>
                  <a:lnTo>
                    <a:pt x="434351" y="1435373"/>
                  </a:lnTo>
                  <a:cubicBezTo>
                    <a:pt x="411548" y="1419221"/>
                    <a:pt x="406227" y="1387696"/>
                    <a:pt x="422316" y="1364914"/>
                  </a:cubicBezTo>
                  <a:lnTo>
                    <a:pt x="422316" y="1364914"/>
                  </a:lnTo>
                  <a:cubicBezTo>
                    <a:pt x="438469" y="1342110"/>
                    <a:pt x="470056" y="1336789"/>
                    <a:pt x="492797" y="1352942"/>
                  </a:cubicBezTo>
                  <a:lnTo>
                    <a:pt x="492797" y="1352942"/>
                  </a:lnTo>
                  <a:cubicBezTo>
                    <a:pt x="515558" y="1369052"/>
                    <a:pt x="520921" y="1400640"/>
                    <a:pt x="504768" y="1423380"/>
                  </a:cubicBezTo>
                  <a:lnTo>
                    <a:pt x="504768" y="1423380"/>
                  </a:lnTo>
                  <a:cubicBezTo>
                    <a:pt x="492121" y="1441222"/>
                    <a:pt x="470014" y="1448379"/>
                    <a:pt x="450082" y="1442869"/>
                  </a:cubicBezTo>
                  <a:lnTo>
                    <a:pt x="450082" y="1442869"/>
                  </a:lnTo>
                  <a:cubicBezTo>
                    <a:pt x="444571" y="1441349"/>
                    <a:pt x="439229" y="1438878"/>
                    <a:pt x="434330" y="1435373"/>
                  </a:cubicBezTo>
                  <a:close/>
                  <a:moveTo>
                    <a:pt x="277724" y="1306110"/>
                  </a:moveTo>
                  <a:lnTo>
                    <a:pt x="277724" y="1306110"/>
                  </a:lnTo>
                  <a:cubicBezTo>
                    <a:pt x="257665" y="1286706"/>
                    <a:pt x="257074" y="1254717"/>
                    <a:pt x="276478" y="1234616"/>
                  </a:cubicBezTo>
                  <a:lnTo>
                    <a:pt x="276478" y="1234616"/>
                  </a:lnTo>
                  <a:cubicBezTo>
                    <a:pt x="295925" y="1214557"/>
                    <a:pt x="327892" y="1214029"/>
                    <a:pt x="347972" y="1233413"/>
                  </a:cubicBezTo>
                  <a:lnTo>
                    <a:pt x="347972" y="1233413"/>
                  </a:lnTo>
                  <a:cubicBezTo>
                    <a:pt x="368052" y="1252796"/>
                    <a:pt x="368580" y="1284826"/>
                    <a:pt x="349176" y="1304906"/>
                  </a:cubicBezTo>
                  <a:lnTo>
                    <a:pt x="349176" y="1304906"/>
                  </a:lnTo>
                  <a:cubicBezTo>
                    <a:pt x="335873" y="1318694"/>
                    <a:pt x="316575" y="1323255"/>
                    <a:pt x="299324" y="1318483"/>
                  </a:cubicBezTo>
                  <a:lnTo>
                    <a:pt x="299324" y="1318483"/>
                  </a:lnTo>
                  <a:cubicBezTo>
                    <a:pt x="291491" y="1316308"/>
                    <a:pt x="284016" y="1312212"/>
                    <a:pt x="277724" y="1306110"/>
                  </a:cubicBezTo>
                  <a:close/>
                  <a:moveTo>
                    <a:pt x="1991084" y="1709883"/>
                  </a:moveTo>
                  <a:lnTo>
                    <a:pt x="1991084" y="1709883"/>
                  </a:lnTo>
                  <a:cubicBezTo>
                    <a:pt x="1978774" y="1684820"/>
                    <a:pt x="1989036" y="1654521"/>
                    <a:pt x="2014078" y="1642147"/>
                  </a:cubicBezTo>
                  <a:lnTo>
                    <a:pt x="2014078" y="1642147"/>
                  </a:lnTo>
                  <a:cubicBezTo>
                    <a:pt x="2039098" y="1629817"/>
                    <a:pt x="2069398" y="1640099"/>
                    <a:pt x="2081770" y="1665120"/>
                  </a:cubicBezTo>
                  <a:lnTo>
                    <a:pt x="2081770" y="1665120"/>
                  </a:lnTo>
                  <a:cubicBezTo>
                    <a:pt x="2094102" y="1690141"/>
                    <a:pt x="2083819" y="1720440"/>
                    <a:pt x="2058798" y="1732814"/>
                  </a:cubicBezTo>
                  <a:lnTo>
                    <a:pt x="2058798" y="1732814"/>
                  </a:lnTo>
                  <a:cubicBezTo>
                    <a:pt x="2047248" y="1738536"/>
                    <a:pt x="2034516" y="1739422"/>
                    <a:pt x="2022988" y="1736234"/>
                  </a:cubicBezTo>
                  <a:lnTo>
                    <a:pt x="2022988" y="1736234"/>
                  </a:lnTo>
                  <a:cubicBezTo>
                    <a:pt x="2009601" y="1732539"/>
                    <a:pt x="1997777" y="1723333"/>
                    <a:pt x="1991105" y="1709904"/>
                  </a:cubicBezTo>
                  <a:close/>
                  <a:moveTo>
                    <a:pt x="143415" y="1152924"/>
                  </a:moveTo>
                  <a:lnTo>
                    <a:pt x="143415" y="1152924"/>
                  </a:lnTo>
                  <a:cubicBezTo>
                    <a:pt x="126797" y="1130500"/>
                    <a:pt x="131527" y="1098829"/>
                    <a:pt x="153951" y="1082211"/>
                  </a:cubicBezTo>
                  <a:lnTo>
                    <a:pt x="153951" y="1082211"/>
                  </a:lnTo>
                  <a:cubicBezTo>
                    <a:pt x="176374" y="1065594"/>
                    <a:pt x="208004" y="1070303"/>
                    <a:pt x="224621" y="1092726"/>
                  </a:cubicBezTo>
                  <a:lnTo>
                    <a:pt x="224621" y="1092726"/>
                  </a:lnTo>
                  <a:cubicBezTo>
                    <a:pt x="241238" y="1115150"/>
                    <a:pt x="236572" y="1146801"/>
                    <a:pt x="214148" y="1163397"/>
                  </a:cubicBezTo>
                  <a:lnTo>
                    <a:pt x="214148" y="1163397"/>
                  </a:lnTo>
                  <a:cubicBezTo>
                    <a:pt x="201141" y="1173067"/>
                    <a:pt x="185052" y="1175537"/>
                    <a:pt x="170525" y="1171526"/>
                  </a:cubicBezTo>
                  <a:lnTo>
                    <a:pt x="170525" y="1171526"/>
                  </a:lnTo>
                  <a:cubicBezTo>
                    <a:pt x="160053" y="1168633"/>
                    <a:pt x="150424" y="1162299"/>
                    <a:pt x="143415" y="1152903"/>
                  </a:cubicBezTo>
                  <a:close/>
                  <a:moveTo>
                    <a:pt x="1882344" y="1571266"/>
                  </a:moveTo>
                  <a:cubicBezTo>
                    <a:pt x="1861821" y="1552368"/>
                    <a:pt x="1860491" y="1520380"/>
                    <a:pt x="1879388" y="1499857"/>
                  </a:cubicBezTo>
                  <a:lnTo>
                    <a:pt x="1879388" y="1499857"/>
                  </a:lnTo>
                  <a:cubicBezTo>
                    <a:pt x="1898285" y="1479334"/>
                    <a:pt x="1930274" y="1478003"/>
                    <a:pt x="1950797" y="1496901"/>
                  </a:cubicBezTo>
                  <a:lnTo>
                    <a:pt x="1950797" y="1496901"/>
                  </a:lnTo>
                  <a:cubicBezTo>
                    <a:pt x="1971363" y="1515798"/>
                    <a:pt x="1972693" y="1547787"/>
                    <a:pt x="1953796" y="1568310"/>
                  </a:cubicBezTo>
                  <a:lnTo>
                    <a:pt x="1953796" y="1568310"/>
                  </a:lnTo>
                  <a:cubicBezTo>
                    <a:pt x="1940472" y="1582710"/>
                    <a:pt x="1920752" y="1587694"/>
                    <a:pt x="1903057" y="1582795"/>
                  </a:cubicBezTo>
                  <a:lnTo>
                    <a:pt x="1903057" y="1582795"/>
                  </a:lnTo>
                  <a:cubicBezTo>
                    <a:pt x="1895561" y="1580726"/>
                    <a:pt x="1888446" y="1576861"/>
                    <a:pt x="1882344" y="1571245"/>
                  </a:cubicBezTo>
                  <a:close/>
                  <a:moveTo>
                    <a:pt x="37504" y="972817"/>
                  </a:moveTo>
                  <a:cubicBezTo>
                    <a:pt x="27622" y="946698"/>
                    <a:pt x="40840" y="917518"/>
                    <a:pt x="66916" y="907636"/>
                  </a:cubicBezTo>
                  <a:lnTo>
                    <a:pt x="66916" y="907636"/>
                  </a:lnTo>
                  <a:cubicBezTo>
                    <a:pt x="93035" y="897776"/>
                    <a:pt x="122215" y="910930"/>
                    <a:pt x="132097" y="937049"/>
                  </a:cubicBezTo>
                  <a:lnTo>
                    <a:pt x="132097" y="937049"/>
                  </a:lnTo>
                  <a:cubicBezTo>
                    <a:pt x="141957" y="963168"/>
                    <a:pt x="128824" y="992306"/>
                    <a:pt x="102706" y="1002187"/>
                  </a:cubicBezTo>
                  <a:lnTo>
                    <a:pt x="102706" y="1002187"/>
                  </a:lnTo>
                  <a:cubicBezTo>
                    <a:pt x="92275" y="1006178"/>
                    <a:pt x="81359" y="1006410"/>
                    <a:pt x="71371" y="1003644"/>
                  </a:cubicBezTo>
                  <a:lnTo>
                    <a:pt x="71371" y="1003644"/>
                  </a:lnTo>
                  <a:cubicBezTo>
                    <a:pt x="56359" y="999485"/>
                    <a:pt x="43479" y="988484"/>
                    <a:pt x="37525" y="972838"/>
                  </a:cubicBezTo>
                  <a:close/>
                  <a:moveTo>
                    <a:pt x="1732473" y="1460183"/>
                  </a:moveTo>
                  <a:lnTo>
                    <a:pt x="1732473" y="1460183"/>
                  </a:lnTo>
                  <a:cubicBezTo>
                    <a:pt x="1708930" y="1445170"/>
                    <a:pt x="1702005" y="1413942"/>
                    <a:pt x="1716954" y="1390399"/>
                  </a:cubicBezTo>
                  <a:lnTo>
                    <a:pt x="1716954" y="1390399"/>
                  </a:lnTo>
                  <a:cubicBezTo>
                    <a:pt x="1731966" y="1366856"/>
                    <a:pt x="1763195" y="1359931"/>
                    <a:pt x="1786716" y="1374922"/>
                  </a:cubicBezTo>
                  <a:lnTo>
                    <a:pt x="1786716" y="1374922"/>
                  </a:lnTo>
                  <a:cubicBezTo>
                    <a:pt x="1810259" y="1389871"/>
                    <a:pt x="1817248" y="1421163"/>
                    <a:pt x="1802235" y="1444705"/>
                  </a:cubicBezTo>
                  <a:lnTo>
                    <a:pt x="1802235" y="1444705"/>
                  </a:lnTo>
                  <a:cubicBezTo>
                    <a:pt x="1790010" y="1463878"/>
                    <a:pt x="1766995" y="1472028"/>
                    <a:pt x="1746134" y="1466264"/>
                  </a:cubicBezTo>
                  <a:lnTo>
                    <a:pt x="1746134" y="1466264"/>
                  </a:lnTo>
                  <a:cubicBezTo>
                    <a:pt x="1741404" y="1464954"/>
                    <a:pt x="1736823" y="1462949"/>
                    <a:pt x="1732452" y="1460183"/>
                  </a:cubicBezTo>
                  <a:close/>
                  <a:moveTo>
                    <a:pt x="1566133" y="1359002"/>
                  </a:moveTo>
                  <a:cubicBezTo>
                    <a:pt x="1542294" y="1344496"/>
                    <a:pt x="1534693" y="1313437"/>
                    <a:pt x="1549156" y="1289556"/>
                  </a:cubicBezTo>
                  <a:lnTo>
                    <a:pt x="1549156" y="1289556"/>
                  </a:lnTo>
                  <a:cubicBezTo>
                    <a:pt x="1563662" y="1265718"/>
                    <a:pt x="1594764" y="1258117"/>
                    <a:pt x="1618602" y="1272622"/>
                  </a:cubicBezTo>
                  <a:lnTo>
                    <a:pt x="1618602" y="1272622"/>
                  </a:lnTo>
                  <a:cubicBezTo>
                    <a:pt x="1642441" y="1287086"/>
                    <a:pt x="1650042" y="1318187"/>
                    <a:pt x="1635600" y="1342026"/>
                  </a:cubicBezTo>
                  <a:lnTo>
                    <a:pt x="1635600" y="1342026"/>
                  </a:lnTo>
                  <a:cubicBezTo>
                    <a:pt x="1623585" y="1361768"/>
                    <a:pt x="1600169" y="1370404"/>
                    <a:pt x="1578928" y="1364534"/>
                  </a:cubicBezTo>
                  <a:lnTo>
                    <a:pt x="1578928" y="1364534"/>
                  </a:lnTo>
                  <a:cubicBezTo>
                    <a:pt x="1574536" y="1363330"/>
                    <a:pt x="1570229" y="1361493"/>
                    <a:pt x="1566133" y="1359002"/>
                  </a:cubicBezTo>
                  <a:close/>
                  <a:moveTo>
                    <a:pt x="1398842" y="1248129"/>
                  </a:moveTo>
                  <a:cubicBezTo>
                    <a:pt x="1376545" y="1231322"/>
                    <a:pt x="1372069" y="1199672"/>
                    <a:pt x="1388897" y="1177354"/>
                  </a:cubicBezTo>
                  <a:lnTo>
                    <a:pt x="1388897" y="1177354"/>
                  </a:lnTo>
                  <a:cubicBezTo>
                    <a:pt x="1405662" y="1155035"/>
                    <a:pt x="1437355" y="1150602"/>
                    <a:pt x="1459673" y="1167409"/>
                  </a:cubicBezTo>
                  <a:lnTo>
                    <a:pt x="1459673" y="1167409"/>
                  </a:lnTo>
                  <a:cubicBezTo>
                    <a:pt x="1481949" y="1184152"/>
                    <a:pt x="1486446" y="1215866"/>
                    <a:pt x="1469618" y="1238163"/>
                  </a:cubicBezTo>
                  <a:lnTo>
                    <a:pt x="1469618" y="1238163"/>
                  </a:lnTo>
                  <a:cubicBezTo>
                    <a:pt x="1456780" y="1255224"/>
                    <a:pt x="1435180" y="1261833"/>
                    <a:pt x="1415734" y="1256448"/>
                  </a:cubicBezTo>
                  <a:lnTo>
                    <a:pt x="1415734" y="1256448"/>
                  </a:lnTo>
                  <a:cubicBezTo>
                    <a:pt x="1409800" y="1254801"/>
                    <a:pt x="1404057" y="1252056"/>
                    <a:pt x="1398842" y="1248108"/>
                  </a:cubicBezTo>
                  <a:close/>
                  <a:moveTo>
                    <a:pt x="4" y="763867"/>
                  </a:moveTo>
                  <a:cubicBezTo>
                    <a:pt x="-355" y="735975"/>
                    <a:pt x="21985" y="713045"/>
                    <a:pt x="49898" y="712749"/>
                  </a:cubicBezTo>
                  <a:lnTo>
                    <a:pt x="49898" y="712749"/>
                  </a:lnTo>
                  <a:cubicBezTo>
                    <a:pt x="77790" y="712390"/>
                    <a:pt x="100720" y="734730"/>
                    <a:pt x="101080" y="762622"/>
                  </a:cubicBezTo>
                  <a:lnTo>
                    <a:pt x="101080" y="762622"/>
                  </a:lnTo>
                  <a:cubicBezTo>
                    <a:pt x="101439" y="790514"/>
                    <a:pt x="79099" y="813445"/>
                    <a:pt x="51165" y="813782"/>
                  </a:cubicBezTo>
                  <a:lnTo>
                    <a:pt x="51165" y="813782"/>
                  </a:lnTo>
                  <a:cubicBezTo>
                    <a:pt x="46267" y="813846"/>
                    <a:pt x="41516" y="813212"/>
                    <a:pt x="37039" y="811966"/>
                  </a:cubicBezTo>
                  <a:lnTo>
                    <a:pt x="37039" y="811966"/>
                  </a:lnTo>
                  <a:cubicBezTo>
                    <a:pt x="15904" y="806118"/>
                    <a:pt x="300" y="786903"/>
                    <a:pt x="4" y="763867"/>
                  </a:cubicBezTo>
                  <a:close/>
                  <a:moveTo>
                    <a:pt x="1247726" y="1106240"/>
                  </a:moveTo>
                  <a:cubicBezTo>
                    <a:pt x="1230053" y="1084619"/>
                    <a:pt x="1233241" y="1052778"/>
                    <a:pt x="1254862" y="1035126"/>
                  </a:cubicBezTo>
                  <a:lnTo>
                    <a:pt x="1254862" y="1035126"/>
                  </a:lnTo>
                  <a:cubicBezTo>
                    <a:pt x="1276484" y="1017453"/>
                    <a:pt x="1308324" y="1020641"/>
                    <a:pt x="1325997" y="1042263"/>
                  </a:cubicBezTo>
                  <a:lnTo>
                    <a:pt x="1325997" y="1042263"/>
                  </a:lnTo>
                  <a:cubicBezTo>
                    <a:pt x="1343670" y="1063884"/>
                    <a:pt x="1340482" y="1095725"/>
                    <a:pt x="1318861" y="1113376"/>
                  </a:cubicBezTo>
                  <a:lnTo>
                    <a:pt x="1318861" y="1113376"/>
                  </a:lnTo>
                  <a:cubicBezTo>
                    <a:pt x="1305664" y="1124145"/>
                    <a:pt x="1288624" y="1127143"/>
                    <a:pt x="1273380" y="1122920"/>
                  </a:cubicBezTo>
                  <a:lnTo>
                    <a:pt x="1273380" y="1122920"/>
                  </a:lnTo>
                  <a:cubicBezTo>
                    <a:pt x="1263646" y="1120217"/>
                    <a:pt x="1254588" y="1114622"/>
                    <a:pt x="1247746" y="1106240"/>
                  </a:cubicBezTo>
                  <a:close/>
                  <a:moveTo>
                    <a:pt x="1142828" y="923198"/>
                  </a:moveTo>
                  <a:cubicBezTo>
                    <a:pt x="1132905" y="897121"/>
                    <a:pt x="1145996" y="867920"/>
                    <a:pt x="1172093" y="857975"/>
                  </a:cubicBezTo>
                  <a:lnTo>
                    <a:pt x="1172093" y="857975"/>
                  </a:lnTo>
                  <a:cubicBezTo>
                    <a:pt x="1198212" y="848093"/>
                    <a:pt x="1227413" y="861206"/>
                    <a:pt x="1237295" y="887282"/>
                  </a:cubicBezTo>
                  <a:lnTo>
                    <a:pt x="1237295" y="887282"/>
                  </a:lnTo>
                  <a:cubicBezTo>
                    <a:pt x="1247219" y="913358"/>
                    <a:pt x="1234128" y="942560"/>
                    <a:pt x="1208030" y="952505"/>
                  </a:cubicBezTo>
                  <a:lnTo>
                    <a:pt x="1208030" y="952505"/>
                  </a:lnTo>
                  <a:cubicBezTo>
                    <a:pt x="1197536" y="956474"/>
                    <a:pt x="1186620" y="956749"/>
                    <a:pt x="1176633" y="953983"/>
                  </a:cubicBezTo>
                  <a:lnTo>
                    <a:pt x="1176633" y="953983"/>
                  </a:lnTo>
                  <a:cubicBezTo>
                    <a:pt x="1161621" y="949823"/>
                    <a:pt x="1148783" y="938844"/>
                    <a:pt x="1142828" y="923198"/>
                  </a:cubicBezTo>
                  <a:close/>
                  <a:moveTo>
                    <a:pt x="24898" y="557262"/>
                  </a:moveTo>
                  <a:cubicBezTo>
                    <a:pt x="31655" y="530193"/>
                    <a:pt x="59040" y="513639"/>
                    <a:pt x="86109" y="520396"/>
                  </a:cubicBezTo>
                  <a:lnTo>
                    <a:pt x="86109" y="520396"/>
                  </a:lnTo>
                  <a:cubicBezTo>
                    <a:pt x="113200" y="527110"/>
                    <a:pt x="129753" y="554496"/>
                    <a:pt x="123039" y="581586"/>
                  </a:cubicBezTo>
                  <a:lnTo>
                    <a:pt x="123039" y="581586"/>
                  </a:lnTo>
                  <a:cubicBezTo>
                    <a:pt x="116282" y="608654"/>
                    <a:pt x="88897" y="625208"/>
                    <a:pt x="61807" y="618494"/>
                  </a:cubicBezTo>
                  <a:lnTo>
                    <a:pt x="61807" y="618494"/>
                  </a:lnTo>
                  <a:cubicBezTo>
                    <a:pt x="61363" y="618367"/>
                    <a:pt x="60920" y="618262"/>
                    <a:pt x="60434" y="618114"/>
                  </a:cubicBezTo>
                  <a:lnTo>
                    <a:pt x="60434" y="618114"/>
                  </a:lnTo>
                  <a:cubicBezTo>
                    <a:pt x="34189" y="610850"/>
                    <a:pt x="18290" y="583908"/>
                    <a:pt x="24877" y="557262"/>
                  </a:cubicBezTo>
                  <a:close/>
                  <a:moveTo>
                    <a:pt x="1089493" y="726220"/>
                  </a:moveTo>
                  <a:lnTo>
                    <a:pt x="1089493" y="726220"/>
                  </a:lnTo>
                  <a:cubicBezTo>
                    <a:pt x="1084046" y="698856"/>
                    <a:pt x="1101888" y="672294"/>
                    <a:pt x="1129294" y="666867"/>
                  </a:cubicBezTo>
                  <a:lnTo>
                    <a:pt x="1129294" y="666867"/>
                  </a:lnTo>
                  <a:cubicBezTo>
                    <a:pt x="1156637" y="661483"/>
                    <a:pt x="1183221" y="679325"/>
                    <a:pt x="1188647" y="706668"/>
                  </a:cubicBezTo>
                  <a:lnTo>
                    <a:pt x="1188647" y="706668"/>
                  </a:lnTo>
                  <a:cubicBezTo>
                    <a:pt x="1194031" y="734054"/>
                    <a:pt x="1176189" y="760637"/>
                    <a:pt x="1148846" y="766021"/>
                  </a:cubicBezTo>
                  <a:lnTo>
                    <a:pt x="1148846" y="766021"/>
                  </a:lnTo>
                  <a:cubicBezTo>
                    <a:pt x="1140865" y="767584"/>
                    <a:pt x="1132926" y="767225"/>
                    <a:pt x="1125578" y="765198"/>
                  </a:cubicBezTo>
                  <a:lnTo>
                    <a:pt x="1125578" y="765198"/>
                  </a:lnTo>
                  <a:cubicBezTo>
                    <a:pt x="1107757" y="760257"/>
                    <a:pt x="1093294" y="745625"/>
                    <a:pt x="1089472" y="726220"/>
                  </a:cubicBezTo>
                  <a:close/>
                  <a:moveTo>
                    <a:pt x="119175" y="431419"/>
                  </a:moveTo>
                  <a:cubicBezTo>
                    <a:pt x="94260" y="418750"/>
                    <a:pt x="84315" y="388367"/>
                    <a:pt x="96899" y="363494"/>
                  </a:cubicBezTo>
                  <a:lnTo>
                    <a:pt x="96899" y="363494"/>
                  </a:lnTo>
                  <a:cubicBezTo>
                    <a:pt x="109504" y="338558"/>
                    <a:pt x="139888" y="328613"/>
                    <a:pt x="164824" y="341218"/>
                  </a:cubicBezTo>
                  <a:lnTo>
                    <a:pt x="164824" y="341218"/>
                  </a:lnTo>
                  <a:cubicBezTo>
                    <a:pt x="189719" y="353823"/>
                    <a:pt x="199663" y="384207"/>
                    <a:pt x="187037" y="409143"/>
                  </a:cubicBezTo>
                  <a:lnTo>
                    <a:pt x="187037" y="409143"/>
                  </a:lnTo>
                  <a:cubicBezTo>
                    <a:pt x="176015" y="430955"/>
                    <a:pt x="151290" y="441322"/>
                    <a:pt x="128550" y="435030"/>
                  </a:cubicBezTo>
                  <a:lnTo>
                    <a:pt x="128550" y="435030"/>
                  </a:lnTo>
                  <a:cubicBezTo>
                    <a:pt x="125383" y="434164"/>
                    <a:pt x="122194" y="432961"/>
                    <a:pt x="119154" y="431440"/>
                  </a:cubicBezTo>
                  <a:close/>
                  <a:moveTo>
                    <a:pt x="1054338" y="533445"/>
                  </a:moveTo>
                  <a:lnTo>
                    <a:pt x="1054338" y="533445"/>
                  </a:lnTo>
                  <a:cubicBezTo>
                    <a:pt x="1049017" y="506017"/>
                    <a:pt x="1066901" y="479497"/>
                    <a:pt x="1094328" y="474176"/>
                  </a:cubicBezTo>
                  <a:lnTo>
                    <a:pt x="1094328" y="474176"/>
                  </a:lnTo>
                  <a:cubicBezTo>
                    <a:pt x="1121714" y="468855"/>
                    <a:pt x="1148276" y="486739"/>
                    <a:pt x="1153534" y="514146"/>
                  </a:cubicBezTo>
                  <a:lnTo>
                    <a:pt x="1153534" y="514146"/>
                  </a:lnTo>
                  <a:cubicBezTo>
                    <a:pt x="1158918" y="541532"/>
                    <a:pt x="1140992" y="568051"/>
                    <a:pt x="1113606" y="573372"/>
                  </a:cubicBezTo>
                  <a:lnTo>
                    <a:pt x="1113606" y="573372"/>
                  </a:lnTo>
                  <a:cubicBezTo>
                    <a:pt x="1105667" y="574956"/>
                    <a:pt x="1097813" y="574512"/>
                    <a:pt x="1090507" y="572486"/>
                  </a:cubicBezTo>
                  <a:lnTo>
                    <a:pt x="1090507" y="572486"/>
                  </a:lnTo>
                  <a:cubicBezTo>
                    <a:pt x="1072623" y="567545"/>
                    <a:pt x="1058117" y="552891"/>
                    <a:pt x="1054316" y="533424"/>
                  </a:cubicBezTo>
                  <a:close/>
                  <a:moveTo>
                    <a:pt x="217442" y="262123"/>
                  </a:moveTo>
                  <a:cubicBezTo>
                    <a:pt x="196770" y="243352"/>
                    <a:pt x="195187" y="211385"/>
                    <a:pt x="213958" y="190735"/>
                  </a:cubicBezTo>
                  <a:lnTo>
                    <a:pt x="213958" y="190735"/>
                  </a:lnTo>
                  <a:cubicBezTo>
                    <a:pt x="214043" y="190608"/>
                    <a:pt x="214190" y="190481"/>
                    <a:pt x="214275" y="190354"/>
                  </a:cubicBezTo>
                  <a:lnTo>
                    <a:pt x="214275" y="190354"/>
                  </a:lnTo>
                  <a:cubicBezTo>
                    <a:pt x="214486" y="190143"/>
                    <a:pt x="214655" y="189932"/>
                    <a:pt x="214866" y="189742"/>
                  </a:cubicBezTo>
                  <a:lnTo>
                    <a:pt x="214866" y="189742"/>
                  </a:lnTo>
                  <a:cubicBezTo>
                    <a:pt x="233637" y="169092"/>
                    <a:pt x="265625" y="167593"/>
                    <a:pt x="286254" y="186427"/>
                  </a:cubicBezTo>
                  <a:lnTo>
                    <a:pt x="286254" y="186427"/>
                  </a:lnTo>
                  <a:cubicBezTo>
                    <a:pt x="306862" y="205177"/>
                    <a:pt x="308403" y="237187"/>
                    <a:pt x="289590" y="257816"/>
                  </a:cubicBezTo>
                  <a:lnTo>
                    <a:pt x="289590" y="257816"/>
                  </a:lnTo>
                  <a:cubicBezTo>
                    <a:pt x="289442" y="257984"/>
                    <a:pt x="289273" y="258195"/>
                    <a:pt x="289084" y="258343"/>
                  </a:cubicBezTo>
                  <a:lnTo>
                    <a:pt x="289084" y="258343"/>
                  </a:lnTo>
                  <a:cubicBezTo>
                    <a:pt x="289084" y="258343"/>
                    <a:pt x="288915" y="258555"/>
                    <a:pt x="288851" y="258639"/>
                  </a:cubicBezTo>
                  <a:lnTo>
                    <a:pt x="288851" y="258639"/>
                  </a:lnTo>
                  <a:cubicBezTo>
                    <a:pt x="275570" y="273271"/>
                    <a:pt x="255723" y="278318"/>
                    <a:pt x="237902" y="273377"/>
                  </a:cubicBezTo>
                  <a:lnTo>
                    <a:pt x="237902" y="273377"/>
                  </a:lnTo>
                  <a:cubicBezTo>
                    <a:pt x="230554" y="271350"/>
                    <a:pt x="223502" y="267613"/>
                    <a:pt x="217463" y="262123"/>
                  </a:cubicBezTo>
                  <a:close/>
                  <a:moveTo>
                    <a:pt x="1006175" y="353105"/>
                  </a:moveTo>
                  <a:cubicBezTo>
                    <a:pt x="996125" y="327050"/>
                    <a:pt x="1009152" y="297828"/>
                    <a:pt x="1035208" y="287777"/>
                  </a:cubicBezTo>
                  <a:lnTo>
                    <a:pt x="1035208" y="287777"/>
                  </a:lnTo>
                  <a:cubicBezTo>
                    <a:pt x="1061263" y="277790"/>
                    <a:pt x="1090528" y="290818"/>
                    <a:pt x="1100515" y="316852"/>
                  </a:cubicBezTo>
                  <a:lnTo>
                    <a:pt x="1100515" y="316852"/>
                  </a:lnTo>
                  <a:cubicBezTo>
                    <a:pt x="1110502" y="342907"/>
                    <a:pt x="1097496" y="372130"/>
                    <a:pt x="1071440" y="382159"/>
                  </a:cubicBezTo>
                  <a:lnTo>
                    <a:pt x="1071440" y="382159"/>
                  </a:lnTo>
                  <a:cubicBezTo>
                    <a:pt x="1060946" y="386171"/>
                    <a:pt x="1049946" y="386487"/>
                    <a:pt x="1039874" y="383700"/>
                  </a:cubicBezTo>
                  <a:lnTo>
                    <a:pt x="1039874" y="383700"/>
                  </a:lnTo>
                  <a:cubicBezTo>
                    <a:pt x="1024967" y="379583"/>
                    <a:pt x="1012151" y="368646"/>
                    <a:pt x="1006175" y="353084"/>
                  </a:cubicBezTo>
                  <a:close/>
                  <a:moveTo>
                    <a:pt x="362752" y="129587"/>
                  </a:moveTo>
                  <a:cubicBezTo>
                    <a:pt x="350189" y="104672"/>
                    <a:pt x="360261" y="74309"/>
                    <a:pt x="385239" y="61767"/>
                  </a:cubicBezTo>
                  <a:lnTo>
                    <a:pt x="385239" y="61767"/>
                  </a:lnTo>
                  <a:cubicBezTo>
                    <a:pt x="410154" y="49204"/>
                    <a:pt x="440559" y="59297"/>
                    <a:pt x="453059" y="84254"/>
                  </a:cubicBezTo>
                  <a:lnTo>
                    <a:pt x="453059" y="84254"/>
                  </a:lnTo>
                  <a:cubicBezTo>
                    <a:pt x="465622" y="109169"/>
                    <a:pt x="455529" y="139574"/>
                    <a:pt x="430635" y="152095"/>
                  </a:cubicBezTo>
                  <a:lnTo>
                    <a:pt x="430635" y="152095"/>
                  </a:lnTo>
                  <a:cubicBezTo>
                    <a:pt x="418959" y="157944"/>
                    <a:pt x="406100" y="158894"/>
                    <a:pt x="394466" y="155663"/>
                  </a:cubicBezTo>
                  <a:lnTo>
                    <a:pt x="394466" y="155663"/>
                  </a:lnTo>
                  <a:cubicBezTo>
                    <a:pt x="381164" y="151990"/>
                    <a:pt x="369424" y="142910"/>
                    <a:pt x="362773" y="129587"/>
                  </a:cubicBezTo>
                  <a:close/>
                  <a:moveTo>
                    <a:pt x="915636" y="203952"/>
                  </a:moveTo>
                  <a:cubicBezTo>
                    <a:pt x="896380" y="183725"/>
                    <a:pt x="897140" y="151757"/>
                    <a:pt x="917410" y="132501"/>
                  </a:cubicBezTo>
                  <a:lnTo>
                    <a:pt x="917410" y="132501"/>
                  </a:lnTo>
                  <a:cubicBezTo>
                    <a:pt x="937616" y="113286"/>
                    <a:pt x="969605" y="114068"/>
                    <a:pt x="988861" y="134274"/>
                  </a:cubicBezTo>
                  <a:lnTo>
                    <a:pt x="988861" y="134274"/>
                  </a:lnTo>
                  <a:cubicBezTo>
                    <a:pt x="1008055" y="154523"/>
                    <a:pt x="1007294" y="186512"/>
                    <a:pt x="987088" y="205726"/>
                  </a:cubicBezTo>
                  <a:lnTo>
                    <a:pt x="987088" y="205726"/>
                  </a:lnTo>
                  <a:cubicBezTo>
                    <a:pt x="973701" y="218437"/>
                    <a:pt x="955268" y="222406"/>
                    <a:pt x="938693" y="217825"/>
                  </a:cubicBezTo>
                  <a:lnTo>
                    <a:pt x="938693" y="217825"/>
                  </a:lnTo>
                  <a:cubicBezTo>
                    <a:pt x="930163" y="215460"/>
                    <a:pt x="922160" y="210836"/>
                    <a:pt x="915636" y="203952"/>
                  </a:cubicBezTo>
                  <a:close/>
                  <a:moveTo>
                    <a:pt x="544168" y="56467"/>
                  </a:moveTo>
                  <a:cubicBezTo>
                    <a:pt x="540937" y="28723"/>
                    <a:pt x="560764" y="3639"/>
                    <a:pt x="588487" y="345"/>
                  </a:cubicBezTo>
                  <a:lnTo>
                    <a:pt x="588487" y="345"/>
                  </a:lnTo>
                  <a:cubicBezTo>
                    <a:pt x="616232" y="-2885"/>
                    <a:pt x="641316" y="16941"/>
                    <a:pt x="644610" y="44664"/>
                  </a:cubicBezTo>
                  <a:lnTo>
                    <a:pt x="644610" y="44664"/>
                  </a:lnTo>
                  <a:cubicBezTo>
                    <a:pt x="647841" y="72409"/>
                    <a:pt x="627993" y="97535"/>
                    <a:pt x="600291" y="100787"/>
                  </a:cubicBezTo>
                  <a:lnTo>
                    <a:pt x="600291" y="100787"/>
                  </a:lnTo>
                  <a:cubicBezTo>
                    <a:pt x="593576" y="101547"/>
                    <a:pt x="587073" y="101019"/>
                    <a:pt x="580929" y="99309"/>
                  </a:cubicBezTo>
                  <a:lnTo>
                    <a:pt x="580929" y="99309"/>
                  </a:lnTo>
                  <a:cubicBezTo>
                    <a:pt x="561693" y="93988"/>
                    <a:pt x="546639" y="77497"/>
                    <a:pt x="544168" y="56467"/>
                  </a:cubicBezTo>
                  <a:close/>
                  <a:moveTo>
                    <a:pt x="772902" y="115060"/>
                  </a:moveTo>
                  <a:cubicBezTo>
                    <a:pt x="746276" y="106699"/>
                    <a:pt x="731454" y="78363"/>
                    <a:pt x="739773" y="51717"/>
                  </a:cubicBezTo>
                  <a:lnTo>
                    <a:pt x="739773" y="51717"/>
                  </a:lnTo>
                  <a:cubicBezTo>
                    <a:pt x="748092" y="25070"/>
                    <a:pt x="776470" y="10205"/>
                    <a:pt x="803117" y="18588"/>
                  </a:cubicBezTo>
                  <a:lnTo>
                    <a:pt x="803117" y="18588"/>
                  </a:lnTo>
                  <a:cubicBezTo>
                    <a:pt x="829763" y="26907"/>
                    <a:pt x="844586" y="55221"/>
                    <a:pt x="836267" y="81868"/>
                  </a:cubicBezTo>
                  <a:lnTo>
                    <a:pt x="836267" y="81868"/>
                  </a:lnTo>
                  <a:cubicBezTo>
                    <a:pt x="828095" y="107987"/>
                    <a:pt x="800731" y="122746"/>
                    <a:pt x="774570" y="115504"/>
                  </a:cubicBezTo>
                  <a:lnTo>
                    <a:pt x="774570" y="115504"/>
                  </a:lnTo>
                  <a:cubicBezTo>
                    <a:pt x="774042" y="115356"/>
                    <a:pt x="773451" y="115187"/>
                    <a:pt x="772902" y="1150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1" name="Google Shape;4361;p33"/>
            <p:cNvSpPr/>
            <p:nvPr/>
          </p:nvSpPr>
          <p:spPr>
            <a:xfrm>
              <a:off x="9862316" y="3613532"/>
              <a:ext cx="329614" cy="451447"/>
            </a:xfrm>
            <a:custGeom>
              <a:rect b="b" l="l" r="r" t="t"/>
              <a:pathLst>
                <a:path extrusionOk="0" h="241093" w="176029">
                  <a:moveTo>
                    <a:pt x="24321" y="233743"/>
                  </a:moveTo>
                  <a:cubicBezTo>
                    <a:pt x="420" y="219259"/>
                    <a:pt x="-7118" y="188179"/>
                    <a:pt x="7345" y="164298"/>
                  </a:cubicBezTo>
                  <a:lnTo>
                    <a:pt x="7345" y="164298"/>
                  </a:lnTo>
                  <a:cubicBezTo>
                    <a:pt x="21851" y="140459"/>
                    <a:pt x="52953" y="132858"/>
                    <a:pt x="76791" y="147364"/>
                  </a:cubicBezTo>
                  <a:lnTo>
                    <a:pt x="76791" y="147364"/>
                  </a:lnTo>
                  <a:cubicBezTo>
                    <a:pt x="100629" y="161869"/>
                    <a:pt x="108231" y="192971"/>
                    <a:pt x="93725" y="216809"/>
                  </a:cubicBezTo>
                  <a:lnTo>
                    <a:pt x="93725" y="216809"/>
                  </a:lnTo>
                  <a:cubicBezTo>
                    <a:pt x="81753" y="236573"/>
                    <a:pt x="58358" y="245145"/>
                    <a:pt x="37117" y="239276"/>
                  </a:cubicBezTo>
                  <a:lnTo>
                    <a:pt x="37117" y="239276"/>
                  </a:lnTo>
                  <a:cubicBezTo>
                    <a:pt x="32725" y="238072"/>
                    <a:pt x="28417" y="236235"/>
                    <a:pt x="24321" y="233743"/>
                  </a:cubicBezTo>
                  <a:close/>
                  <a:moveTo>
                    <a:pt x="110067" y="98716"/>
                  </a:moveTo>
                  <a:cubicBezTo>
                    <a:pt x="83484" y="90207"/>
                    <a:pt x="68789" y="61766"/>
                    <a:pt x="77298" y="35161"/>
                  </a:cubicBezTo>
                  <a:lnTo>
                    <a:pt x="77298" y="35161"/>
                  </a:lnTo>
                  <a:cubicBezTo>
                    <a:pt x="85807" y="8578"/>
                    <a:pt x="114227" y="-6055"/>
                    <a:pt x="140852" y="2391"/>
                  </a:cubicBezTo>
                  <a:lnTo>
                    <a:pt x="140852" y="2391"/>
                  </a:lnTo>
                  <a:cubicBezTo>
                    <a:pt x="167436" y="10943"/>
                    <a:pt x="182110" y="39405"/>
                    <a:pt x="173622" y="65946"/>
                  </a:cubicBezTo>
                  <a:lnTo>
                    <a:pt x="173622" y="65946"/>
                  </a:lnTo>
                  <a:cubicBezTo>
                    <a:pt x="165282" y="91896"/>
                    <a:pt x="138023" y="106486"/>
                    <a:pt x="112010" y="99307"/>
                  </a:cubicBezTo>
                  <a:lnTo>
                    <a:pt x="112010" y="99307"/>
                  </a:lnTo>
                  <a:cubicBezTo>
                    <a:pt x="111377" y="99138"/>
                    <a:pt x="110701" y="98948"/>
                    <a:pt x="110067" y="9871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2" name="Google Shape;4362;p33"/>
            <p:cNvSpPr/>
            <p:nvPr/>
          </p:nvSpPr>
          <p:spPr>
            <a:xfrm>
              <a:off x="9710917" y="3302080"/>
              <a:ext cx="79896" cy="77173"/>
            </a:xfrm>
            <a:custGeom>
              <a:rect b="b" l="l" r="r" t="t"/>
              <a:pathLst>
                <a:path extrusionOk="0" h="41214" w="42668">
                  <a:moveTo>
                    <a:pt x="42373" y="17734"/>
                  </a:moveTo>
                  <a:cubicBezTo>
                    <a:pt x="42837" y="15707"/>
                    <a:pt x="42752" y="13680"/>
                    <a:pt x="42140" y="11632"/>
                  </a:cubicBezTo>
                  <a:cubicBezTo>
                    <a:pt x="41633" y="10407"/>
                    <a:pt x="41127" y="9162"/>
                    <a:pt x="40620" y="7937"/>
                  </a:cubicBezTo>
                  <a:cubicBezTo>
                    <a:pt x="39248" y="5551"/>
                    <a:pt x="37389" y="3651"/>
                    <a:pt x="35046" y="2215"/>
                  </a:cubicBezTo>
                  <a:cubicBezTo>
                    <a:pt x="33758" y="1666"/>
                    <a:pt x="32470" y="1117"/>
                    <a:pt x="31182" y="568"/>
                  </a:cubicBezTo>
                  <a:cubicBezTo>
                    <a:pt x="28458" y="-171"/>
                    <a:pt x="25734" y="-192"/>
                    <a:pt x="23011" y="526"/>
                  </a:cubicBezTo>
                  <a:cubicBezTo>
                    <a:pt x="21152" y="1159"/>
                    <a:pt x="19336" y="1940"/>
                    <a:pt x="17542" y="2722"/>
                  </a:cubicBezTo>
                  <a:cubicBezTo>
                    <a:pt x="16908" y="2996"/>
                    <a:pt x="16275" y="3313"/>
                    <a:pt x="15662" y="3672"/>
                  </a:cubicBezTo>
                  <a:cubicBezTo>
                    <a:pt x="13382" y="4981"/>
                    <a:pt x="11271" y="6627"/>
                    <a:pt x="9265" y="8317"/>
                  </a:cubicBezTo>
                  <a:cubicBezTo>
                    <a:pt x="8231" y="9204"/>
                    <a:pt x="7280" y="10175"/>
                    <a:pt x="6414" y="11252"/>
                  </a:cubicBezTo>
                  <a:cubicBezTo>
                    <a:pt x="5169" y="12793"/>
                    <a:pt x="3775" y="14208"/>
                    <a:pt x="2952" y="16003"/>
                  </a:cubicBezTo>
                  <a:cubicBezTo>
                    <a:pt x="2086" y="17861"/>
                    <a:pt x="1263" y="19740"/>
                    <a:pt x="566" y="21661"/>
                  </a:cubicBezTo>
                  <a:cubicBezTo>
                    <a:pt x="-68" y="23688"/>
                    <a:pt x="-174" y="25715"/>
                    <a:pt x="270" y="27742"/>
                  </a:cubicBezTo>
                  <a:cubicBezTo>
                    <a:pt x="354" y="29748"/>
                    <a:pt x="946" y="31627"/>
                    <a:pt x="2022" y="33380"/>
                  </a:cubicBezTo>
                  <a:cubicBezTo>
                    <a:pt x="2804" y="34436"/>
                    <a:pt x="3606" y="35491"/>
                    <a:pt x="4388" y="36526"/>
                  </a:cubicBezTo>
                  <a:cubicBezTo>
                    <a:pt x="5781" y="38088"/>
                    <a:pt x="7470" y="39186"/>
                    <a:pt x="9413" y="39820"/>
                  </a:cubicBezTo>
                  <a:cubicBezTo>
                    <a:pt x="10637" y="40538"/>
                    <a:pt x="11946" y="40897"/>
                    <a:pt x="13361" y="40917"/>
                  </a:cubicBezTo>
                  <a:cubicBezTo>
                    <a:pt x="15367" y="41382"/>
                    <a:pt x="17373" y="41298"/>
                    <a:pt x="19379" y="40685"/>
                  </a:cubicBezTo>
                  <a:cubicBezTo>
                    <a:pt x="20603" y="40179"/>
                    <a:pt x="21807" y="39693"/>
                    <a:pt x="23031" y="39186"/>
                  </a:cubicBezTo>
                  <a:cubicBezTo>
                    <a:pt x="24826" y="38173"/>
                    <a:pt x="26241" y="36779"/>
                    <a:pt x="27466" y="35196"/>
                  </a:cubicBezTo>
                  <a:cubicBezTo>
                    <a:pt x="27614" y="35027"/>
                    <a:pt x="27740" y="34858"/>
                    <a:pt x="27888" y="34710"/>
                  </a:cubicBezTo>
                  <a:cubicBezTo>
                    <a:pt x="28416" y="34140"/>
                    <a:pt x="28880" y="33527"/>
                    <a:pt x="29345" y="32915"/>
                  </a:cubicBezTo>
                  <a:cubicBezTo>
                    <a:pt x="29788" y="32409"/>
                    <a:pt x="30232" y="31881"/>
                    <a:pt x="30717" y="31416"/>
                  </a:cubicBezTo>
                  <a:cubicBezTo>
                    <a:pt x="31583" y="30867"/>
                    <a:pt x="32449" y="30340"/>
                    <a:pt x="33378" y="29917"/>
                  </a:cubicBezTo>
                  <a:cubicBezTo>
                    <a:pt x="34433" y="29431"/>
                    <a:pt x="35447" y="28840"/>
                    <a:pt x="36334" y="28059"/>
                  </a:cubicBezTo>
                  <a:cubicBezTo>
                    <a:pt x="38065" y="26982"/>
                    <a:pt x="39437" y="25504"/>
                    <a:pt x="40451" y="23688"/>
                  </a:cubicBezTo>
                  <a:cubicBezTo>
                    <a:pt x="41633" y="21851"/>
                    <a:pt x="42288" y="19887"/>
                    <a:pt x="42394" y="177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3" name="Google Shape;4363;p33"/>
            <p:cNvSpPr/>
            <p:nvPr/>
          </p:nvSpPr>
          <p:spPr>
            <a:xfrm>
              <a:off x="9400689" y="3111834"/>
              <a:ext cx="76986" cy="72391"/>
            </a:xfrm>
            <a:custGeom>
              <a:rect b="b" l="l" r="r" t="t"/>
              <a:pathLst>
                <a:path extrusionOk="0" h="38660" w="41114">
                  <a:moveTo>
                    <a:pt x="40845" y="13556"/>
                  </a:moveTo>
                  <a:cubicBezTo>
                    <a:pt x="40761" y="11529"/>
                    <a:pt x="40170" y="9649"/>
                    <a:pt x="39093" y="7876"/>
                  </a:cubicBezTo>
                  <a:cubicBezTo>
                    <a:pt x="38291" y="6820"/>
                    <a:pt x="37510" y="5764"/>
                    <a:pt x="36707" y="4708"/>
                  </a:cubicBezTo>
                  <a:cubicBezTo>
                    <a:pt x="34743" y="2703"/>
                    <a:pt x="32421" y="1330"/>
                    <a:pt x="29718" y="570"/>
                  </a:cubicBezTo>
                  <a:lnTo>
                    <a:pt x="25601" y="0"/>
                  </a:lnTo>
                  <a:cubicBezTo>
                    <a:pt x="22877" y="0"/>
                    <a:pt x="20322" y="676"/>
                    <a:pt x="17936" y="2027"/>
                  </a:cubicBezTo>
                  <a:cubicBezTo>
                    <a:pt x="16986" y="2471"/>
                    <a:pt x="16078" y="2935"/>
                    <a:pt x="15170" y="3442"/>
                  </a:cubicBezTo>
                  <a:cubicBezTo>
                    <a:pt x="13122" y="4603"/>
                    <a:pt x="11370" y="5976"/>
                    <a:pt x="9448" y="7411"/>
                  </a:cubicBezTo>
                  <a:cubicBezTo>
                    <a:pt x="7801" y="8657"/>
                    <a:pt x="6239" y="10029"/>
                    <a:pt x="4803" y="11529"/>
                  </a:cubicBezTo>
                  <a:cubicBezTo>
                    <a:pt x="3198" y="12965"/>
                    <a:pt x="2079" y="14696"/>
                    <a:pt x="1425" y="16702"/>
                  </a:cubicBezTo>
                  <a:cubicBezTo>
                    <a:pt x="411" y="18602"/>
                    <a:pt x="-53" y="20650"/>
                    <a:pt x="10" y="22846"/>
                  </a:cubicBezTo>
                  <a:cubicBezTo>
                    <a:pt x="-74" y="24958"/>
                    <a:pt x="369" y="26942"/>
                    <a:pt x="1298" y="28779"/>
                  </a:cubicBezTo>
                  <a:cubicBezTo>
                    <a:pt x="1910" y="30743"/>
                    <a:pt x="2987" y="32432"/>
                    <a:pt x="4486" y="33889"/>
                  </a:cubicBezTo>
                  <a:cubicBezTo>
                    <a:pt x="5563" y="34734"/>
                    <a:pt x="6640" y="35578"/>
                    <a:pt x="7696" y="36423"/>
                  </a:cubicBezTo>
                  <a:cubicBezTo>
                    <a:pt x="10188" y="37901"/>
                    <a:pt x="12890" y="38640"/>
                    <a:pt x="15804" y="38661"/>
                  </a:cubicBezTo>
                  <a:cubicBezTo>
                    <a:pt x="17155" y="38492"/>
                    <a:pt x="18507" y="38302"/>
                    <a:pt x="19879" y="38133"/>
                  </a:cubicBezTo>
                  <a:cubicBezTo>
                    <a:pt x="22539" y="37415"/>
                    <a:pt x="24883" y="36085"/>
                    <a:pt x="26868" y="34185"/>
                  </a:cubicBezTo>
                  <a:cubicBezTo>
                    <a:pt x="28156" y="32833"/>
                    <a:pt x="29592" y="31609"/>
                    <a:pt x="31070" y="30469"/>
                  </a:cubicBezTo>
                  <a:cubicBezTo>
                    <a:pt x="31788" y="29983"/>
                    <a:pt x="32484" y="29476"/>
                    <a:pt x="33223" y="29032"/>
                  </a:cubicBezTo>
                  <a:cubicBezTo>
                    <a:pt x="35060" y="28082"/>
                    <a:pt x="36538" y="26752"/>
                    <a:pt x="37658" y="25084"/>
                  </a:cubicBezTo>
                  <a:cubicBezTo>
                    <a:pt x="39093" y="23564"/>
                    <a:pt x="40043" y="21748"/>
                    <a:pt x="40529" y="19679"/>
                  </a:cubicBezTo>
                  <a:cubicBezTo>
                    <a:pt x="41184" y="17631"/>
                    <a:pt x="41289" y="15604"/>
                    <a:pt x="40845" y="1355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4" name="Google Shape;4364;p33"/>
            <p:cNvSpPr/>
            <p:nvPr/>
          </p:nvSpPr>
          <p:spPr>
            <a:xfrm>
              <a:off x="9130126" y="2870141"/>
              <a:ext cx="76179" cy="72913"/>
            </a:xfrm>
            <a:custGeom>
              <a:rect b="b" l="l" r="r" t="t"/>
              <a:pathLst>
                <a:path extrusionOk="0" h="38939" w="40683">
                  <a:moveTo>
                    <a:pt x="40673" y="15770"/>
                  </a:moveTo>
                  <a:cubicBezTo>
                    <a:pt x="40758" y="13659"/>
                    <a:pt x="40314" y="11695"/>
                    <a:pt x="39385" y="9858"/>
                  </a:cubicBezTo>
                  <a:cubicBezTo>
                    <a:pt x="39027" y="8528"/>
                    <a:pt x="38372" y="7367"/>
                    <a:pt x="37422" y="6374"/>
                  </a:cubicBezTo>
                  <a:cubicBezTo>
                    <a:pt x="36324" y="4622"/>
                    <a:pt x="34867" y="3249"/>
                    <a:pt x="33009" y="2236"/>
                  </a:cubicBezTo>
                  <a:cubicBezTo>
                    <a:pt x="31720" y="1687"/>
                    <a:pt x="30412" y="1138"/>
                    <a:pt x="29123" y="568"/>
                  </a:cubicBezTo>
                  <a:cubicBezTo>
                    <a:pt x="26379" y="-171"/>
                    <a:pt x="23634" y="-192"/>
                    <a:pt x="20889" y="526"/>
                  </a:cubicBezTo>
                  <a:cubicBezTo>
                    <a:pt x="18651" y="1433"/>
                    <a:pt x="16328" y="2257"/>
                    <a:pt x="14238" y="3481"/>
                  </a:cubicBezTo>
                  <a:cubicBezTo>
                    <a:pt x="12105" y="4706"/>
                    <a:pt x="10141" y="6290"/>
                    <a:pt x="8220" y="7810"/>
                  </a:cubicBezTo>
                  <a:cubicBezTo>
                    <a:pt x="6299" y="9330"/>
                    <a:pt x="4884" y="11399"/>
                    <a:pt x="3575" y="13447"/>
                  </a:cubicBezTo>
                  <a:cubicBezTo>
                    <a:pt x="3279" y="13933"/>
                    <a:pt x="2963" y="14398"/>
                    <a:pt x="2730" y="14926"/>
                  </a:cubicBezTo>
                  <a:cubicBezTo>
                    <a:pt x="1970" y="16636"/>
                    <a:pt x="1189" y="18346"/>
                    <a:pt x="555" y="20120"/>
                  </a:cubicBezTo>
                  <a:cubicBezTo>
                    <a:pt x="366" y="21429"/>
                    <a:pt x="197" y="22759"/>
                    <a:pt x="6" y="24068"/>
                  </a:cubicBezTo>
                  <a:cubicBezTo>
                    <a:pt x="-57" y="26053"/>
                    <a:pt x="345" y="27911"/>
                    <a:pt x="1231" y="29643"/>
                  </a:cubicBezTo>
                  <a:cubicBezTo>
                    <a:pt x="1569" y="30888"/>
                    <a:pt x="2181" y="31986"/>
                    <a:pt x="3090" y="32915"/>
                  </a:cubicBezTo>
                  <a:cubicBezTo>
                    <a:pt x="4124" y="34562"/>
                    <a:pt x="5518" y="35871"/>
                    <a:pt x="7249" y="36821"/>
                  </a:cubicBezTo>
                  <a:cubicBezTo>
                    <a:pt x="8473" y="37349"/>
                    <a:pt x="9698" y="37856"/>
                    <a:pt x="10923" y="38384"/>
                  </a:cubicBezTo>
                  <a:cubicBezTo>
                    <a:pt x="12232" y="38574"/>
                    <a:pt x="13562" y="38743"/>
                    <a:pt x="14871" y="38933"/>
                  </a:cubicBezTo>
                  <a:cubicBezTo>
                    <a:pt x="16856" y="38996"/>
                    <a:pt x="18714" y="38595"/>
                    <a:pt x="20446" y="37708"/>
                  </a:cubicBezTo>
                  <a:cubicBezTo>
                    <a:pt x="22282" y="37138"/>
                    <a:pt x="23887" y="36124"/>
                    <a:pt x="25239" y="34710"/>
                  </a:cubicBezTo>
                  <a:cubicBezTo>
                    <a:pt x="25851" y="34161"/>
                    <a:pt x="26505" y="33654"/>
                    <a:pt x="27139" y="33147"/>
                  </a:cubicBezTo>
                  <a:cubicBezTo>
                    <a:pt x="27878" y="32620"/>
                    <a:pt x="28596" y="32049"/>
                    <a:pt x="29292" y="31458"/>
                  </a:cubicBezTo>
                  <a:cubicBezTo>
                    <a:pt x="30390" y="30719"/>
                    <a:pt x="31488" y="30001"/>
                    <a:pt x="32692" y="29452"/>
                  </a:cubicBezTo>
                  <a:cubicBezTo>
                    <a:pt x="34550" y="28481"/>
                    <a:pt x="36049" y="27151"/>
                    <a:pt x="37189" y="25441"/>
                  </a:cubicBezTo>
                  <a:cubicBezTo>
                    <a:pt x="38646" y="23900"/>
                    <a:pt x="39617" y="22062"/>
                    <a:pt x="40103" y="19951"/>
                  </a:cubicBezTo>
                  <a:cubicBezTo>
                    <a:pt x="40293" y="18558"/>
                    <a:pt x="40483" y="17164"/>
                    <a:pt x="40673" y="1577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5" name="Google Shape;4365;p33"/>
            <p:cNvSpPr/>
            <p:nvPr/>
          </p:nvSpPr>
          <p:spPr>
            <a:xfrm>
              <a:off x="8843392" y="2640540"/>
              <a:ext cx="73449" cy="71809"/>
            </a:xfrm>
            <a:custGeom>
              <a:rect b="b" l="l" r="r" t="t"/>
              <a:pathLst>
                <a:path extrusionOk="0" h="38349" w="39225">
                  <a:moveTo>
                    <a:pt x="38957" y="13767"/>
                  </a:moveTo>
                  <a:cubicBezTo>
                    <a:pt x="38873" y="11719"/>
                    <a:pt x="38260" y="9797"/>
                    <a:pt x="37162" y="8002"/>
                  </a:cubicBezTo>
                  <a:cubicBezTo>
                    <a:pt x="36360" y="6926"/>
                    <a:pt x="35558" y="5849"/>
                    <a:pt x="34734" y="4772"/>
                  </a:cubicBezTo>
                  <a:cubicBezTo>
                    <a:pt x="32749" y="2745"/>
                    <a:pt x="30385" y="1330"/>
                    <a:pt x="27640" y="570"/>
                  </a:cubicBezTo>
                  <a:cubicBezTo>
                    <a:pt x="26246" y="380"/>
                    <a:pt x="24852" y="190"/>
                    <a:pt x="23438" y="0"/>
                  </a:cubicBezTo>
                  <a:cubicBezTo>
                    <a:pt x="20672" y="0"/>
                    <a:pt x="18053" y="697"/>
                    <a:pt x="15647" y="2048"/>
                  </a:cubicBezTo>
                  <a:cubicBezTo>
                    <a:pt x="14886" y="2449"/>
                    <a:pt x="14126" y="2872"/>
                    <a:pt x="13430" y="3357"/>
                  </a:cubicBezTo>
                  <a:cubicBezTo>
                    <a:pt x="11994" y="4329"/>
                    <a:pt x="10621" y="5427"/>
                    <a:pt x="9228" y="6482"/>
                  </a:cubicBezTo>
                  <a:cubicBezTo>
                    <a:pt x="8869" y="6757"/>
                    <a:pt x="8531" y="7031"/>
                    <a:pt x="8193" y="7327"/>
                  </a:cubicBezTo>
                  <a:cubicBezTo>
                    <a:pt x="7539" y="7897"/>
                    <a:pt x="6926" y="8488"/>
                    <a:pt x="6356" y="9143"/>
                  </a:cubicBezTo>
                  <a:cubicBezTo>
                    <a:pt x="4878" y="10790"/>
                    <a:pt x="3506" y="12542"/>
                    <a:pt x="2260" y="14337"/>
                  </a:cubicBezTo>
                  <a:cubicBezTo>
                    <a:pt x="1056" y="16195"/>
                    <a:pt x="402" y="18201"/>
                    <a:pt x="296" y="20354"/>
                  </a:cubicBezTo>
                  <a:cubicBezTo>
                    <a:pt x="-168" y="22424"/>
                    <a:pt x="-84" y="24472"/>
                    <a:pt x="528" y="26541"/>
                  </a:cubicBezTo>
                  <a:cubicBezTo>
                    <a:pt x="993" y="28589"/>
                    <a:pt x="1922" y="30384"/>
                    <a:pt x="3273" y="31925"/>
                  </a:cubicBezTo>
                  <a:cubicBezTo>
                    <a:pt x="4371" y="33678"/>
                    <a:pt x="5849" y="35071"/>
                    <a:pt x="7708" y="36106"/>
                  </a:cubicBezTo>
                  <a:cubicBezTo>
                    <a:pt x="9016" y="36655"/>
                    <a:pt x="10326" y="37225"/>
                    <a:pt x="11613" y="37774"/>
                  </a:cubicBezTo>
                  <a:cubicBezTo>
                    <a:pt x="14380" y="38534"/>
                    <a:pt x="17146" y="38534"/>
                    <a:pt x="19912" y="37816"/>
                  </a:cubicBezTo>
                  <a:cubicBezTo>
                    <a:pt x="21157" y="37309"/>
                    <a:pt x="22424" y="36802"/>
                    <a:pt x="23670" y="36275"/>
                  </a:cubicBezTo>
                  <a:cubicBezTo>
                    <a:pt x="25613" y="35177"/>
                    <a:pt x="27133" y="33656"/>
                    <a:pt x="28442" y="31904"/>
                  </a:cubicBezTo>
                  <a:cubicBezTo>
                    <a:pt x="28949" y="31334"/>
                    <a:pt x="29456" y="30764"/>
                    <a:pt x="30026" y="30257"/>
                  </a:cubicBezTo>
                  <a:cubicBezTo>
                    <a:pt x="30427" y="30004"/>
                    <a:pt x="30786" y="29729"/>
                    <a:pt x="31208" y="29518"/>
                  </a:cubicBezTo>
                  <a:cubicBezTo>
                    <a:pt x="33066" y="28547"/>
                    <a:pt x="34565" y="27216"/>
                    <a:pt x="35705" y="25485"/>
                  </a:cubicBezTo>
                  <a:cubicBezTo>
                    <a:pt x="37162" y="23944"/>
                    <a:pt x="38133" y="22107"/>
                    <a:pt x="38640" y="19995"/>
                  </a:cubicBezTo>
                  <a:cubicBezTo>
                    <a:pt x="39295" y="17926"/>
                    <a:pt x="39401" y="15857"/>
                    <a:pt x="38957" y="137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6" name="Google Shape;4366;p33"/>
            <p:cNvSpPr/>
            <p:nvPr/>
          </p:nvSpPr>
          <p:spPr>
            <a:xfrm>
              <a:off x="10140315" y="3338800"/>
              <a:ext cx="66292" cy="83057"/>
            </a:xfrm>
            <a:custGeom>
              <a:rect b="b" l="l" r="r" t="t"/>
              <a:pathLst>
                <a:path extrusionOk="0" h="44356" w="35403">
                  <a:moveTo>
                    <a:pt x="35346" y="28557"/>
                  </a:moveTo>
                  <a:cubicBezTo>
                    <a:pt x="35451" y="27312"/>
                    <a:pt x="35409" y="26045"/>
                    <a:pt x="35240" y="24799"/>
                  </a:cubicBezTo>
                  <a:cubicBezTo>
                    <a:pt x="34924" y="22244"/>
                    <a:pt x="34754" y="19774"/>
                    <a:pt x="33804" y="17388"/>
                  </a:cubicBezTo>
                  <a:cubicBezTo>
                    <a:pt x="32875" y="15065"/>
                    <a:pt x="32031" y="12722"/>
                    <a:pt x="30722" y="10589"/>
                  </a:cubicBezTo>
                  <a:cubicBezTo>
                    <a:pt x="29771" y="9005"/>
                    <a:pt x="28568" y="7570"/>
                    <a:pt x="27470" y="6112"/>
                  </a:cubicBezTo>
                  <a:cubicBezTo>
                    <a:pt x="27069" y="5585"/>
                    <a:pt x="26667" y="5099"/>
                    <a:pt x="26203" y="4613"/>
                  </a:cubicBezTo>
                  <a:cubicBezTo>
                    <a:pt x="24810" y="3072"/>
                    <a:pt x="23141" y="1995"/>
                    <a:pt x="21220" y="1362"/>
                  </a:cubicBezTo>
                  <a:cubicBezTo>
                    <a:pt x="19383" y="391"/>
                    <a:pt x="17398" y="-74"/>
                    <a:pt x="15287" y="11"/>
                  </a:cubicBezTo>
                  <a:cubicBezTo>
                    <a:pt x="13239" y="-74"/>
                    <a:pt x="11338" y="348"/>
                    <a:pt x="9544" y="1256"/>
                  </a:cubicBezTo>
                  <a:cubicBezTo>
                    <a:pt x="7664" y="1847"/>
                    <a:pt x="6017" y="2882"/>
                    <a:pt x="4603" y="4339"/>
                  </a:cubicBezTo>
                  <a:cubicBezTo>
                    <a:pt x="3780" y="5374"/>
                    <a:pt x="2977" y="6408"/>
                    <a:pt x="2154" y="7443"/>
                  </a:cubicBezTo>
                  <a:cubicBezTo>
                    <a:pt x="739" y="9850"/>
                    <a:pt x="0" y="12468"/>
                    <a:pt x="0" y="15255"/>
                  </a:cubicBezTo>
                  <a:cubicBezTo>
                    <a:pt x="169" y="16564"/>
                    <a:pt x="338" y="17873"/>
                    <a:pt x="507" y="19183"/>
                  </a:cubicBezTo>
                  <a:cubicBezTo>
                    <a:pt x="908" y="20661"/>
                    <a:pt x="1562" y="22012"/>
                    <a:pt x="2343" y="23279"/>
                  </a:cubicBezTo>
                  <a:cubicBezTo>
                    <a:pt x="2829" y="23934"/>
                    <a:pt x="3188" y="24693"/>
                    <a:pt x="3568" y="25411"/>
                  </a:cubicBezTo>
                  <a:cubicBezTo>
                    <a:pt x="3568" y="25496"/>
                    <a:pt x="3611" y="25559"/>
                    <a:pt x="3632" y="25643"/>
                  </a:cubicBezTo>
                  <a:cubicBezTo>
                    <a:pt x="3674" y="26593"/>
                    <a:pt x="3758" y="27565"/>
                    <a:pt x="3653" y="28515"/>
                  </a:cubicBezTo>
                  <a:cubicBezTo>
                    <a:pt x="3568" y="30627"/>
                    <a:pt x="4012" y="32611"/>
                    <a:pt x="4940" y="34449"/>
                  </a:cubicBezTo>
                  <a:cubicBezTo>
                    <a:pt x="5553" y="36412"/>
                    <a:pt x="6630" y="38101"/>
                    <a:pt x="8129" y="39558"/>
                  </a:cubicBezTo>
                  <a:cubicBezTo>
                    <a:pt x="9565" y="41163"/>
                    <a:pt x="11296" y="42282"/>
                    <a:pt x="13302" y="42937"/>
                  </a:cubicBezTo>
                  <a:cubicBezTo>
                    <a:pt x="15202" y="43950"/>
                    <a:pt x="17250" y="44415"/>
                    <a:pt x="19446" y="44351"/>
                  </a:cubicBezTo>
                  <a:cubicBezTo>
                    <a:pt x="20798" y="44182"/>
                    <a:pt x="22149" y="43992"/>
                    <a:pt x="23521" y="43823"/>
                  </a:cubicBezTo>
                  <a:cubicBezTo>
                    <a:pt x="26182" y="43105"/>
                    <a:pt x="28526" y="41775"/>
                    <a:pt x="30510" y="39875"/>
                  </a:cubicBezTo>
                  <a:lnTo>
                    <a:pt x="33065" y="36665"/>
                  </a:lnTo>
                  <a:cubicBezTo>
                    <a:pt x="34543" y="34153"/>
                    <a:pt x="35282" y="31471"/>
                    <a:pt x="35303" y="285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7" name="Google Shape;4367;p33"/>
            <p:cNvSpPr/>
            <p:nvPr/>
          </p:nvSpPr>
          <p:spPr>
            <a:xfrm>
              <a:off x="10111573" y="3675225"/>
              <a:ext cx="64296" cy="84667"/>
            </a:xfrm>
            <a:custGeom>
              <a:rect b="b" l="l" r="r" t="t"/>
              <a:pathLst>
                <a:path extrusionOk="0" h="45216" w="34337">
                  <a:moveTo>
                    <a:pt x="33271" y="26931"/>
                  </a:moveTo>
                  <a:cubicBezTo>
                    <a:pt x="33989" y="23236"/>
                    <a:pt x="34411" y="19498"/>
                    <a:pt x="34327" y="15719"/>
                  </a:cubicBezTo>
                  <a:cubicBezTo>
                    <a:pt x="34411" y="13629"/>
                    <a:pt x="33968" y="11644"/>
                    <a:pt x="33038" y="9828"/>
                  </a:cubicBezTo>
                  <a:cubicBezTo>
                    <a:pt x="32426" y="7885"/>
                    <a:pt x="31370" y="6196"/>
                    <a:pt x="29871" y="4761"/>
                  </a:cubicBezTo>
                  <a:cubicBezTo>
                    <a:pt x="28435" y="3177"/>
                    <a:pt x="26725" y="2058"/>
                    <a:pt x="24740" y="1403"/>
                  </a:cubicBezTo>
                  <a:cubicBezTo>
                    <a:pt x="22861" y="390"/>
                    <a:pt x="20813" y="-75"/>
                    <a:pt x="18639" y="10"/>
                  </a:cubicBezTo>
                  <a:cubicBezTo>
                    <a:pt x="17287" y="178"/>
                    <a:pt x="15957" y="369"/>
                    <a:pt x="14605" y="538"/>
                  </a:cubicBezTo>
                  <a:cubicBezTo>
                    <a:pt x="11966" y="1255"/>
                    <a:pt x="9644" y="2565"/>
                    <a:pt x="7680" y="4465"/>
                  </a:cubicBezTo>
                  <a:cubicBezTo>
                    <a:pt x="6835" y="5520"/>
                    <a:pt x="5991" y="6597"/>
                    <a:pt x="5146" y="7653"/>
                  </a:cubicBezTo>
                  <a:cubicBezTo>
                    <a:pt x="4027" y="9554"/>
                    <a:pt x="3457" y="11602"/>
                    <a:pt x="3183" y="13713"/>
                  </a:cubicBezTo>
                  <a:cubicBezTo>
                    <a:pt x="2908" y="15529"/>
                    <a:pt x="2570" y="17345"/>
                    <a:pt x="2148" y="19139"/>
                  </a:cubicBezTo>
                  <a:cubicBezTo>
                    <a:pt x="1684" y="21145"/>
                    <a:pt x="1198" y="23172"/>
                    <a:pt x="586" y="25136"/>
                  </a:cubicBezTo>
                  <a:cubicBezTo>
                    <a:pt x="-69" y="27226"/>
                    <a:pt x="-175" y="29295"/>
                    <a:pt x="268" y="31386"/>
                  </a:cubicBezTo>
                  <a:cubicBezTo>
                    <a:pt x="353" y="33455"/>
                    <a:pt x="965" y="35377"/>
                    <a:pt x="2063" y="37171"/>
                  </a:cubicBezTo>
                  <a:cubicBezTo>
                    <a:pt x="2866" y="38248"/>
                    <a:pt x="3689" y="39325"/>
                    <a:pt x="4491" y="40423"/>
                  </a:cubicBezTo>
                  <a:cubicBezTo>
                    <a:pt x="5928" y="42027"/>
                    <a:pt x="7659" y="43147"/>
                    <a:pt x="9665" y="43801"/>
                  </a:cubicBezTo>
                  <a:cubicBezTo>
                    <a:pt x="10910" y="44540"/>
                    <a:pt x="12262" y="44920"/>
                    <a:pt x="13719" y="44920"/>
                  </a:cubicBezTo>
                  <a:cubicBezTo>
                    <a:pt x="15788" y="45385"/>
                    <a:pt x="17836" y="45300"/>
                    <a:pt x="19905" y="44688"/>
                  </a:cubicBezTo>
                  <a:cubicBezTo>
                    <a:pt x="21151" y="44181"/>
                    <a:pt x="22396" y="43674"/>
                    <a:pt x="23664" y="43147"/>
                  </a:cubicBezTo>
                  <a:cubicBezTo>
                    <a:pt x="26092" y="41774"/>
                    <a:pt x="28013" y="39874"/>
                    <a:pt x="29449" y="37488"/>
                  </a:cubicBezTo>
                  <a:cubicBezTo>
                    <a:pt x="30969" y="33983"/>
                    <a:pt x="32510" y="30647"/>
                    <a:pt x="33229" y="269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8" name="Google Shape;4368;p33"/>
            <p:cNvSpPr/>
            <p:nvPr/>
          </p:nvSpPr>
          <p:spPr>
            <a:xfrm>
              <a:off x="9970758" y="3926087"/>
              <a:ext cx="63985" cy="94003"/>
            </a:xfrm>
            <a:custGeom>
              <a:rect b="b" l="l" r="r" t="t"/>
              <a:pathLst>
                <a:path extrusionOk="0" h="50202" w="34171">
                  <a:moveTo>
                    <a:pt x="26627" y="2846"/>
                  </a:moveTo>
                  <a:cubicBezTo>
                    <a:pt x="24917" y="1579"/>
                    <a:pt x="23059" y="819"/>
                    <a:pt x="20990" y="544"/>
                  </a:cubicBezTo>
                  <a:cubicBezTo>
                    <a:pt x="18941" y="-89"/>
                    <a:pt x="16851" y="-174"/>
                    <a:pt x="14718" y="312"/>
                  </a:cubicBezTo>
                  <a:cubicBezTo>
                    <a:pt x="10706" y="1241"/>
                    <a:pt x="6758" y="3353"/>
                    <a:pt x="4520" y="6942"/>
                  </a:cubicBezTo>
                  <a:cubicBezTo>
                    <a:pt x="2282" y="10531"/>
                    <a:pt x="1226" y="14606"/>
                    <a:pt x="2008" y="18850"/>
                  </a:cubicBezTo>
                  <a:cubicBezTo>
                    <a:pt x="2113" y="19463"/>
                    <a:pt x="2155" y="20075"/>
                    <a:pt x="2218" y="20688"/>
                  </a:cubicBezTo>
                  <a:cubicBezTo>
                    <a:pt x="2176" y="22672"/>
                    <a:pt x="2008" y="24657"/>
                    <a:pt x="1585" y="26620"/>
                  </a:cubicBezTo>
                  <a:cubicBezTo>
                    <a:pt x="1881" y="25312"/>
                    <a:pt x="2155" y="24002"/>
                    <a:pt x="2451" y="22672"/>
                  </a:cubicBezTo>
                  <a:cubicBezTo>
                    <a:pt x="2451" y="22672"/>
                    <a:pt x="2451" y="22672"/>
                    <a:pt x="2451" y="22672"/>
                  </a:cubicBezTo>
                  <a:cubicBezTo>
                    <a:pt x="2113" y="24171"/>
                    <a:pt x="1817" y="25649"/>
                    <a:pt x="1521" y="27148"/>
                  </a:cubicBezTo>
                  <a:cubicBezTo>
                    <a:pt x="1332" y="27951"/>
                    <a:pt x="1120" y="28732"/>
                    <a:pt x="867" y="29513"/>
                  </a:cubicBezTo>
                  <a:cubicBezTo>
                    <a:pt x="86" y="31456"/>
                    <a:pt x="-167" y="33462"/>
                    <a:pt x="107" y="35489"/>
                  </a:cubicBezTo>
                  <a:cubicBezTo>
                    <a:pt x="22" y="37600"/>
                    <a:pt x="487" y="39585"/>
                    <a:pt x="1500" y="41485"/>
                  </a:cubicBezTo>
                  <a:cubicBezTo>
                    <a:pt x="2240" y="42604"/>
                    <a:pt x="2979" y="43723"/>
                    <a:pt x="3696" y="44821"/>
                  </a:cubicBezTo>
                  <a:cubicBezTo>
                    <a:pt x="4985" y="46405"/>
                    <a:pt x="6547" y="47588"/>
                    <a:pt x="8405" y="48347"/>
                  </a:cubicBezTo>
                  <a:cubicBezTo>
                    <a:pt x="9524" y="49108"/>
                    <a:pt x="10770" y="49551"/>
                    <a:pt x="12121" y="49678"/>
                  </a:cubicBezTo>
                  <a:cubicBezTo>
                    <a:pt x="14106" y="50290"/>
                    <a:pt x="16133" y="50374"/>
                    <a:pt x="18223" y="49889"/>
                  </a:cubicBezTo>
                  <a:cubicBezTo>
                    <a:pt x="22087" y="48981"/>
                    <a:pt x="25993" y="46954"/>
                    <a:pt x="28147" y="43449"/>
                  </a:cubicBezTo>
                  <a:cubicBezTo>
                    <a:pt x="29646" y="41000"/>
                    <a:pt x="30977" y="38403"/>
                    <a:pt x="32096" y="35763"/>
                  </a:cubicBezTo>
                  <a:cubicBezTo>
                    <a:pt x="32919" y="33821"/>
                    <a:pt x="33214" y="31688"/>
                    <a:pt x="33616" y="29619"/>
                  </a:cubicBezTo>
                  <a:cubicBezTo>
                    <a:pt x="33785" y="28753"/>
                    <a:pt x="33911" y="27888"/>
                    <a:pt x="34017" y="27022"/>
                  </a:cubicBezTo>
                  <a:cubicBezTo>
                    <a:pt x="34270" y="24699"/>
                    <a:pt x="34165" y="22398"/>
                    <a:pt x="34038" y="20075"/>
                  </a:cubicBezTo>
                  <a:cubicBezTo>
                    <a:pt x="33911" y="17689"/>
                    <a:pt x="33763" y="15367"/>
                    <a:pt x="33257" y="13023"/>
                  </a:cubicBezTo>
                  <a:cubicBezTo>
                    <a:pt x="32370" y="8969"/>
                    <a:pt x="30089" y="5189"/>
                    <a:pt x="26627" y="282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69" name="Google Shape;4369;p33"/>
            <p:cNvSpPr/>
            <p:nvPr/>
          </p:nvSpPr>
          <p:spPr>
            <a:xfrm>
              <a:off x="10464912" y="3188338"/>
              <a:ext cx="62558" cy="96226"/>
            </a:xfrm>
            <a:custGeom>
              <a:rect b="b" l="l" r="r" t="t"/>
              <a:pathLst>
                <a:path extrusionOk="0" h="51389" w="33409">
                  <a:moveTo>
                    <a:pt x="33382" y="25669"/>
                  </a:moveTo>
                  <a:cubicBezTo>
                    <a:pt x="33551" y="20982"/>
                    <a:pt x="32897" y="16273"/>
                    <a:pt x="32094" y="11671"/>
                  </a:cubicBezTo>
                  <a:cubicBezTo>
                    <a:pt x="31630" y="9644"/>
                    <a:pt x="30722" y="7870"/>
                    <a:pt x="29371" y="6350"/>
                  </a:cubicBezTo>
                  <a:cubicBezTo>
                    <a:pt x="28273" y="4618"/>
                    <a:pt x="26816" y="3246"/>
                    <a:pt x="24979" y="2232"/>
                  </a:cubicBezTo>
                  <a:cubicBezTo>
                    <a:pt x="23691" y="1683"/>
                    <a:pt x="22403" y="1134"/>
                    <a:pt x="21115" y="585"/>
                  </a:cubicBezTo>
                  <a:cubicBezTo>
                    <a:pt x="19066" y="-69"/>
                    <a:pt x="16997" y="-175"/>
                    <a:pt x="14928" y="269"/>
                  </a:cubicBezTo>
                  <a:cubicBezTo>
                    <a:pt x="13556" y="269"/>
                    <a:pt x="12268" y="607"/>
                    <a:pt x="11065" y="1282"/>
                  </a:cubicBezTo>
                  <a:cubicBezTo>
                    <a:pt x="9122" y="1894"/>
                    <a:pt x="7432" y="2950"/>
                    <a:pt x="5997" y="4450"/>
                  </a:cubicBezTo>
                  <a:cubicBezTo>
                    <a:pt x="3231" y="7384"/>
                    <a:pt x="929" y="11501"/>
                    <a:pt x="1246" y="15661"/>
                  </a:cubicBezTo>
                  <a:cubicBezTo>
                    <a:pt x="1605" y="20391"/>
                    <a:pt x="1352" y="25162"/>
                    <a:pt x="824" y="29871"/>
                  </a:cubicBezTo>
                  <a:cubicBezTo>
                    <a:pt x="739" y="30336"/>
                    <a:pt x="676" y="30800"/>
                    <a:pt x="591" y="31265"/>
                  </a:cubicBezTo>
                  <a:cubicBezTo>
                    <a:pt x="-84" y="33355"/>
                    <a:pt x="-169" y="35446"/>
                    <a:pt x="275" y="37536"/>
                  </a:cubicBezTo>
                  <a:cubicBezTo>
                    <a:pt x="359" y="39605"/>
                    <a:pt x="972" y="41547"/>
                    <a:pt x="2091" y="43363"/>
                  </a:cubicBezTo>
                  <a:cubicBezTo>
                    <a:pt x="3062" y="45242"/>
                    <a:pt x="4413" y="46763"/>
                    <a:pt x="6166" y="47903"/>
                  </a:cubicBezTo>
                  <a:cubicBezTo>
                    <a:pt x="7728" y="49360"/>
                    <a:pt x="9586" y="50353"/>
                    <a:pt x="11719" y="50859"/>
                  </a:cubicBezTo>
                  <a:cubicBezTo>
                    <a:pt x="15731" y="51788"/>
                    <a:pt x="20228" y="51619"/>
                    <a:pt x="23817" y="49360"/>
                  </a:cubicBezTo>
                  <a:cubicBezTo>
                    <a:pt x="27365" y="47143"/>
                    <a:pt x="30278" y="43891"/>
                    <a:pt x="31313" y="39753"/>
                  </a:cubicBezTo>
                  <a:cubicBezTo>
                    <a:pt x="32474" y="35150"/>
                    <a:pt x="33192" y="30378"/>
                    <a:pt x="33382" y="2564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0" name="Google Shape;4370;p33"/>
            <p:cNvSpPr/>
            <p:nvPr/>
          </p:nvSpPr>
          <p:spPr>
            <a:xfrm>
              <a:off x="10628343" y="2862444"/>
              <a:ext cx="66075" cy="92466"/>
            </a:xfrm>
            <a:custGeom>
              <a:rect b="b" l="l" r="r" t="t"/>
              <a:pathLst>
                <a:path extrusionOk="0" h="49381" w="35287">
                  <a:moveTo>
                    <a:pt x="35238" y="33287"/>
                  </a:moveTo>
                  <a:cubicBezTo>
                    <a:pt x="35470" y="28916"/>
                    <a:pt x="34857" y="24439"/>
                    <a:pt x="33992" y="20174"/>
                  </a:cubicBezTo>
                  <a:cubicBezTo>
                    <a:pt x="33126" y="15888"/>
                    <a:pt x="31501" y="11771"/>
                    <a:pt x="29368" y="7970"/>
                  </a:cubicBezTo>
                  <a:cubicBezTo>
                    <a:pt x="28396" y="6112"/>
                    <a:pt x="27066" y="4613"/>
                    <a:pt x="25356" y="3494"/>
                  </a:cubicBezTo>
                  <a:cubicBezTo>
                    <a:pt x="23815" y="2037"/>
                    <a:pt x="21999" y="1066"/>
                    <a:pt x="19888" y="580"/>
                  </a:cubicBezTo>
                  <a:cubicBezTo>
                    <a:pt x="18494" y="390"/>
                    <a:pt x="17100" y="200"/>
                    <a:pt x="15707" y="10"/>
                  </a:cubicBezTo>
                  <a:cubicBezTo>
                    <a:pt x="13616" y="-74"/>
                    <a:pt x="11631" y="369"/>
                    <a:pt x="9816" y="1298"/>
                  </a:cubicBezTo>
                  <a:cubicBezTo>
                    <a:pt x="8485" y="1657"/>
                    <a:pt x="7345" y="2311"/>
                    <a:pt x="6353" y="3261"/>
                  </a:cubicBezTo>
                  <a:cubicBezTo>
                    <a:pt x="4601" y="4359"/>
                    <a:pt x="3228" y="5817"/>
                    <a:pt x="2214" y="7653"/>
                  </a:cubicBezTo>
                  <a:cubicBezTo>
                    <a:pt x="1665" y="8942"/>
                    <a:pt x="1116" y="10229"/>
                    <a:pt x="567" y="11539"/>
                  </a:cubicBezTo>
                  <a:cubicBezTo>
                    <a:pt x="-171" y="14284"/>
                    <a:pt x="-192" y="17007"/>
                    <a:pt x="525" y="19752"/>
                  </a:cubicBezTo>
                  <a:cubicBezTo>
                    <a:pt x="1138" y="21505"/>
                    <a:pt x="1623" y="23320"/>
                    <a:pt x="2130" y="25094"/>
                  </a:cubicBezTo>
                  <a:cubicBezTo>
                    <a:pt x="2447" y="26192"/>
                    <a:pt x="2616" y="27332"/>
                    <a:pt x="2827" y="28451"/>
                  </a:cubicBezTo>
                  <a:cubicBezTo>
                    <a:pt x="2954" y="30056"/>
                    <a:pt x="3101" y="31661"/>
                    <a:pt x="3059" y="33266"/>
                  </a:cubicBezTo>
                  <a:cubicBezTo>
                    <a:pt x="2975" y="35419"/>
                    <a:pt x="3418" y="37425"/>
                    <a:pt x="4368" y="39304"/>
                  </a:cubicBezTo>
                  <a:cubicBezTo>
                    <a:pt x="5002" y="41289"/>
                    <a:pt x="6079" y="43020"/>
                    <a:pt x="7620" y="44498"/>
                  </a:cubicBezTo>
                  <a:cubicBezTo>
                    <a:pt x="9077" y="46124"/>
                    <a:pt x="10829" y="47264"/>
                    <a:pt x="12877" y="47940"/>
                  </a:cubicBezTo>
                  <a:cubicBezTo>
                    <a:pt x="14820" y="48975"/>
                    <a:pt x="16889" y="49439"/>
                    <a:pt x="19127" y="49376"/>
                  </a:cubicBezTo>
                  <a:cubicBezTo>
                    <a:pt x="20499" y="49207"/>
                    <a:pt x="21893" y="49017"/>
                    <a:pt x="23266" y="48848"/>
                  </a:cubicBezTo>
                  <a:cubicBezTo>
                    <a:pt x="25968" y="48109"/>
                    <a:pt x="28333" y="46779"/>
                    <a:pt x="30360" y="44836"/>
                  </a:cubicBezTo>
                  <a:cubicBezTo>
                    <a:pt x="31226" y="43738"/>
                    <a:pt x="32091" y="42661"/>
                    <a:pt x="32957" y="41563"/>
                  </a:cubicBezTo>
                  <a:cubicBezTo>
                    <a:pt x="34456" y="39030"/>
                    <a:pt x="35217" y="36285"/>
                    <a:pt x="35238" y="3332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1" name="Google Shape;4371;p33"/>
            <p:cNvSpPr/>
            <p:nvPr/>
          </p:nvSpPr>
          <p:spPr>
            <a:xfrm>
              <a:off x="10566756" y="2499274"/>
              <a:ext cx="65891" cy="91369"/>
            </a:xfrm>
            <a:custGeom>
              <a:rect b="b" l="l" r="r" t="t"/>
              <a:pathLst>
                <a:path extrusionOk="0" h="48795" w="35189">
                  <a:moveTo>
                    <a:pt x="34395" y="35192"/>
                  </a:moveTo>
                  <a:cubicBezTo>
                    <a:pt x="34691" y="33165"/>
                    <a:pt x="35050" y="31096"/>
                    <a:pt x="35177" y="29027"/>
                  </a:cubicBezTo>
                  <a:cubicBezTo>
                    <a:pt x="35261" y="27633"/>
                    <a:pt x="34923" y="26050"/>
                    <a:pt x="34754" y="24719"/>
                  </a:cubicBezTo>
                  <a:cubicBezTo>
                    <a:pt x="34564" y="23284"/>
                    <a:pt x="34395" y="21848"/>
                    <a:pt x="34121" y="20433"/>
                  </a:cubicBezTo>
                  <a:cubicBezTo>
                    <a:pt x="33825" y="18913"/>
                    <a:pt x="33403" y="17393"/>
                    <a:pt x="32875" y="15915"/>
                  </a:cubicBezTo>
                  <a:cubicBezTo>
                    <a:pt x="31925" y="13233"/>
                    <a:pt x="30848" y="10552"/>
                    <a:pt x="29518" y="8018"/>
                  </a:cubicBezTo>
                  <a:cubicBezTo>
                    <a:pt x="28546" y="6160"/>
                    <a:pt x="27216" y="4660"/>
                    <a:pt x="25485" y="3520"/>
                  </a:cubicBezTo>
                  <a:cubicBezTo>
                    <a:pt x="23944" y="2063"/>
                    <a:pt x="22107" y="1092"/>
                    <a:pt x="19995" y="586"/>
                  </a:cubicBezTo>
                  <a:cubicBezTo>
                    <a:pt x="17926" y="-69"/>
                    <a:pt x="15857" y="-175"/>
                    <a:pt x="13766" y="268"/>
                  </a:cubicBezTo>
                  <a:cubicBezTo>
                    <a:pt x="11718" y="353"/>
                    <a:pt x="9797" y="965"/>
                    <a:pt x="8002" y="2063"/>
                  </a:cubicBezTo>
                  <a:cubicBezTo>
                    <a:pt x="4539" y="4217"/>
                    <a:pt x="1520" y="7490"/>
                    <a:pt x="570" y="11586"/>
                  </a:cubicBezTo>
                  <a:cubicBezTo>
                    <a:pt x="380" y="12979"/>
                    <a:pt x="190" y="14373"/>
                    <a:pt x="0" y="15788"/>
                  </a:cubicBezTo>
                  <a:cubicBezTo>
                    <a:pt x="0" y="18448"/>
                    <a:pt x="675" y="20940"/>
                    <a:pt x="1921" y="23263"/>
                  </a:cubicBezTo>
                  <a:cubicBezTo>
                    <a:pt x="2555" y="25036"/>
                    <a:pt x="3040" y="26852"/>
                    <a:pt x="3357" y="28710"/>
                  </a:cubicBezTo>
                  <a:cubicBezTo>
                    <a:pt x="3399" y="29343"/>
                    <a:pt x="3484" y="29956"/>
                    <a:pt x="3568" y="30589"/>
                  </a:cubicBezTo>
                  <a:cubicBezTo>
                    <a:pt x="3674" y="31518"/>
                    <a:pt x="3758" y="32468"/>
                    <a:pt x="3779" y="33419"/>
                  </a:cubicBezTo>
                  <a:cubicBezTo>
                    <a:pt x="3695" y="35467"/>
                    <a:pt x="4117" y="37388"/>
                    <a:pt x="5046" y="39183"/>
                  </a:cubicBezTo>
                  <a:cubicBezTo>
                    <a:pt x="5637" y="41083"/>
                    <a:pt x="6672" y="42730"/>
                    <a:pt x="8150" y="44145"/>
                  </a:cubicBezTo>
                  <a:cubicBezTo>
                    <a:pt x="9185" y="44968"/>
                    <a:pt x="10240" y="45792"/>
                    <a:pt x="11275" y="46615"/>
                  </a:cubicBezTo>
                  <a:cubicBezTo>
                    <a:pt x="13070" y="47776"/>
                    <a:pt x="15012" y="48410"/>
                    <a:pt x="17102" y="48515"/>
                  </a:cubicBezTo>
                  <a:cubicBezTo>
                    <a:pt x="18433" y="48874"/>
                    <a:pt x="19784" y="48895"/>
                    <a:pt x="21115" y="48537"/>
                  </a:cubicBezTo>
                  <a:cubicBezTo>
                    <a:pt x="23120" y="48452"/>
                    <a:pt x="24999" y="47861"/>
                    <a:pt x="26731" y="46784"/>
                  </a:cubicBezTo>
                  <a:cubicBezTo>
                    <a:pt x="30067" y="44694"/>
                    <a:pt x="33129" y="41484"/>
                    <a:pt x="33973" y="37515"/>
                  </a:cubicBezTo>
                  <a:cubicBezTo>
                    <a:pt x="34142" y="36733"/>
                    <a:pt x="34269" y="35973"/>
                    <a:pt x="34374" y="35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2" name="Google Shape;4372;p33"/>
            <p:cNvSpPr/>
            <p:nvPr/>
          </p:nvSpPr>
          <p:spPr>
            <a:xfrm>
              <a:off x="10338862" y="2209135"/>
              <a:ext cx="72234" cy="85418"/>
            </a:xfrm>
            <a:custGeom>
              <a:rect b="b" l="l" r="r" t="t"/>
              <a:pathLst>
                <a:path extrusionOk="0" h="45617" w="38576">
                  <a:moveTo>
                    <a:pt x="38576" y="29064"/>
                  </a:moveTo>
                  <a:cubicBezTo>
                    <a:pt x="38365" y="27016"/>
                    <a:pt x="38133" y="24925"/>
                    <a:pt x="37711" y="22899"/>
                  </a:cubicBezTo>
                  <a:cubicBezTo>
                    <a:pt x="37542" y="22159"/>
                    <a:pt x="37351" y="21463"/>
                    <a:pt x="37077" y="20745"/>
                  </a:cubicBezTo>
                  <a:cubicBezTo>
                    <a:pt x="36380" y="18824"/>
                    <a:pt x="35620" y="16902"/>
                    <a:pt x="34712" y="15044"/>
                  </a:cubicBezTo>
                  <a:cubicBezTo>
                    <a:pt x="33488" y="12510"/>
                    <a:pt x="31735" y="10314"/>
                    <a:pt x="30025" y="8097"/>
                  </a:cubicBezTo>
                  <a:cubicBezTo>
                    <a:pt x="29075" y="6851"/>
                    <a:pt x="27998" y="5732"/>
                    <a:pt x="26794" y="4740"/>
                  </a:cubicBezTo>
                  <a:cubicBezTo>
                    <a:pt x="25380" y="3156"/>
                    <a:pt x="23669" y="2058"/>
                    <a:pt x="21706" y="1404"/>
                  </a:cubicBezTo>
                  <a:cubicBezTo>
                    <a:pt x="19826" y="412"/>
                    <a:pt x="17799" y="-53"/>
                    <a:pt x="15625" y="10"/>
                  </a:cubicBezTo>
                  <a:cubicBezTo>
                    <a:pt x="13534" y="-74"/>
                    <a:pt x="11592" y="369"/>
                    <a:pt x="9776" y="1277"/>
                  </a:cubicBezTo>
                  <a:cubicBezTo>
                    <a:pt x="7855" y="1890"/>
                    <a:pt x="6165" y="2924"/>
                    <a:pt x="4730" y="4423"/>
                  </a:cubicBezTo>
                  <a:cubicBezTo>
                    <a:pt x="3885" y="5479"/>
                    <a:pt x="3062" y="6535"/>
                    <a:pt x="2217" y="7590"/>
                  </a:cubicBezTo>
                  <a:cubicBezTo>
                    <a:pt x="760" y="10061"/>
                    <a:pt x="21" y="12721"/>
                    <a:pt x="0" y="15593"/>
                  </a:cubicBezTo>
                  <a:cubicBezTo>
                    <a:pt x="169" y="16923"/>
                    <a:pt x="359" y="18275"/>
                    <a:pt x="528" y="19605"/>
                  </a:cubicBezTo>
                  <a:cubicBezTo>
                    <a:pt x="1246" y="22244"/>
                    <a:pt x="2534" y="24524"/>
                    <a:pt x="4434" y="26488"/>
                  </a:cubicBezTo>
                  <a:cubicBezTo>
                    <a:pt x="4878" y="26889"/>
                    <a:pt x="5236" y="27375"/>
                    <a:pt x="5659" y="27818"/>
                  </a:cubicBezTo>
                  <a:cubicBezTo>
                    <a:pt x="6018" y="28389"/>
                    <a:pt x="6355" y="28979"/>
                    <a:pt x="6672" y="29592"/>
                  </a:cubicBezTo>
                  <a:cubicBezTo>
                    <a:pt x="6820" y="30120"/>
                    <a:pt x="7031" y="30626"/>
                    <a:pt x="7158" y="31154"/>
                  </a:cubicBezTo>
                  <a:cubicBezTo>
                    <a:pt x="7306" y="31788"/>
                    <a:pt x="7411" y="32421"/>
                    <a:pt x="7517" y="33055"/>
                  </a:cubicBezTo>
                  <a:cubicBezTo>
                    <a:pt x="8066" y="36306"/>
                    <a:pt x="10430" y="38586"/>
                    <a:pt x="12310" y="41078"/>
                  </a:cubicBezTo>
                  <a:cubicBezTo>
                    <a:pt x="11655" y="40212"/>
                    <a:pt x="11022" y="39347"/>
                    <a:pt x="10367" y="38481"/>
                  </a:cubicBezTo>
                  <a:cubicBezTo>
                    <a:pt x="11634" y="40571"/>
                    <a:pt x="13281" y="42282"/>
                    <a:pt x="15371" y="43549"/>
                  </a:cubicBezTo>
                  <a:cubicBezTo>
                    <a:pt x="17694" y="44921"/>
                    <a:pt x="20207" y="45618"/>
                    <a:pt x="22888" y="45618"/>
                  </a:cubicBezTo>
                  <a:cubicBezTo>
                    <a:pt x="25464" y="45618"/>
                    <a:pt x="27892" y="44963"/>
                    <a:pt x="30130" y="43718"/>
                  </a:cubicBezTo>
                  <a:cubicBezTo>
                    <a:pt x="32369" y="42429"/>
                    <a:pt x="34163" y="40698"/>
                    <a:pt x="35494" y="38481"/>
                  </a:cubicBezTo>
                  <a:cubicBezTo>
                    <a:pt x="35662" y="38207"/>
                    <a:pt x="35852" y="37932"/>
                    <a:pt x="36000" y="37658"/>
                  </a:cubicBezTo>
                  <a:cubicBezTo>
                    <a:pt x="36085" y="37531"/>
                    <a:pt x="36169" y="37383"/>
                    <a:pt x="36232" y="37257"/>
                  </a:cubicBezTo>
                  <a:cubicBezTo>
                    <a:pt x="36549" y="36560"/>
                    <a:pt x="36845" y="35863"/>
                    <a:pt x="37120" y="35166"/>
                  </a:cubicBezTo>
                  <a:cubicBezTo>
                    <a:pt x="38133" y="33266"/>
                    <a:pt x="38597" y="31218"/>
                    <a:pt x="38534" y="290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3" name="Google Shape;4373;p33"/>
            <p:cNvSpPr/>
            <p:nvPr/>
          </p:nvSpPr>
          <p:spPr>
            <a:xfrm>
              <a:off x="10019973" y="1986508"/>
              <a:ext cx="91419" cy="78471"/>
            </a:xfrm>
            <a:custGeom>
              <a:rect b="b" l="l" r="r" t="t"/>
              <a:pathLst>
                <a:path extrusionOk="0" h="41907" w="48822">
                  <a:moveTo>
                    <a:pt x="48769" y="25914"/>
                  </a:moveTo>
                  <a:cubicBezTo>
                    <a:pt x="48599" y="24542"/>
                    <a:pt x="48410" y="23169"/>
                    <a:pt x="48241" y="21797"/>
                  </a:cubicBezTo>
                  <a:cubicBezTo>
                    <a:pt x="47502" y="19094"/>
                    <a:pt x="46172" y="16751"/>
                    <a:pt x="44229" y="14724"/>
                  </a:cubicBezTo>
                  <a:cubicBezTo>
                    <a:pt x="41062" y="11239"/>
                    <a:pt x="37282" y="8220"/>
                    <a:pt x="33207" y="5897"/>
                  </a:cubicBezTo>
                  <a:cubicBezTo>
                    <a:pt x="30610" y="4419"/>
                    <a:pt x="27823" y="3300"/>
                    <a:pt x="25078" y="2160"/>
                  </a:cubicBezTo>
                  <a:cubicBezTo>
                    <a:pt x="23431" y="1485"/>
                    <a:pt x="21742" y="936"/>
                    <a:pt x="20011" y="514"/>
                  </a:cubicBezTo>
                  <a:cubicBezTo>
                    <a:pt x="15999" y="-479"/>
                    <a:pt x="11607" y="-57"/>
                    <a:pt x="7975" y="1991"/>
                  </a:cubicBezTo>
                  <a:cubicBezTo>
                    <a:pt x="6096" y="2963"/>
                    <a:pt x="4597" y="4314"/>
                    <a:pt x="3457" y="6024"/>
                  </a:cubicBezTo>
                  <a:cubicBezTo>
                    <a:pt x="2000" y="7587"/>
                    <a:pt x="1008" y="9424"/>
                    <a:pt x="522" y="11556"/>
                  </a:cubicBezTo>
                  <a:cubicBezTo>
                    <a:pt x="-386" y="15568"/>
                    <a:pt x="-238" y="20023"/>
                    <a:pt x="2000" y="23592"/>
                  </a:cubicBezTo>
                  <a:cubicBezTo>
                    <a:pt x="4238" y="27181"/>
                    <a:pt x="7426" y="29884"/>
                    <a:pt x="11565" y="31066"/>
                  </a:cubicBezTo>
                  <a:cubicBezTo>
                    <a:pt x="12346" y="31298"/>
                    <a:pt x="13106" y="31615"/>
                    <a:pt x="13866" y="31868"/>
                  </a:cubicBezTo>
                  <a:cubicBezTo>
                    <a:pt x="15703" y="32797"/>
                    <a:pt x="17477" y="33853"/>
                    <a:pt x="19145" y="35078"/>
                  </a:cubicBezTo>
                  <a:cubicBezTo>
                    <a:pt x="19884" y="35711"/>
                    <a:pt x="20644" y="36345"/>
                    <a:pt x="21320" y="37041"/>
                  </a:cubicBezTo>
                  <a:cubicBezTo>
                    <a:pt x="22776" y="38667"/>
                    <a:pt x="24529" y="39807"/>
                    <a:pt x="26556" y="40462"/>
                  </a:cubicBezTo>
                  <a:cubicBezTo>
                    <a:pt x="28478" y="41497"/>
                    <a:pt x="30547" y="41961"/>
                    <a:pt x="32785" y="41898"/>
                  </a:cubicBezTo>
                  <a:cubicBezTo>
                    <a:pt x="34917" y="41982"/>
                    <a:pt x="36924" y="41539"/>
                    <a:pt x="38803" y="40589"/>
                  </a:cubicBezTo>
                  <a:cubicBezTo>
                    <a:pt x="40787" y="39955"/>
                    <a:pt x="42498" y="38900"/>
                    <a:pt x="43976" y="37358"/>
                  </a:cubicBezTo>
                  <a:cubicBezTo>
                    <a:pt x="46868" y="34297"/>
                    <a:pt x="49001" y="30221"/>
                    <a:pt x="48811" y="2589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4" name="Google Shape;4374;p33"/>
            <p:cNvSpPr/>
            <p:nvPr/>
          </p:nvSpPr>
          <p:spPr>
            <a:xfrm>
              <a:off x="9737104" y="1816368"/>
              <a:ext cx="62785" cy="91824"/>
            </a:xfrm>
            <a:custGeom>
              <a:rect b="b" l="l" r="r" t="t"/>
              <a:pathLst>
                <a:path extrusionOk="0" h="49038" w="33530">
                  <a:moveTo>
                    <a:pt x="33460" y="24578"/>
                  </a:moveTo>
                  <a:cubicBezTo>
                    <a:pt x="33735" y="20249"/>
                    <a:pt x="33165" y="15795"/>
                    <a:pt x="32341" y="11551"/>
                  </a:cubicBezTo>
                  <a:cubicBezTo>
                    <a:pt x="31877" y="9544"/>
                    <a:pt x="30990" y="7792"/>
                    <a:pt x="29639" y="6293"/>
                  </a:cubicBezTo>
                  <a:cubicBezTo>
                    <a:pt x="28562" y="4561"/>
                    <a:pt x="27105" y="3210"/>
                    <a:pt x="25289" y="2218"/>
                  </a:cubicBezTo>
                  <a:cubicBezTo>
                    <a:pt x="23473" y="1036"/>
                    <a:pt x="21510" y="402"/>
                    <a:pt x="19398" y="296"/>
                  </a:cubicBezTo>
                  <a:cubicBezTo>
                    <a:pt x="17393" y="-168"/>
                    <a:pt x="15366" y="-84"/>
                    <a:pt x="13338" y="529"/>
                  </a:cubicBezTo>
                  <a:cubicBezTo>
                    <a:pt x="9580" y="1711"/>
                    <a:pt x="5906" y="3991"/>
                    <a:pt x="3985" y="7560"/>
                  </a:cubicBezTo>
                  <a:lnTo>
                    <a:pt x="2359" y="11381"/>
                  </a:lnTo>
                  <a:cubicBezTo>
                    <a:pt x="1852" y="13239"/>
                    <a:pt x="1810" y="15119"/>
                    <a:pt x="2000" y="16977"/>
                  </a:cubicBezTo>
                  <a:cubicBezTo>
                    <a:pt x="1958" y="16702"/>
                    <a:pt x="1937" y="16406"/>
                    <a:pt x="1894" y="16132"/>
                  </a:cubicBezTo>
                  <a:cubicBezTo>
                    <a:pt x="2211" y="18602"/>
                    <a:pt x="2190" y="21073"/>
                    <a:pt x="1979" y="23543"/>
                  </a:cubicBezTo>
                  <a:cubicBezTo>
                    <a:pt x="1599" y="25444"/>
                    <a:pt x="1155" y="27344"/>
                    <a:pt x="586" y="29160"/>
                  </a:cubicBezTo>
                  <a:cubicBezTo>
                    <a:pt x="-69" y="31229"/>
                    <a:pt x="-175" y="33298"/>
                    <a:pt x="268" y="35368"/>
                  </a:cubicBezTo>
                  <a:cubicBezTo>
                    <a:pt x="353" y="37416"/>
                    <a:pt x="965" y="39337"/>
                    <a:pt x="2063" y="41111"/>
                  </a:cubicBezTo>
                  <a:cubicBezTo>
                    <a:pt x="3035" y="42969"/>
                    <a:pt x="4365" y="44468"/>
                    <a:pt x="6075" y="45608"/>
                  </a:cubicBezTo>
                  <a:cubicBezTo>
                    <a:pt x="7616" y="47065"/>
                    <a:pt x="9454" y="48037"/>
                    <a:pt x="11565" y="48522"/>
                  </a:cubicBezTo>
                  <a:cubicBezTo>
                    <a:pt x="15534" y="49430"/>
                    <a:pt x="19969" y="49261"/>
                    <a:pt x="23516" y="47044"/>
                  </a:cubicBezTo>
                  <a:cubicBezTo>
                    <a:pt x="24592" y="46242"/>
                    <a:pt x="25669" y="45439"/>
                    <a:pt x="26746" y="44637"/>
                  </a:cubicBezTo>
                  <a:cubicBezTo>
                    <a:pt x="28773" y="42652"/>
                    <a:pt x="30166" y="40287"/>
                    <a:pt x="30927" y="37542"/>
                  </a:cubicBezTo>
                  <a:cubicBezTo>
                    <a:pt x="32595" y="33425"/>
                    <a:pt x="33186" y="28949"/>
                    <a:pt x="33460" y="245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5" name="Google Shape;4375;p33"/>
            <p:cNvSpPr/>
            <p:nvPr/>
          </p:nvSpPr>
          <p:spPr>
            <a:xfrm>
              <a:off x="9432885" y="1606057"/>
              <a:ext cx="66549" cy="116020"/>
            </a:xfrm>
            <a:custGeom>
              <a:rect b="b" l="l" r="r" t="t"/>
              <a:pathLst>
                <a:path extrusionOk="0" h="61960" w="35540">
                  <a:moveTo>
                    <a:pt x="34933" y="15318"/>
                  </a:moveTo>
                  <a:cubicBezTo>
                    <a:pt x="35018" y="13270"/>
                    <a:pt x="34595" y="11348"/>
                    <a:pt x="33687" y="9575"/>
                  </a:cubicBezTo>
                  <a:cubicBezTo>
                    <a:pt x="33096" y="7674"/>
                    <a:pt x="32062" y="6027"/>
                    <a:pt x="30604" y="4634"/>
                  </a:cubicBezTo>
                  <a:cubicBezTo>
                    <a:pt x="27965" y="1910"/>
                    <a:pt x="23510" y="-159"/>
                    <a:pt x="19646" y="10"/>
                  </a:cubicBezTo>
                  <a:cubicBezTo>
                    <a:pt x="15761" y="179"/>
                    <a:pt x="11707" y="1446"/>
                    <a:pt x="8962" y="4359"/>
                  </a:cubicBezTo>
                  <a:cubicBezTo>
                    <a:pt x="6218" y="7273"/>
                    <a:pt x="4106" y="11200"/>
                    <a:pt x="4338" y="15318"/>
                  </a:cubicBezTo>
                  <a:cubicBezTo>
                    <a:pt x="4571" y="19519"/>
                    <a:pt x="4380" y="23700"/>
                    <a:pt x="3937" y="27881"/>
                  </a:cubicBezTo>
                  <a:cubicBezTo>
                    <a:pt x="3177" y="32547"/>
                    <a:pt x="2100" y="37193"/>
                    <a:pt x="601" y="41669"/>
                  </a:cubicBezTo>
                  <a:cubicBezTo>
                    <a:pt x="-666" y="45448"/>
                    <a:pt x="179" y="50495"/>
                    <a:pt x="2121" y="53915"/>
                  </a:cubicBezTo>
                  <a:cubicBezTo>
                    <a:pt x="4064" y="57357"/>
                    <a:pt x="7927" y="60608"/>
                    <a:pt x="11834" y="61495"/>
                  </a:cubicBezTo>
                  <a:cubicBezTo>
                    <a:pt x="20617" y="63501"/>
                    <a:pt x="28916" y="58877"/>
                    <a:pt x="31660" y="50262"/>
                  </a:cubicBezTo>
                  <a:cubicBezTo>
                    <a:pt x="35208" y="39114"/>
                    <a:pt x="36369" y="26973"/>
                    <a:pt x="34954" y="15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6" name="Google Shape;4376;p33"/>
            <p:cNvSpPr/>
            <p:nvPr/>
          </p:nvSpPr>
          <p:spPr>
            <a:xfrm>
              <a:off x="9157268" y="1375165"/>
              <a:ext cx="71623" cy="96012"/>
            </a:xfrm>
            <a:custGeom>
              <a:rect b="b" l="l" r="r" t="t"/>
              <a:pathLst>
                <a:path extrusionOk="0" h="51275" w="38250">
                  <a:moveTo>
                    <a:pt x="38240" y="15588"/>
                  </a:moveTo>
                  <a:cubicBezTo>
                    <a:pt x="38324" y="13519"/>
                    <a:pt x="37902" y="11555"/>
                    <a:pt x="36973" y="9739"/>
                  </a:cubicBezTo>
                  <a:cubicBezTo>
                    <a:pt x="36361" y="7818"/>
                    <a:pt x="35326" y="6129"/>
                    <a:pt x="33827" y="4714"/>
                  </a:cubicBezTo>
                  <a:cubicBezTo>
                    <a:pt x="32771" y="3891"/>
                    <a:pt x="31716" y="3046"/>
                    <a:pt x="30660" y="2201"/>
                  </a:cubicBezTo>
                  <a:cubicBezTo>
                    <a:pt x="28844" y="1019"/>
                    <a:pt x="26880" y="386"/>
                    <a:pt x="24748" y="280"/>
                  </a:cubicBezTo>
                  <a:cubicBezTo>
                    <a:pt x="23397" y="-79"/>
                    <a:pt x="22045" y="-100"/>
                    <a:pt x="20673" y="259"/>
                  </a:cubicBezTo>
                  <a:cubicBezTo>
                    <a:pt x="18646" y="343"/>
                    <a:pt x="16745" y="935"/>
                    <a:pt x="14993" y="2033"/>
                  </a:cubicBezTo>
                  <a:lnTo>
                    <a:pt x="11805" y="4418"/>
                  </a:lnTo>
                  <a:cubicBezTo>
                    <a:pt x="9799" y="6382"/>
                    <a:pt x="8426" y="8726"/>
                    <a:pt x="7666" y="11428"/>
                  </a:cubicBezTo>
                  <a:cubicBezTo>
                    <a:pt x="7033" y="15271"/>
                    <a:pt x="5935" y="19009"/>
                    <a:pt x="4541" y="22640"/>
                  </a:cubicBezTo>
                  <a:cubicBezTo>
                    <a:pt x="3802" y="24182"/>
                    <a:pt x="3084" y="25723"/>
                    <a:pt x="2219" y="27201"/>
                  </a:cubicBezTo>
                  <a:cubicBezTo>
                    <a:pt x="128" y="30769"/>
                    <a:pt x="-568" y="35415"/>
                    <a:pt x="487" y="39426"/>
                  </a:cubicBezTo>
                  <a:cubicBezTo>
                    <a:pt x="952" y="41474"/>
                    <a:pt x="1881" y="43269"/>
                    <a:pt x="3253" y="44811"/>
                  </a:cubicBezTo>
                  <a:cubicBezTo>
                    <a:pt x="4351" y="46563"/>
                    <a:pt x="5850" y="47978"/>
                    <a:pt x="7708" y="48991"/>
                  </a:cubicBezTo>
                  <a:cubicBezTo>
                    <a:pt x="11382" y="50976"/>
                    <a:pt x="15838" y="51989"/>
                    <a:pt x="19934" y="50702"/>
                  </a:cubicBezTo>
                  <a:cubicBezTo>
                    <a:pt x="23798" y="49498"/>
                    <a:pt x="27514" y="47154"/>
                    <a:pt x="29499" y="43501"/>
                  </a:cubicBezTo>
                  <a:cubicBezTo>
                    <a:pt x="31843" y="39194"/>
                    <a:pt x="33827" y="34612"/>
                    <a:pt x="35326" y="29967"/>
                  </a:cubicBezTo>
                  <a:cubicBezTo>
                    <a:pt x="36868" y="25259"/>
                    <a:pt x="37564" y="20465"/>
                    <a:pt x="38198" y="155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7" name="Google Shape;4377;p33"/>
            <p:cNvSpPr/>
            <p:nvPr/>
          </p:nvSpPr>
          <p:spPr>
            <a:xfrm>
              <a:off x="8981229" y="1051594"/>
              <a:ext cx="69831" cy="96685"/>
            </a:xfrm>
            <a:custGeom>
              <a:rect b="b" l="l" r="r" t="t"/>
              <a:pathLst>
                <a:path extrusionOk="0" h="51634" w="37293">
                  <a:moveTo>
                    <a:pt x="37161" y="21205"/>
                  </a:moveTo>
                  <a:cubicBezTo>
                    <a:pt x="37330" y="19347"/>
                    <a:pt x="37330" y="17489"/>
                    <a:pt x="37203" y="15631"/>
                  </a:cubicBezTo>
                  <a:cubicBezTo>
                    <a:pt x="37287" y="13540"/>
                    <a:pt x="36844" y="11598"/>
                    <a:pt x="35915" y="9782"/>
                  </a:cubicBezTo>
                  <a:cubicBezTo>
                    <a:pt x="35303" y="7860"/>
                    <a:pt x="34268" y="6171"/>
                    <a:pt x="32769" y="4735"/>
                  </a:cubicBezTo>
                  <a:cubicBezTo>
                    <a:pt x="31355" y="3152"/>
                    <a:pt x="29644" y="2054"/>
                    <a:pt x="27681" y="1399"/>
                  </a:cubicBezTo>
                  <a:cubicBezTo>
                    <a:pt x="25801" y="407"/>
                    <a:pt x="23774" y="-58"/>
                    <a:pt x="21620" y="6"/>
                  </a:cubicBezTo>
                  <a:cubicBezTo>
                    <a:pt x="17651" y="175"/>
                    <a:pt x="13533" y="1462"/>
                    <a:pt x="10726" y="4440"/>
                  </a:cubicBezTo>
                  <a:cubicBezTo>
                    <a:pt x="7875" y="7459"/>
                    <a:pt x="5933" y="11344"/>
                    <a:pt x="6017" y="15609"/>
                  </a:cubicBezTo>
                  <a:cubicBezTo>
                    <a:pt x="6017" y="16623"/>
                    <a:pt x="5911" y="17615"/>
                    <a:pt x="5848" y="18629"/>
                  </a:cubicBezTo>
                  <a:cubicBezTo>
                    <a:pt x="5447" y="20487"/>
                    <a:pt x="4919" y="22303"/>
                    <a:pt x="4264" y="24097"/>
                  </a:cubicBezTo>
                  <a:cubicBezTo>
                    <a:pt x="3652" y="25280"/>
                    <a:pt x="2997" y="26420"/>
                    <a:pt x="2259" y="27539"/>
                  </a:cubicBezTo>
                  <a:cubicBezTo>
                    <a:pt x="1055" y="29397"/>
                    <a:pt x="400" y="31403"/>
                    <a:pt x="295" y="33578"/>
                  </a:cubicBezTo>
                  <a:cubicBezTo>
                    <a:pt x="-170" y="35647"/>
                    <a:pt x="-85" y="37716"/>
                    <a:pt x="548" y="39785"/>
                  </a:cubicBezTo>
                  <a:cubicBezTo>
                    <a:pt x="1013" y="41834"/>
                    <a:pt x="1942" y="43628"/>
                    <a:pt x="3293" y="45170"/>
                  </a:cubicBezTo>
                  <a:cubicBezTo>
                    <a:pt x="4391" y="46943"/>
                    <a:pt x="5890" y="48337"/>
                    <a:pt x="7748" y="49350"/>
                  </a:cubicBezTo>
                  <a:cubicBezTo>
                    <a:pt x="11422" y="51335"/>
                    <a:pt x="15877" y="52349"/>
                    <a:pt x="19973" y="51061"/>
                  </a:cubicBezTo>
                  <a:cubicBezTo>
                    <a:pt x="21219" y="50554"/>
                    <a:pt x="22486" y="50026"/>
                    <a:pt x="23732" y="49519"/>
                  </a:cubicBezTo>
                  <a:cubicBezTo>
                    <a:pt x="26160" y="48126"/>
                    <a:pt x="28103" y="46247"/>
                    <a:pt x="29538" y="43861"/>
                  </a:cubicBezTo>
                  <a:cubicBezTo>
                    <a:pt x="30615" y="42340"/>
                    <a:pt x="31565" y="40736"/>
                    <a:pt x="32347" y="39046"/>
                  </a:cubicBezTo>
                  <a:cubicBezTo>
                    <a:pt x="33656" y="36281"/>
                    <a:pt x="34986" y="33388"/>
                    <a:pt x="35746" y="30390"/>
                  </a:cubicBezTo>
                  <a:cubicBezTo>
                    <a:pt x="36506" y="27412"/>
                    <a:pt x="36886" y="24287"/>
                    <a:pt x="37182" y="2124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8" name="Google Shape;4378;p33"/>
            <p:cNvSpPr/>
            <p:nvPr/>
          </p:nvSpPr>
          <p:spPr>
            <a:xfrm>
              <a:off x="8887672" y="700616"/>
              <a:ext cx="67210" cy="97986"/>
            </a:xfrm>
            <a:custGeom>
              <a:rect b="b" l="l" r="r" t="t"/>
              <a:pathLst>
                <a:path extrusionOk="0" h="52329" w="35893">
                  <a:moveTo>
                    <a:pt x="34173" y="30242"/>
                  </a:moveTo>
                  <a:cubicBezTo>
                    <a:pt x="35017" y="25491"/>
                    <a:pt x="35651" y="20656"/>
                    <a:pt x="35883" y="15820"/>
                  </a:cubicBezTo>
                  <a:cubicBezTo>
                    <a:pt x="35968" y="13709"/>
                    <a:pt x="35524" y="11745"/>
                    <a:pt x="34595" y="9887"/>
                  </a:cubicBezTo>
                  <a:cubicBezTo>
                    <a:pt x="33982" y="7945"/>
                    <a:pt x="32927" y="6234"/>
                    <a:pt x="31407" y="4799"/>
                  </a:cubicBezTo>
                  <a:cubicBezTo>
                    <a:pt x="29971" y="3215"/>
                    <a:pt x="28239" y="2075"/>
                    <a:pt x="26255" y="1420"/>
                  </a:cubicBezTo>
                  <a:cubicBezTo>
                    <a:pt x="24355" y="407"/>
                    <a:pt x="22306" y="-58"/>
                    <a:pt x="20111" y="6"/>
                  </a:cubicBezTo>
                  <a:cubicBezTo>
                    <a:pt x="16099" y="175"/>
                    <a:pt x="11918" y="1484"/>
                    <a:pt x="9088" y="4482"/>
                  </a:cubicBezTo>
                  <a:cubicBezTo>
                    <a:pt x="8244" y="5559"/>
                    <a:pt x="7400" y="6615"/>
                    <a:pt x="6555" y="7691"/>
                  </a:cubicBezTo>
                  <a:cubicBezTo>
                    <a:pt x="5077" y="10183"/>
                    <a:pt x="4338" y="12886"/>
                    <a:pt x="4317" y="15778"/>
                  </a:cubicBezTo>
                  <a:cubicBezTo>
                    <a:pt x="4254" y="16538"/>
                    <a:pt x="4169" y="17277"/>
                    <a:pt x="4084" y="18038"/>
                  </a:cubicBezTo>
                  <a:cubicBezTo>
                    <a:pt x="3324" y="22788"/>
                    <a:pt x="2206" y="27476"/>
                    <a:pt x="601" y="32037"/>
                  </a:cubicBezTo>
                  <a:cubicBezTo>
                    <a:pt x="-75" y="34148"/>
                    <a:pt x="-181" y="36259"/>
                    <a:pt x="284" y="38371"/>
                  </a:cubicBezTo>
                  <a:cubicBezTo>
                    <a:pt x="368" y="40461"/>
                    <a:pt x="981" y="42425"/>
                    <a:pt x="2100" y="44241"/>
                  </a:cubicBezTo>
                  <a:cubicBezTo>
                    <a:pt x="3092" y="46141"/>
                    <a:pt x="4443" y="47661"/>
                    <a:pt x="6196" y="48822"/>
                  </a:cubicBezTo>
                  <a:cubicBezTo>
                    <a:pt x="7780" y="50300"/>
                    <a:pt x="9637" y="51293"/>
                    <a:pt x="11791" y="51800"/>
                  </a:cubicBezTo>
                  <a:cubicBezTo>
                    <a:pt x="15845" y="52729"/>
                    <a:pt x="20364" y="52560"/>
                    <a:pt x="23995" y="50300"/>
                  </a:cubicBezTo>
                  <a:cubicBezTo>
                    <a:pt x="27690" y="47978"/>
                    <a:pt x="30203" y="44811"/>
                    <a:pt x="31555" y="40588"/>
                  </a:cubicBezTo>
                  <a:cubicBezTo>
                    <a:pt x="32653" y="37188"/>
                    <a:pt x="33518" y="33747"/>
                    <a:pt x="34152" y="302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9" name="Google Shape;4379;p33"/>
            <p:cNvSpPr/>
            <p:nvPr/>
          </p:nvSpPr>
          <p:spPr>
            <a:xfrm>
              <a:off x="8810267" y="344653"/>
              <a:ext cx="70970" cy="96162"/>
            </a:xfrm>
            <a:custGeom>
              <a:rect b="b" l="l" r="r" t="t"/>
              <a:pathLst>
                <a:path extrusionOk="0" h="51355" w="37901">
                  <a:moveTo>
                    <a:pt x="37891" y="15461"/>
                  </a:moveTo>
                  <a:cubicBezTo>
                    <a:pt x="37976" y="13392"/>
                    <a:pt x="37554" y="11471"/>
                    <a:pt x="36625" y="9655"/>
                  </a:cubicBezTo>
                  <a:cubicBezTo>
                    <a:pt x="36012" y="7734"/>
                    <a:pt x="34978" y="6087"/>
                    <a:pt x="33500" y="4672"/>
                  </a:cubicBezTo>
                  <a:cubicBezTo>
                    <a:pt x="32444" y="3848"/>
                    <a:pt x="31409" y="3025"/>
                    <a:pt x="30353" y="2180"/>
                  </a:cubicBezTo>
                  <a:cubicBezTo>
                    <a:pt x="28538" y="1019"/>
                    <a:pt x="26595" y="385"/>
                    <a:pt x="24484" y="280"/>
                  </a:cubicBezTo>
                  <a:cubicBezTo>
                    <a:pt x="23132" y="-79"/>
                    <a:pt x="21781" y="-100"/>
                    <a:pt x="20451" y="259"/>
                  </a:cubicBezTo>
                  <a:cubicBezTo>
                    <a:pt x="18445" y="343"/>
                    <a:pt x="16566" y="934"/>
                    <a:pt x="14813" y="2011"/>
                  </a:cubicBezTo>
                  <a:cubicBezTo>
                    <a:pt x="11540" y="4060"/>
                    <a:pt x="8225" y="7353"/>
                    <a:pt x="7550" y="11344"/>
                  </a:cubicBezTo>
                  <a:cubicBezTo>
                    <a:pt x="6853" y="15377"/>
                    <a:pt x="5692" y="19304"/>
                    <a:pt x="4214" y="23126"/>
                  </a:cubicBezTo>
                  <a:cubicBezTo>
                    <a:pt x="3580" y="24477"/>
                    <a:pt x="2947" y="25850"/>
                    <a:pt x="2229" y="27159"/>
                  </a:cubicBezTo>
                  <a:cubicBezTo>
                    <a:pt x="181" y="30854"/>
                    <a:pt x="-600" y="35309"/>
                    <a:pt x="498" y="39447"/>
                  </a:cubicBezTo>
                  <a:cubicBezTo>
                    <a:pt x="962" y="41517"/>
                    <a:pt x="1891" y="43312"/>
                    <a:pt x="3264" y="44853"/>
                  </a:cubicBezTo>
                  <a:cubicBezTo>
                    <a:pt x="4383" y="46626"/>
                    <a:pt x="5861" y="48020"/>
                    <a:pt x="7740" y="49055"/>
                  </a:cubicBezTo>
                  <a:cubicBezTo>
                    <a:pt x="11435" y="51039"/>
                    <a:pt x="15911" y="52074"/>
                    <a:pt x="20029" y="50786"/>
                  </a:cubicBezTo>
                  <a:cubicBezTo>
                    <a:pt x="23850" y="49604"/>
                    <a:pt x="27777" y="47239"/>
                    <a:pt x="29636" y="43544"/>
                  </a:cubicBezTo>
                  <a:cubicBezTo>
                    <a:pt x="31853" y="39173"/>
                    <a:pt x="33795" y="34570"/>
                    <a:pt x="35189" y="29862"/>
                  </a:cubicBezTo>
                  <a:cubicBezTo>
                    <a:pt x="36604" y="25153"/>
                    <a:pt x="37300" y="20318"/>
                    <a:pt x="37891" y="154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0" name="Google Shape;4380;p33"/>
            <p:cNvSpPr/>
            <p:nvPr/>
          </p:nvSpPr>
          <p:spPr>
            <a:xfrm>
              <a:off x="8728904" y="-14385"/>
              <a:ext cx="63354" cy="92713"/>
            </a:xfrm>
            <a:custGeom>
              <a:rect b="b" l="l" r="r" t="t"/>
              <a:pathLst>
                <a:path extrusionOk="0" h="49513" w="33834">
                  <a:moveTo>
                    <a:pt x="33735" y="24958"/>
                  </a:moveTo>
                  <a:cubicBezTo>
                    <a:pt x="34073" y="20545"/>
                    <a:pt x="33503" y="16069"/>
                    <a:pt x="32700" y="11719"/>
                  </a:cubicBezTo>
                  <a:cubicBezTo>
                    <a:pt x="32236" y="9692"/>
                    <a:pt x="31328" y="7898"/>
                    <a:pt x="29976" y="6377"/>
                  </a:cubicBezTo>
                  <a:cubicBezTo>
                    <a:pt x="28879" y="4625"/>
                    <a:pt x="27422" y="3253"/>
                    <a:pt x="25564" y="2239"/>
                  </a:cubicBezTo>
                  <a:cubicBezTo>
                    <a:pt x="23727" y="1057"/>
                    <a:pt x="21721" y="402"/>
                    <a:pt x="19588" y="296"/>
                  </a:cubicBezTo>
                  <a:cubicBezTo>
                    <a:pt x="17540" y="-168"/>
                    <a:pt x="15492" y="-84"/>
                    <a:pt x="13444" y="529"/>
                  </a:cubicBezTo>
                  <a:cubicBezTo>
                    <a:pt x="9622" y="1711"/>
                    <a:pt x="5906" y="4034"/>
                    <a:pt x="3964" y="7665"/>
                  </a:cubicBezTo>
                  <a:lnTo>
                    <a:pt x="2296" y="11550"/>
                  </a:lnTo>
                  <a:cubicBezTo>
                    <a:pt x="1789" y="13387"/>
                    <a:pt x="1747" y="15224"/>
                    <a:pt x="1895" y="17061"/>
                  </a:cubicBezTo>
                  <a:cubicBezTo>
                    <a:pt x="1873" y="16829"/>
                    <a:pt x="1831" y="16597"/>
                    <a:pt x="1810" y="16365"/>
                  </a:cubicBezTo>
                  <a:cubicBezTo>
                    <a:pt x="2127" y="18856"/>
                    <a:pt x="2105" y="21348"/>
                    <a:pt x="1916" y="23839"/>
                  </a:cubicBezTo>
                  <a:cubicBezTo>
                    <a:pt x="1535" y="25697"/>
                    <a:pt x="1071" y="27534"/>
                    <a:pt x="585" y="29371"/>
                  </a:cubicBezTo>
                  <a:cubicBezTo>
                    <a:pt x="-69" y="31461"/>
                    <a:pt x="-175" y="33552"/>
                    <a:pt x="269" y="35642"/>
                  </a:cubicBezTo>
                  <a:cubicBezTo>
                    <a:pt x="353" y="37711"/>
                    <a:pt x="965" y="39654"/>
                    <a:pt x="2063" y="41449"/>
                  </a:cubicBezTo>
                  <a:cubicBezTo>
                    <a:pt x="2887" y="42525"/>
                    <a:pt x="3689" y="43623"/>
                    <a:pt x="4513" y="44700"/>
                  </a:cubicBezTo>
                  <a:cubicBezTo>
                    <a:pt x="5969" y="46305"/>
                    <a:pt x="7701" y="47445"/>
                    <a:pt x="9707" y="48100"/>
                  </a:cubicBezTo>
                  <a:cubicBezTo>
                    <a:pt x="10973" y="48839"/>
                    <a:pt x="12325" y="49219"/>
                    <a:pt x="13782" y="49219"/>
                  </a:cubicBezTo>
                  <a:cubicBezTo>
                    <a:pt x="15851" y="49683"/>
                    <a:pt x="17920" y="49599"/>
                    <a:pt x="19968" y="48966"/>
                  </a:cubicBezTo>
                  <a:cubicBezTo>
                    <a:pt x="21214" y="48459"/>
                    <a:pt x="22481" y="47931"/>
                    <a:pt x="23727" y="47424"/>
                  </a:cubicBezTo>
                  <a:cubicBezTo>
                    <a:pt x="26155" y="46031"/>
                    <a:pt x="28097" y="44151"/>
                    <a:pt x="29533" y="41765"/>
                  </a:cubicBezTo>
                  <a:cubicBezTo>
                    <a:pt x="30758" y="39020"/>
                    <a:pt x="31940" y="36508"/>
                    <a:pt x="32532" y="33594"/>
                  </a:cubicBezTo>
                  <a:cubicBezTo>
                    <a:pt x="33102" y="30744"/>
                    <a:pt x="33503" y="27851"/>
                    <a:pt x="33714" y="249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1" name="Google Shape;4381;p33"/>
            <p:cNvSpPr/>
            <p:nvPr/>
          </p:nvSpPr>
          <p:spPr>
            <a:xfrm>
              <a:off x="8540453" y="-329055"/>
              <a:ext cx="63276" cy="84729"/>
            </a:xfrm>
            <a:custGeom>
              <a:rect b="b" l="l" r="r" t="t"/>
              <a:pathLst>
                <a:path extrusionOk="0" h="45249" w="33792">
                  <a:moveTo>
                    <a:pt x="33751" y="22551"/>
                  </a:moveTo>
                  <a:cubicBezTo>
                    <a:pt x="33877" y="20060"/>
                    <a:pt x="33497" y="17589"/>
                    <a:pt x="33032" y="15140"/>
                  </a:cubicBezTo>
                  <a:cubicBezTo>
                    <a:pt x="32822" y="14000"/>
                    <a:pt x="32483" y="12860"/>
                    <a:pt x="32082" y="11783"/>
                  </a:cubicBezTo>
                  <a:cubicBezTo>
                    <a:pt x="31618" y="9735"/>
                    <a:pt x="30710" y="7961"/>
                    <a:pt x="29337" y="6420"/>
                  </a:cubicBezTo>
                  <a:cubicBezTo>
                    <a:pt x="28239" y="4667"/>
                    <a:pt x="26761" y="3273"/>
                    <a:pt x="24904" y="2260"/>
                  </a:cubicBezTo>
                  <a:cubicBezTo>
                    <a:pt x="23045" y="1057"/>
                    <a:pt x="21061" y="423"/>
                    <a:pt x="18907" y="297"/>
                  </a:cubicBezTo>
                  <a:cubicBezTo>
                    <a:pt x="16859" y="-168"/>
                    <a:pt x="14790" y="-84"/>
                    <a:pt x="12742" y="529"/>
                  </a:cubicBezTo>
                  <a:cubicBezTo>
                    <a:pt x="11496" y="1035"/>
                    <a:pt x="10250" y="1542"/>
                    <a:pt x="9004" y="2049"/>
                  </a:cubicBezTo>
                  <a:cubicBezTo>
                    <a:pt x="6597" y="3421"/>
                    <a:pt x="4655" y="5301"/>
                    <a:pt x="3219" y="7687"/>
                  </a:cubicBezTo>
                  <a:cubicBezTo>
                    <a:pt x="2670" y="8996"/>
                    <a:pt x="2100" y="10284"/>
                    <a:pt x="1551" y="11593"/>
                  </a:cubicBezTo>
                  <a:cubicBezTo>
                    <a:pt x="833" y="14232"/>
                    <a:pt x="833" y="16871"/>
                    <a:pt x="1466" y="19511"/>
                  </a:cubicBezTo>
                  <a:cubicBezTo>
                    <a:pt x="1530" y="20397"/>
                    <a:pt x="1530" y="21263"/>
                    <a:pt x="1487" y="22129"/>
                  </a:cubicBezTo>
                  <a:cubicBezTo>
                    <a:pt x="1255" y="23037"/>
                    <a:pt x="960" y="23924"/>
                    <a:pt x="601" y="24810"/>
                  </a:cubicBezTo>
                  <a:cubicBezTo>
                    <a:pt x="-75" y="26922"/>
                    <a:pt x="-181" y="29055"/>
                    <a:pt x="284" y="31166"/>
                  </a:cubicBezTo>
                  <a:cubicBezTo>
                    <a:pt x="368" y="33256"/>
                    <a:pt x="981" y="35220"/>
                    <a:pt x="2121" y="37057"/>
                  </a:cubicBezTo>
                  <a:cubicBezTo>
                    <a:pt x="3113" y="38957"/>
                    <a:pt x="4486" y="40498"/>
                    <a:pt x="6238" y="41660"/>
                  </a:cubicBezTo>
                  <a:cubicBezTo>
                    <a:pt x="7822" y="43138"/>
                    <a:pt x="9701" y="44151"/>
                    <a:pt x="11855" y="44658"/>
                  </a:cubicBezTo>
                  <a:cubicBezTo>
                    <a:pt x="13291" y="44848"/>
                    <a:pt x="14705" y="45059"/>
                    <a:pt x="16141" y="45249"/>
                  </a:cubicBezTo>
                  <a:cubicBezTo>
                    <a:pt x="18970" y="45249"/>
                    <a:pt x="21631" y="44531"/>
                    <a:pt x="24101" y="43159"/>
                  </a:cubicBezTo>
                  <a:cubicBezTo>
                    <a:pt x="25199" y="42335"/>
                    <a:pt x="26297" y="41512"/>
                    <a:pt x="27395" y="40688"/>
                  </a:cubicBezTo>
                  <a:cubicBezTo>
                    <a:pt x="29464" y="38661"/>
                    <a:pt x="30900" y="36233"/>
                    <a:pt x="31681" y="33446"/>
                  </a:cubicBezTo>
                  <a:cubicBezTo>
                    <a:pt x="32146" y="32369"/>
                    <a:pt x="32505" y="31250"/>
                    <a:pt x="32758" y="30110"/>
                  </a:cubicBezTo>
                  <a:cubicBezTo>
                    <a:pt x="33307" y="27640"/>
                    <a:pt x="33666" y="25106"/>
                    <a:pt x="33793" y="225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2" name="Google Shape;4382;p33"/>
            <p:cNvSpPr/>
            <p:nvPr/>
          </p:nvSpPr>
          <p:spPr>
            <a:xfrm>
              <a:off x="8231943" y="-516487"/>
              <a:ext cx="64744" cy="92844"/>
            </a:xfrm>
            <a:custGeom>
              <a:rect b="b" l="l" r="r" t="t"/>
              <a:pathLst>
                <a:path extrusionOk="0" h="49583" w="34576">
                  <a:moveTo>
                    <a:pt x="33672" y="31356"/>
                  </a:moveTo>
                  <a:cubicBezTo>
                    <a:pt x="34009" y="29287"/>
                    <a:pt x="34348" y="27175"/>
                    <a:pt x="34516" y="25085"/>
                  </a:cubicBezTo>
                  <a:cubicBezTo>
                    <a:pt x="34643" y="23523"/>
                    <a:pt x="34558" y="21939"/>
                    <a:pt x="34369" y="20376"/>
                  </a:cubicBezTo>
                  <a:cubicBezTo>
                    <a:pt x="34031" y="17484"/>
                    <a:pt x="33735" y="14591"/>
                    <a:pt x="32891" y="11804"/>
                  </a:cubicBezTo>
                  <a:cubicBezTo>
                    <a:pt x="31729" y="7898"/>
                    <a:pt x="29238" y="4371"/>
                    <a:pt x="25690" y="2260"/>
                  </a:cubicBezTo>
                  <a:cubicBezTo>
                    <a:pt x="23833" y="1057"/>
                    <a:pt x="21827" y="402"/>
                    <a:pt x="19673" y="297"/>
                  </a:cubicBezTo>
                  <a:cubicBezTo>
                    <a:pt x="17604" y="-168"/>
                    <a:pt x="15555" y="-84"/>
                    <a:pt x="13486" y="529"/>
                  </a:cubicBezTo>
                  <a:cubicBezTo>
                    <a:pt x="9644" y="1732"/>
                    <a:pt x="5906" y="4076"/>
                    <a:pt x="3942" y="7729"/>
                  </a:cubicBezTo>
                  <a:cubicBezTo>
                    <a:pt x="3393" y="9038"/>
                    <a:pt x="2824" y="10347"/>
                    <a:pt x="2275" y="11635"/>
                  </a:cubicBezTo>
                  <a:cubicBezTo>
                    <a:pt x="1599" y="14105"/>
                    <a:pt x="1599" y="16597"/>
                    <a:pt x="2127" y="19067"/>
                  </a:cubicBezTo>
                  <a:cubicBezTo>
                    <a:pt x="2254" y="20630"/>
                    <a:pt x="2233" y="22213"/>
                    <a:pt x="2127" y="23776"/>
                  </a:cubicBezTo>
                  <a:cubicBezTo>
                    <a:pt x="1747" y="25697"/>
                    <a:pt x="1303" y="27597"/>
                    <a:pt x="586" y="29413"/>
                  </a:cubicBezTo>
                  <a:cubicBezTo>
                    <a:pt x="-69" y="31504"/>
                    <a:pt x="-175" y="33594"/>
                    <a:pt x="268" y="35685"/>
                  </a:cubicBezTo>
                  <a:cubicBezTo>
                    <a:pt x="353" y="37754"/>
                    <a:pt x="965" y="39696"/>
                    <a:pt x="2085" y="41512"/>
                  </a:cubicBezTo>
                  <a:cubicBezTo>
                    <a:pt x="2908" y="42589"/>
                    <a:pt x="3710" y="43687"/>
                    <a:pt x="4534" y="44764"/>
                  </a:cubicBezTo>
                  <a:cubicBezTo>
                    <a:pt x="5991" y="46368"/>
                    <a:pt x="7722" y="47509"/>
                    <a:pt x="9728" y="48163"/>
                  </a:cubicBezTo>
                  <a:cubicBezTo>
                    <a:pt x="10995" y="48902"/>
                    <a:pt x="12346" y="49282"/>
                    <a:pt x="13803" y="49282"/>
                  </a:cubicBezTo>
                  <a:cubicBezTo>
                    <a:pt x="15872" y="49747"/>
                    <a:pt x="17942" y="49683"/>
                    <a:pt x="20011" y="49029"/>
                  </a:cubicBezTo>
                  <a:cubicBezTo>
                    <a:pt x="23875" y="47825"/>
                    <a:pt x="27633" y="45481"/>
                    <a:pt x="29597" y="41808"/>
                  </a:cubicBezTo>
                  <a:cubicBezTo>
                    <a:pt x="30990" y="39210"/>
                    <a:pt x="32173" y="36466"/>
                    <a:pt x="33102" y="33678"/>
                  </a:cubicBezTo>
                  <a:cubicBezTo>
                    <a:pt x="33355" y="32897"/>
                    <a:pt x="33524" y="32116"/>
                    <a:pt x="33651" y="313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3" name="Google Shape;4383;p33"/>
            <p:cNvSpPr/>
            <p:nvPr/>
          </p:nvSpPr>
          <p:spPr>
            <a:xfrm>
              <a:off x="7872376" y="-554140"/>
              <a:ext cx="61461" cy="89814"/>
            </a:xfrm>
            <a:custGeom>
              <a:rect b="b" l="l" r="r" t="t"/>
              <a:pathLst>
                <a:path extrusionOk="0" h="47965" w="32823">
                  <a:moveTo>
                    <a:pt x="32725" y="28168"/>
                  </a:moveTo>
                  <a:cubicBezTo>
                    <a:pt x="32830" y="26753"/>
                    <a:pt x="32852" y="25338"/>
                    <a:pt x="32788" y="23945"/>
                  </a:cubicBezTo>
                  <a:cubicBezTo>
                    <a:pt x="32641" y="21284"/>
                    <a:pt x="32281" y="18582"/>
                    <a:pt x="31796" y="15963"/>
                  </a:cubicBezTo>
                  <a:cubicBezTo>
                    <a:pt x="31522" y="14485"/>
                    <a:pt x="31142" y="13029"/>
                    <a:pt x="30677" y="11593"/>
                  </a:cubicBezTo>
                  <a:cubicBezTo>
                    <a:pt x="30212" y="9587"/>
                    <a:pt x="29326" y="7813"/>
                    <a:pt x="27975" y="6314"/>
                  </a:cubicBezTo>
                  <a:cubicBezTo>
                    <a:pt x="26898" y="4583"/>
                    <a:pt x="25440" y="3210"/>
                    <a:pt x="23604" y="2218"/>
                  </a:cubicBezTo>
                  <a:cubicBezTo>
                    <a:pt x="21788" y="1035"/>
                    <a:pt x="19803" y="402"/>
                    <a:pt x="17692" y="296"/>
                  </a:cubicBezTo>
                  <a:cubicBezTo>
                    <a:pt x="15665" y="-168"/>
                    <a:pt x="13638" y="-84"/>
                    <a:pt x="11611" y="529"/>
                  </a:cubicBezTo>
                  <a:cubicBezTo>
                    <a:pt x="7831" y="1711"/>
                    <a:pt x="4157" y="4013"/>
                    <a:pt x="2214" y="7602"/>
                  </a:cubicBezTo>
                  <a:lnTo>
                    <a:pt x="567" y="11445"/>
                  </a:lnTo>
                  <a:cubicBezTo>
                    <a:pt x="-171" y="14169"/>
                    <a:pt x="-192" y="16871"/>
                    <a:pt x="526" y="19595"/>
                  </a:cubicBezTo>
                  <a:cubicBezTo>
                    <a:pt x="715" y="20313"/>
                    <a:pt x="821" y="21031"/>
                    <a:pt x="948" y="21749"/>
                  </a:cubicBezTo>
                  <a:cubicBezTo>
                    <a:pt x="1074" y="23607"/>
                    <a:pt x="1054" y="25465"/>
                    <a:pt x="842" y="27323"/>
                  </a:cubicBezTo>
                  <a:cubicBezTo>
                    <a:pt x="694" y="28252"/>
                    <a:pt x="567" y="29181"/>
                    <a:pt x="526" y="30110"/>
                  </a:cubicBezTo>
                  <a:cubicBezTo>
                    <a:pt x="483" y="30849"/>
                    <a:pt x="441" y="31588"/>
                    <a:pt x="378" y="32327"/>
                  </a:cubicBezTo>
                  <a:cubicBezTo>
                    <a:pt x="293" y="34418"/>
                    <a:pt x="737" y="36381"/>
                    <a:pt x="1665" y="38197"/>
                  </a:cubicBezTo>
                  <a:cubicBezTo>
                    <a:pt x="2278" y="40140"/>
                    <a:pt x="3334" y="41808"/>
                    <a:pt x="4811" y="43243"/>
                  </a:cubicBezTo>
                  <a:cubicBezTo>
                    <a:pt x="5867" y="44088"/>
                    <a:pt x="6923" y="44911"/>
                    <a:pt x="8000" y="45756"/>
                  </a:cubicBezTo>
                  <a:cubicBezTo>
                    <a:pt x="9837" y="46938"/>
                    <a:pt x="11801" y="47572"/>
                    <a:pt x="13933" y="47677"/>
                  </a:cubicBezTo>
                  <a:cubicBezTo>
                    <a:pt x="15285" y="48057"/>
                    <a:pt x="16657" y="48057"/>
                    <a:pt x="18008" y="47698"/>
                  </a:cubicBezTo>
                  <a:cubicBezTo>
                    <a:pt x="20057" y="47614"/>
                    <a:pt x="21957" y="47023"/>
                    <a:pt x="23731" y="45925"/>
                  </a:cubicBezTo>
                  <a:cubicBezTo>
                    <a:pt x="24786" y="45123"/>
                    <a:pt x="25863" y="44320"/>
                    <a:pt x="26939" y="43518"/>
                  </a:cubicBezTo>
                  <a:cubicBezTo>
                    <a:pt x="28946" y="41554"/>
                    <a:pt x="30339" y="39189"/>
                    <a:pt x="31099" y="36487"/>
                  </a:cubicBezTo>
                  <a:cubicBezTo>
                    <a:pt x="31374" y="35790"/>
                    <a:pt x="31648" y="35072"/>
                    <a:pt x="31859" y="34354"/>
                  </a:cubicBezTo>
                  <a:cubicBezTo>
                    <a:pt x="32451" y="32369"/>
                    <a:pt x="32577" y="30237"/>
                    <a:pt x="32725" y="281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4" name="Google Shape;4384;p33"/>
            <p:cNvSpPr/>
            <p:nvPr/>
          </p:nvSpPr>
          <p:spPr>
            <a:xfrm>
              <a:off x="7519150" y="-449347"/>
              <a:ext cx="64837" cy="100285"/>
            </a:xfrm>
            <a:custGeom>
              <a:rect b="b" l="l" r="r" t="t"/>
              <a:pathLst>
                <a:path extrusionOk="0" h="53557" w="34626">
                  <a:moveTo>
                    <a:pt x="34560" y="26762"/>
                  </a:moveTo>
                  <a:cubicBezTo>
                    <a:pt x="34686" y="24925"/>
                    <a:pt x="34623" y="23109"/>
                    <a:pt x="34454" y="21272"/>
                  </a:cubicBezTo>
                  <a:cubicBezTo>
                    <a:pt x="34159" y="18126"/>
                    <a:pt x="33758" y="14980"/>
                    <a:pt x="33103" y="11897"/>
                  </a:cubicBezTo>
                  <a:cubicBezTo>
                    <a:pt x="32638" y="9828"/>
                    <a:pt x="31709" y="8033"/>
                    <a:pt x="30337" y="6491"/>
                  </a:cubicBezTo>
                  <a:cubicBezTo>
                    <a:pt x="29218" y="4718"/>
                    <a:pt x="27740" y="3324"/>
                    <a:pt x="25861" y="2290"/>
                  </a:cubicBezTo>
                  <a:cubicBezTo>
                    <a:pt x="24551" y="1720"/>
                    <a:pt x="23243" y="1171"/>
                    <a:pt x="21933" y="601"/>
                  </a:cubicBezTo>
                  <a:cubicBezTo>
                    <a:pt x="19843" y="-75"/>
                    <a:pt x="17731" y="-181"/>
                    <a:pt x="15641" y="284"/>
                  </a:cubicBezTo>
                  <a:cubicBezTo>
                    <a:pt x="14227" y="284"/>
                    <a:pt x="12917" y="643"/>
                    <a:pt x="11693" y="1318"/>
                  </a:cubicBezTo>
                  <a:cubicBezTo>
                    <a:pt x="9708" y="1931"/>
                    <a:pt x="7998" y="3008"/>
                    <a:pt x="6541" y="4549"/>
                  </a:cubicBezTo>
                  <a:cubicBezTo>
                    <a:pt x="5675" y="5626"/>
                    <a:pt x="4831" y="6724"/>
                    <a:pt x="3965" y="7801"/>
                  </a:cubicBezTo>
                  <a:cubicBezTo>
                    <a:pt x="2487" y="10334"/>
                    <a:pt x="1726" y="13058"/>
                    <a:pt x="1706" y="15993"/>
                  </a:cubicBezTo>
                  <a:cubicBezTo>
                    <a:pt x="2170" y="19836"/>
                    <a:pt x="2043" y="23742"/>
                    <a:pt x="1664" y="27606"/>
                  </a:cubicBezTo>
                  <a:cubicBezTo>
                    <a:pt x="1347" y="29443"/>
                    <a:pt x="1009" y="31259"/>
                    <a:pt x="544" y="33054"/>
                  </a:cubicBezTo>
                  <a:cubicBezTo>
                    <a:pt x="-532" y="37107"/>
                    <a:pt x="-5" y="41732"/>
                    <a:pt x="2065" y="45384"/>
                  </a:cubicBezTo>
                  <a:cubicBezTo>
                    <a:pt x="3057" y="47306"/>
                    <a:pt x="4429" y="48847"/>
                    <a:pt x="6203" y="50008"/>
                  </a:cubicBezTo>
                  <a:cubicBezTo>
                    <a:pt x="7787" y="51508"/>
                    <a:pt x="9687" y="52500"/>
                    <a:pt x="11861" y="53028"/>
                  </a:cubicBezTo>
                  <a:cubicBezTo>
                    <a:pt x="15958" y="53957"/>
                    <a:pt x="20519" y="53788"/>
                    <a:pt x="24193" y="51508"/>
                  </a:cubicBezTo>
                  <a:cubicBezTo>
                    <a:pt x="25291" y="50684"/>
                    <a:pt x="26410" y="49840"/>
                    <a:pt x="27508" y="49016"/>
                  </a:cubicBezTo>
                  <a:cubicBezTo>
                    <a:pt x="29598" y="46968"/>
                    <a:pt x="31034" y="44540"/>
                    <a:pt x="31815" y="41711"/>
                  </a:cubicBezTo>
                  <a:cubicBezTo>
                    <a:pt x="33525" y="36960"/>
                    <a:pt x="34222" y="31829"/>
                    <a:pt x="34560" y="268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5" name="Google Shape;4385;p33"/>
            <p:cNvSpPr/>
            <p:nvPr/>
          </p:nvSpPr>
          <p:spPr>
            <a:xfrm>
              <a:off x="7164564" y="-182780"/>
              <a:ext cx="80061" cy="65558"/>
            </a:xfrm>
            <a:custGeom>
              <a:rect b="b" l="l" r="r" t="t"/>
              <a:pathLst>
                <a:path extrusionOk="0" h="35011" w="42756">
                  <a:moveTo>
                    <a:pt x="42736" y="18976"/>
                  </a:moveTo>
                  <a:cubicBezTo>
                    <a:pt x="42736" y="16147"/>
                    <a:pt x="42039" y="13508"/>
                    <a:pt x="40645" y="11058"/>
                  </a:cubicBezTo>
                  <a:cubicBezTo>
                    <a:pt x="39822" y="9960"/>
                    <a:pt x="38998" y="8862"/>
                    <a:pt x="38175" y="7764"/>
                  </a:cubicBezTo>
                  <a:cubicBezTo>
                    <a:pt x="36148" y="5695"/>
                    <a:pt x="33741" y="4281"/>
                    <a:pt x="30954" y="3499"/>
                  </a:cubicBezTo>
                  <a:cubicBezTo>
                    <a:pt x="27344" y="2528"/>
                    <a:pt x="23733" y="1557"/>
                    <a:pt x="20122" y="585"/>
                  </a:cubicBezTo>
                  <a:cubicBezTo>
                    <a:pt x="18032" y="-69"/>
                    <a:pt x="15942" y="-175"/>
                    <a:pt x="13851" y="269"/>
                  </a:cubicBezTo>
                  <a:cubicBezTo>
                    <a:pt x="11782" y="353"/>
                    <a:pt x="9840" y="965"/>
                    <a:pt x="8045" y="2063"/>
                  </a:cubicBezTo>
                  <a:cubicBezTo>
                    <a:pt x="6166" y="3035"/>
                    <a:pt x="4667" y="4386"/>
                    <a:pt x="3526" y="6117"/>
                  </a:cubicBezTo>
                  <a:cubicBezTo>
                    <a:pt x="2069" y="7680"/>
                    <a:pt x="1077" y="9517"/>
                    <a:pt x="570" y="11649"/>
                  </a:cubicBezTo>
                  <a:cubicBezTo>
                    <a:pt x="380" y="13064"/>
                    <a:pt x="190" y="14458"/>
                    <a:pt x="0" y="15872"/>
                  </a:cubicBezTo>
                  <a:cubicBezTo>
                    <a:pt x="0" y="18659"/>
                    <a:pt x="697" y="21278"/>
                    <a:pt x="2069" y="23727"/>
                  </a:cubicBezTo>
                  <a:cubicBezTo>
                    <a:pt x="2893" y="24804"/>
                    <a:pt x="3695" y="25902"/>
                    <a:pt x="4498" y="26979"/>
                  </a:cubicBezTo>
                  <a:cubicBezTo>
                    <a:pt x="6503" y="29027"/>
                    <a:pt x="8890" y="30441"/>
                    <a:pt x="11655" y="31202"/>
                  </a:cubicBezTo>
                  <a:cubicBezTo>
                    <a:pt x="15245" y="32278"/>
                    <a:pt x="18835" y="33334"/>
                    <a:pt x="22403" y="34411"/>
                  </a:cubicBezTo>
                  <a:cubicBezTo>
                    <a:pt x="24514" y="35087"/>
                    <a:pt x="26626" y="35192"/>
                    <a:pt x="28737" y="34727"/>
                  </a:cubicBezTo>
                  <a:cubicBezTo>
                    <a:pt x="30827" y="34643"/>
                    <a:pt x="32770" y="34031"/>
                    <a:pt x="34607" y="32912"/>
                  </a:cubicBezTo>
                  <a:cubicBezTo>
                    <a:pt x="36507" y="31919"/>
                    <a:pt x="38027" y="30568"/>
                    <a:pt x="39189" y="28816"/>
                  </a:cubicBezTo>
                  <a:cubicBezTo>
                    <a:pt x="40667" y="27232"/>
                    <a:pt x="41659" y="25374"/>
                    <a:pt x="42166" y="23220"/>
                  </a:cubicBezTo>
                  <a:lnTo>
                    <a:pt x="42757" y="18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6" name="Google Shape;4386;p33"/>
            <p:cNvSpPr/>
            <p:nvPr/>
          </p:nvSpPr>
          <p:spPr>
            <a:xfrm>
              <a:off x="6946293" y="51036"/>
              <a:ext cx="79830" cy="83422"/>
            </a:xfrm>
            <a:custGeom>
              <a:rect b="b" l="l" r="r" t="t"/>
              <a:pathLst>
                <a:path extrusionOk="0" h="44551" w="42633">
                  <a:moveTo>
                    <a:pt x="42581" y="16216"/>
                  </a:moveTo>
                  <a:cubicBezTo>
                    <a:pt x="42666" y="14062"/>
                    <a:pt x="42223" y="12035"/>
                    <a:pt x="41251" y="10135"/>
                  </a:cubicBezTo>
                  <a:cubicBezTo>
                    <a:pt x="40618" y="8129"/>
                    <a:pt x="39541" y="6398"/>
                    <a:pt x="37979" y="4898"/>
                  </a:cubicBezTo>
                  <a:cubicBezTo>
                    <a:pt x="36881" y="4033"/>
                    <a:pt x="35783" y="3167"/>
                    <a:pt x="34685" y="2301"/>
                  </a:cubicBezTo>
                  <a:cubicBezTo>
                    <a:pt x="32130" y="802"/>
                    <a:pt x="29364" y="21"/>
                    <a:pt x="26387" y="0"/>
                  </a:cubicBezTo>
                  <a:cubicBezTo>
                    <a:pt x="24993" y="190"/>
                    <a:pt x="23621" y="359"/>
                    <a:pt x="22227" y="549"/>
                  </a:cubicBezTo>
                  <a:cubicBezTo>
                    <a:pt x="19503" y="1288"/>
                    <a:pt x="17118" y="2639"/>
                    <a:pt x="15091" y="4603"/>
                  </a:cubicBezTo>
                  <a:cubicBezTo>
                    <a:pt x="13000" y="6292"/>
                    <a:pt x="11079" y="8171"/>
                    <a:pt x="9347" y="10240"/>
                  </a:cubicBezTo>
                  <a:cubicBezTo>
                    <a:pt x="6750" y="13302"/>
                    <a:pt x="4259" y="16448"/>
                    <a:pt x="2316" y="19953"/>
                  </a:cubicBezTo>
                  <a:cubicBezTo>
                    <a:pt x="1092" y="21853"/>
                    <a:pt x="416" y="23923"/>
                    <a:pt x="311" y="26119"/>
                  </a:cubicBezTo>
                  <a:cubicBezTo>
                    <a:pt x="-175" y="28230"/>
                    <a:pt x="-91" y="30342"/>
                    <a:pt x="564" y="32453"/>
                  </a:cubicBezTo>
                  <a:cubicBezTo>
                    <a:pt x="1049" y="34543"/>
                    <a:pt x="1978" y="36380"/>
                    <a:pt x="3393" y="37964"/>
                  </a:cubicBezTo>
                  <a:cubicBezTo>
                    <a:pt x="4534" y="39759"/>
                    <a:pt x="6054" y="41194"/>
                    <a:pt x="7954" y="42250"/>
                  </a:cubicBezTo>
                  <a:cubicBezTo>
                    <a:pt x="9284" y="42820"/>
                    <a:pt x="10635" y="43390"/>
                    <a:pt x="11965" y="43960"/>
                  </a:cubicBezTo>
                  <a:cubicBezTo>
                    <a:pt x="14795" y="44742"/>
                    <a:pt x="17624" y="44742"/>
                    <a:pt x="20475" y="44003"/>
                  </a:cubicBezTo>
                  <a:cubicBezTo>
                    <a:pt x="21763" y="43475"/>
                    <a:pt x="23050" y="42947"/>
                    <a:pt x="24318" y="42419"/>
                  </a:cubicBezTo>
                  <a:cubicBezTo>
                    <a:pt x="26809" y="41004"/>
                    <a:pt x="28773" y="39062"/>
                    <a:pt x="30272" y="36613"/>
                  </a:cubicBezTo>
                  <a:cubicBezTo>
                    <a:pt x="31159" y="35071"/>
                    <a:pt x="32214" y="33635"/>
                    <a:pt x="33270" y="32179"/>
                  </a:cubicBezTo>
                  <a:cubicBezTo>
                    <a:pt x="34663" y="30616"/>
                    <a:pt x="36121" y="29117"/>
                    <a:pt x="37726" y="27766"/>
                  </a:cubicBezTo>
                  <a:cubicBezTo>
                    <a:pt x="39372" y="26287"/>
                    <a:pt x="40512" y="24535"/>
                    <a:pt x="41188" y="22487"/>
                  </a:cubicBezTo>
                  <a:cubicBezTo>
                    <a:pt x="42223" y="20544"/>
                    <a:pt x="42708" y="18433"/>
                    <a:pt x="42624" y="161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7" name="Google Shape;4387;p33"/>
            <p:cNvSpPr/>
            <p:nvPr/>
          </p:nvSpPr>
          <p:spPr>
            <a:xfrm>
              <a:off x="6819603" y="402003"/>
              <a:ext cx="74209" cy="89798"/>
            </a:xfrm>
            <a:custGeom>
              <a:rect b="b" l="l" r="r" t="t"/>
              <a:pathLst>
                <a:path extrusionOk="0" h="47956" w="39631">
                  <a:moveTo>
                    <a:pt x="39335" y="17742"/>
                  </a:moveTo>
                  <a:cubicBezTo>
                    <a:pt x="39799" y="15715"/>
                    <a:pt x="39715" y="13688"/>
                    <a:pt x="39102" y="11640"/>
                  </a:cubicBezTo>
                  <a:cubicBezTo>
                    <a:pt x="38595" y="10415"/>
                    <a:pt x="38089" y="9169"/>
                    <a:pt x="37582" y="7945"/>
                  </a:cubicBezTo>
                  <a:cubicBezTo>
                    <a:pt x="36632" y="6108"/>
                    <a:pt x="35301" y="4609"/>
                    <a:pt x="33592" y="3490"/>
                  </a:cubicBezTo>
                  <a:cubicBezTo>
                    <a:pt x="32599" y="2476"/>
                    <a:pt x="31438" y="1779"/>
                    <a:pt x="30065" y="1399"/>
                  </a:cubicBezTo>
                  <a:cubicBezTo>
                    <a:pt x="28186" y="407"/>
                    <a:pt x="26159" y="-58"/>
                    <a:pt x="23984" y="6"/>
                  </a:cubicBezTo>
                  <a:cubicBezTo>
                    <a:pt x="19972" y="175"/>
                    <a:pt x="15940" y="1505"/>
                    <a:pt x="13068" y="4440"/>
                  </a:cubicBezTo>
                  <a:cubicBezTo>
                    <a:pt x="10006" y="7565"/>
                    <a:pt x="7367" y="11112"/>
                    <a:pt x="5361" y="15018"/>
                  </a:cubicBezTo>
                  <a:cubicBezTo>
                    <a:pt x="3334" y="18967"/>
                    <a:pt x="1582" y="23126"/>
                    <a:pt x="526" y="27455"/>
                  </a:cubicBezTo>
                  <a:cubicBezTo>
                    <a:pt x="-488" y="31551"/>
                    <a:pt x="-65" y="36027"/>
                    <a:pt x="2046" y="39743"/>
                  </a:cubicBezTo>
                  <a:cubicBezTo>
                    <a:pt x="3038" y="41665"/>
                    <a:pt x="4411" y="43185"/>
                    <a:pt x="6185" y="44367"/>
                  </a:cubicBezTo>
                  <a:cubicBezTo>
                    <a:pt x="7769" y="45866"/>
                    <a:pt x="9648" y="46859"/>
                    <a:pt x="11822" y="47365"/>
                  </a:cubicBezTo>
                  <a:cubicBezTo>
                    <a:pt x="13258" y="47556"/>
                    <a:pt x="14694" y="47767"/>
                    <a:pt x="16130" y="47957"/>
                  </a:cubicBezTo>
                  <a:cubicBezTo>
                    <a:pt x="18980" y="47957"/>
                    <a:pt x="21640" y="47239"/>
                    <a:pt x="24132" y="45845"/>
                  </a:cubicBezTo>
                  <a:cubicBezTo>
                    <a:pt x="27722" y="43607"/>
                    <a:pt x="30720" y="40292"/>
                    <a:pt x="31754" y="36069"/>
                  </a:cubicBezTo>
                  <a:cubicBezTo>
                    <a:pt x="32177" y="34380"/>
                    <a:pt x="32726" y="32712"/>
                    <a:pt x="33317" y="31086"/>
                  </a:cubicBezTo>
                  <a:cubicBezTo>
                    <a:pt x="34542" y="28531"/>
                    <a:pt x="35935" y="26061"/>
                    <a:pt x="37434" y="23675"/>
                  </a:cubicBezTo>
                  <a:cubicBezTo>
                    <a:pt x="38617" y="21838"/>
                    <a:pt x="39271" y="19875"/>
                    <a:pt x="39356" y="177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8" name="Google Shape;4388;p33"/>
            <p:cNvSpPr/>
            <p:nvPr/>
          </p:nvSpPr>
          <p:spPr>
            <a:xfrm>
              <a:off x="6772893" y="763731"/>
              <a:ext cx="68365" cy="107775"/>
            </a:xfrm>
            <a:custGeom>
              <a:rect b="b" l="l" r="r" t="t"/>
              <a:pathLst>
                <a:path extrusionOk="0" h="57557" w="36510">
                  <a:moveTo>
                    <a:pt x="32493" y="41501"/>
                  </a:moveTo>
                  <a:cubicBezTo>
                    <a:pt x="32260" y="38080"/>
                    <a:pt x="32303" y="34618"/>
                    <a:pt x="32620" y="31176"/>
                  </a:cubicBezTo>
                  <a:cubicBezTo>
                    <a:pt x="33190" y="28157"/>
                    <a:pt x="33992" y="25180"/>
                    <a:pt x="35111" y="22308"/>
                  </a:cubicBezTo>
                  <a:cubicBezTo>
                    <a:pt x="35702" y="20957"/>
                    <a:pt x="36124" y="19584"/>
                    <a:pt x="36209" y="18085"/>
                  </a:cubicBezTo>
                  <a:cubicBezTo>
                    <a:pt x="36673" y="16016"/>
                    <a:pt x="36610" y="13946"/>
                    <a:pt x="35955" y="11877"/>
                  </a:cubicBezTo>
                  <a:cubicBezTo>
                    <a:pt x="34984" y="8182"/>
                    <a:pt x="32155" y="4128"/>
                    <a:pt x="28734" y="2291"/>
                  </a:cubicBezTo>
                  <a:cubicBezTo>
                    <a:pt x="25060" y="307"/>
                    <a:pt x="20584" y="-707"/>
                    <a:pt x="16467" y="560"/>
                  </a:cubicBezTo>
                  <a:cubicBezTo>
                    <a:pt x="12729" y="1721"/>
                    <a:pt x="8591" y="4086"/>
                    <a:pt x="6881" y="7781"/>
                  </a:cubicBezTo>
                  <a:cubicBezTo>
                    <a:pt x="4389" y="13123"/>
                    <a:pt x="2214" y="18550"/>
                    <a:pt x="1243" y="24377"/>
                  </a:cubicBezTo>
                  <a:cubicBezTo>
                    <a:pt x="652" y="27861"/>
                    <a:pt x="145" y="31387"/>
                    <a:pt x="18" y="34934"/>
                  </a:cubicBezTo>
                  <a:cubicBezTo>
                    <a:pt x="-108" y="38524"/>
                    <a:pt x="441" y="42050"/>
                    <a:pt x="969" y="45597"/>
                  </a:cubicBezTo>
                  <a:cubicBezTo>
                    <a:pt x="1433" y="47667"/>
                    <a:pt x="2362" y="49482"/>
                    <a:pt x="3756" y="51045"/>
                  </a:cubicBezTo>
                  <a:cubicBezTo>
                    <a:pt x="4875" y="52818"/>
                    <a:pt x="6374" y="54233"/>
                    <a:pt x="8253" y="55268"/>
                  </a:cubicBezTo>
                  <a:cubicBezTo>
                    <a:pt x="9562" y="55838"/>
                    <a:pt x="10893" y="56387"/>
                    <a:pt x="12201" y="56957"/>
                  </a:cubicBezTo>
                  <a:cubicBezTo>
                    <a:pt x="14313" y="57633"/>
                    <a:pt x="16424" y="57738"/>
                    <a:pt x="18536" y="57274"/>
                  </a:cubicBezTo>
                  <a:cubicBezTo>
                    <a:pt x="21851" y="56851"/>
                    <a:pt x="25314" y="55500"/>
                    <a:pt x="27679" y="52987"/>
                  </a:cubicBezTo>
                  <a:cubicBezTo>
                    <a:pt x="30529" y="49968"/>
                    <a:pt x="32830" y="45787"/>
                    <a:pt x="32535" y="415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9" name="Google Shape;4389;p33"/>
            <p:cNvSpPr/>
            <p:nvPr/>
          </p:nvSpPr>
          <p:spPr>
            <a:xfrm>
              <a:off x="6835129" y="1126474"/>
              <a:ext cx="63493" cy="101727"/>
            </a:xfrm>
            <a:custGeom>
              <a:rect b="b" l="l" r="r" t="t"/>
              <a:pathLst>
                <a:path extrusionOk="0" h="54327" w="33908">
                  <a:moveTo>
                    <a:pt x="32861" y="36803"/>
                  </a:moveTo>
                  <a:cubicBezTo>
                    <a:pt x="32375" y="32749"/>
                    <a:pt x="32122" y="28674"/>
                    <a:pt x="32418" y="24599"/>
                  </a:cubicBezTo>
                  <a:cubicBezTo>
                    <a:pt x="32692" y="22931"/>
                    <a:pt x="32967" y="21263"/>
                    <a:pt x="33389" y="19637"/>
                  </a:cubicBezTo>
                  <a:cubicBezTo>
                    <a:pt x="34360" y="15921"/>
                    <a:pt x="34022" y="11213"/>
                    <a:pt x="31932" y="7877"/>
                  </a:cubicBezTo>
                  <a:cubicBezTo>
                    <a:pt x="31151" y="6821"/>
                    <a:pt x="30349" y="5765"/>
                    <a:pt x="29546" y="4709"/>
                  </a:cubicBezTo>
                  <a:cubicBezTo>
                    <a:pt x="28131" y="3147"/>
                    <a:pt x="26442" y="2049"/>
                    <a:pt x="24479" y="1394"/>
                  </a:cubicBezTo>
                  <a:cubicBezTo>
                    <a:pt x="23254" y="676"/>
                    <a:pt x="21924" y="317"/>
                    <a:pt x="20509" y="296"/>
                  </a:cubicBezTo>
                  <a:cubicBezTo>
                    <a:pt x="18503" y="-168"/>
                    <a:pt x="16476" y="-84"/>
                    <a:pt x="14470" y="529"/>
                  </a:cubicBezTo>
                  <a:cubicBezTo>
                    <a:pt x="13246" y="1036"/>
                    <a:pt x="12021" y="1521"/>
                    <a:pt x="10796" y="2028"/>
                  </a:cubicBezTo>
                  <a:cubicBezTo>
                    <a:pt x="8432" y="3379"/>
                    <a:pt x="6552" y="5216"/>
                    <a:pt x="5138" y="7560"/>
                  </a:cubicBezTo>
                  <a:cubicBezTo>
                    <a:pt x="3807" y="10621"/>
                    <a:pt x="2329" y="13704"/>
                    <a:pt x="1591" y="16977"/>
                  </a:cubicBezTo>
                  <a:cubicBezTo>
                    <a:pt x="873" y="20165"/>
                    <a:pt x="451" y="23417"/>
                    <a:pt x="155" y="26669"/>
                  </a:cubicBezTo>
                  <a:cubicBezTo>
                    <a:pt x="-310" y="31947"/>
                    <a:pt x="281" y="37437"/>
                    <a:pt x="1802" y="42505"/>
                  </a:cubicBezTo>
                  <a:cubicBezTo>
                    <a:pt x="2984" y="46411"/>
                    <a:pt x="5476" y="49958"/>
                    <a:pt x="9001" y="52069"/>
                  </a:cubicBezTo>
                  <a:cubicBezTo>
                    <a:pt x="10860" y="53273"/>
                    <a:pt x="12866" y="53927"/>
                    <a:pt x="15040" y="54033"/>
                  </a:cubicBezTo>
                  <a:cubicBezTo>
                    <a:pt x="17110" y="54497"/>
                    <a:pt x="19179" y="54413"/>
                    <a:pt x="21248" y="53780"/>
                  </a:cubicBezTo>
                  <a:cubicBezTo>
                    <a:pt x="25112" y="52576"/>
                    <a:pt x="28849" y="50232"/>
                    <a:pt x="30813" y="46579"/>
                  </a:cubicBezTo>
                  <a:cubicBezTo>
                    <a:pt x="31362" y="45270"/>
                    <a:pt x="31932" y="43961"/>
                    <a:pt x="32481" y="42652"/>
                  </a:cubicBezTo>
                  <a:cubicBezTo>
                    <a:pt x="33009" y="40710"/>
                    <a:pt x="33051" y="38746"/>
                    <a:pt x="32840" y="368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0" name="Google Shape;4390;p33"/>
            <p:cNvSpPr/>
            <p:nvPr/>
          </p:nvSpPr>
          <p:spPr>
            <a:xfrm>
              <a:off x="7027066" y="1453580"/>
              <a:ext cx="64483" cy="88848"/>
            </a:xfrm>
            <a:custGeom>
              <a:rect b="b" l="l" r="r" t="t"/>
              <a:pathLst>
                <a:path extrusionOk="0" h="47449" w="34437">
                  <a:moveTo>
                    <a:pt x="32801" y="27758"/>
                  </a:moveTo>
                  <a:cubicBezTo>
                    <a:pt x="33456" y="23767"/>
                    <a:pt x="33920" y="19734"/>
                    <a:pt x="34427" y="15722"/>
                  </a:cubicBezTo>
                  <a:cubicBezTo>
                    <a:pt x="34511" y="13632"/>
                    <a:pt x="34068" y="11647"/>
                    <a:pt x="33139" y="9831"/>
                  </a:cubicBezTo>
                  <a:cubicBezTo>
                    <a:pt x="32527" y="7889"/>
                    <a:pt x="31471" y="6200"/>
                    <a:pt x="29972" y="4764"/>
                  </a:cubicBezTo>
                  <a:cubicBezTo>
                    <a:pt x="28916" y="3919"/>
                    <a:pt x="27839" y="3075"/>
                    <a:pt x="26784" y="2230"/>
                  </a:cubicBezTo>
                  <a:cubicBezTo>
                    <a:pt x="24946" y="1047"/>
                    <a:pt x="22962" y="393"/>
                    <a:pt x="20829" y="288"/>
                  </a:cubicBezTo>
                  <a:cubicBezTo>
                    <a:pt x="19457" y="-92"/>
                    <a:pt x="18084" y="-92"/>
                    <a:pt x="16733" y="267"/>
                  </a:cubicBezTo>
                  <a:cubicBezTo>
                    <a:pt x="14685" y="351"/>
                    <a:pt x="12784" y="942"/>
                    <a:pt x="10990" y="2040"/>
                  </a:cubicBezTo>
                  <a:cubicBezTo>
                    <a:pt x="7548" y="4194"/>
                    <a:pt x="4550" y="7424"/>
                    <a:pt x="3600" y="11521"/>
                  </a:cubicBezTo>
                  <a:cubicBezTo>
                    <a:pt x="2988" y="14181"/>
                    <a:pt x="2333" y="16842"/>
                    <a:pt x="1805" y="19502"/>
                  </a:cubicBezTo>
                  <a:cubicBezTo>
                    <a:pt x="1045" y="23492"/>
                    <a:pt x="496" y="27504"/>
                    <a:pt x="10" y="31537"/>
                  </a:cubicBezTo>
                  <a:cubicBezTo>
                    <a:pt x="-74" y="33670"/>
                    <a:pt x="369" y="35654"/>
                    <a:pt x="1319" y="37512"/>
                  </a:cubicBezTo>
                  <a:cubicBezTo>
                    <a:pt x="1932" y="39476"/>
                    <a:pt x="3009" y="41186"/>
                    <a:pt x="4529" y="42644"/>
                  </a:cubicBezTo>
                  <a:cubicBezTo>
                    <a:pt x="5606" y="43488"/>
                    <a:pt x="6683" y="44353"/>
                    <a:pt x="7759" y="45198"/>
                  </a:cubicBezTo>
                  <a:cubicBezTo>
                    <a:pt x="9617" y="46402"/>
                    <a:pt x="11623" y="47056"/>
                    <a:pt x="13798" y="47162"/>
                  </a:cubicBezTo>
                  <a:cubicBezTo>
                    <a:pt x="15192" y="47542"/>
                    <a:pt x="16564" y="47542"/>
                    <a:pt x="17957" y="47183"/>
                  </a:cubicBezTo>
                  <a:cubicBezTo>
                    <a:pt x="20027" y="47098"/>
                    <a:pt x="21969" y="46486"/>
                    <a:pt x="23764" y="45388"/>
                  </a:cubicBezTo>
                  <a:cubicBezTo>
                    <a:pt x="27269" y="43193"/>
                    <a:pt x="30267" y="39941"/>
                    <a:pt x="31239" y="35802"/>
                  </a:cubicBezTo>
                  <a:cubicBezTo>
                    <a:pt x="31872" y="33121"/>
                    <a:pt x="32400" y="30482"/>
                    <a:pt x="32843" y="277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1" name="Google Shape;4391;p33"/>
            <p:cNvSpPr/>
            <p:nvPr/>
          </p:nvSpPr>
          <p:spPr>
            <a:xfrm>
              <a:off x="7270131" y="1720999"/>
              <a:ext cx="68314" cy="96857"/>
            </a:xfrm>
            <a:custGeom>
              <a:rect b="b" l="l" r="r" t="t"/>
              <a:pathLst>
                <a:path extrusionOk="0" h="51726" w="36483">
                  <a:moveTo>
                    <a:pt x="36483" y="35774"/>
                  </a:moveTo>
                  <a:cubicBezTo>
                    <a:pt x="36294" y="34402"/>
                    <a:pt x="36125" y="33029"/>
                    <a:pt x="35956" y="31678"/>
                  </a:cubicBezTo>
                  <a:cubicBezTo>
                    <a:pt x="35428" y="29736"/>
                    <a:pt x="34478" y="28047"/>
                    <a:pt x="33337" y="26463"/>
                  </a:cubicBezTo>
                  <a:cubicBezTo>
                    <a:pt x="32915" y="25851"/>
                    <a:pt x="32599" y="25196"/>
                    <a:pt x="32240" y="24542"/>
                  </a:cubicBezTo>
                  <a:cubicBezTo>
                    <a:pt x="32113" y="24077"/>
                    <a:pt x="31965" y="23591"/>
                    <a:pt x="31859" y="23106"/>
                  </a:cubicBezTo>
                  <a:cubicBezTo>
                    <a:pt x="31859" y="22726"/>
                    <a:pt x="31902" y="22346"/>
                    <a:pt x="31902" y="21965"/>
                  </a:cubicBezTo>
                  <a:cubicBezTo>
                    <a:pt x="32134" y="21015"/>
                    <a:pt x="32387" y="20065"/>
                    <a:pt x="32662" y="19136"/>
                  </a:cubicBezTo>
                  <a:cubicBezTo>
                    <a:pt x="32852" y="17806"/>
                    <a:pt x="33021" y="16455"/>
                    <a:pt x="33211" y="15124"/>
                  </a:cubicBezTo>
                  <a:cubicBezTo>
                    <a:pt x="33274" y="13097"/>
                    <a:pt x="32873" y="11218"/>
                    <a:pt x="31965" y="9445"/>
                  </a:cubicBezTo>
                  <a:cubicBezTo>
                    <a:pt x="31627" y="8178"/>
                    <a:pt x="30994" y="7059"/>
                    <a:pt x="30065" y="6108"/>
                  </a:cubicBezTo>
                  <a:cubicBezTo>
                    <a:pt x="29009" y="4441"/>
                    <a:pt x="27594" y="3110"/>
                    <a:pt x="25821" y="2139"/>
                  </a:cubicBezTo>
                  <a:cubicBezTo>
                    <a:pt x="24575" y="1611"/>
                    <a:pt x="23329" y="1083"/>
                    <a:pt x="22084" y="555"/>
                  </a:cubicBezTo>
                  <a:lnTo>
                    <a:pt x="18072" y="6"/>
                  </a:lnTo>
                  <a:cubicBezTo>
                    <a:pt x="16045" y="-57"/>
                    <a:pt x="14166" y="344"/>
                    <a:pt x="12392" y="1252"/>
                  </a:cubicBezTo>
                  <a:cubicBezTo>
                    <a:pt x="10534" y="1844"/>
                    <a:pt x="8887" y="2857"/>
                    <a:pt x="7514" y="4293"/>
                  </a:cubicBezTo>
                  <a:cubicBezTo>
                    <a:pt x="6395" y="5602"/>
                    <a:pt x="5319" y="6974"/>
                    <a:pt x="4305" y="8347"/>
                  </a:cubicBezTo>
                  <a:cubicBezTo>
                    <a:pt x="3988" y="8769"/>
                    <a:pt x="3777" y="9170"/>
                    <a:pt x="3566" y="9656"/>
                  </a:cubicBezTo>
                  <a:cubicBezTo>
                    <a:pt x="2658" y="11725"/>
                    <a:pt x="1644" y="13794"/>
                    <a:pt x="1096" y="15990"/>
                  </a:cubicBezTo>
                  <a:cubicBezTo>
                    <a:pt x="547" y="18207"/>
                    <a:pt x="293" y="20530"/>
                    <a:pt x="61" y="22768"/>
                  </a:cubicBezTo>
                  <a:cubicBezTo>
                    <a:pt x="-44" y="23781"/>
                    <a:pt x="-2" y="24795"/>
                    <a:pt x="103" y="25808"/>
                  </a:cubicBezTo>
                  <a:cubicBezTo>
                    <a:pt x="336" y="27983"/>
                    <a:pt x="568" y="30327"/>
                    <a:pt x="1117" y="32502"/>
                  </a:cubicBezTo>
                  <a:cubicBezTo>
                    <a:pt x="1666" y="34655"/>
                    <a:pt x="2616" y="36746"/>
                    <a:pt x="3482" y="38773"/>
                  </a:cubicBezTo>
                  <a:cubicBezTo>
                    <a:pt x="4770" y="41792"/>
                    <a:pt x="6818" y="44516"/>
                    <a:pt x="9035" y="46902"/>
                  </a:cubicBezTo>
                  <a:cubicBezTo>
                    <a:pt x="10492" y="48506"/>
                    <a:pt x="12223" y="49647"/>
                    <a:pt x="14250" y="50301"/>
                  </a:cubicBezTo>
                  <a:cubicBezTo>
                    <a:pt x="16171" y="51315"/>
                    <a:pt x="18241" y="51800"/>
                    <a:pt x="20458" y="51716"/>
                  </a:cubicBezTo>
                  <a:cubicBezTo>
                    <a:pt x="22590" y="51800"/>
                    <a:pt x="24596" y="51357"/>
                    <a:pt x="26454" y="50407"/>
                  </a:cubicBezTo>
                  <a:cubicBezTo>
                    <a:pt x="28439" y="49795"/>
                    <a:pt x="30149" y="48718"/>
                    <a:pt x="31606" y="47177"/>
                  </a:cubicBezTo>
                  <a:cubicBezTo>
                    <a:pt x="34478" y="44136"/>
                    <a:pt x="36631" y="40061"/>
                    <a:pt x="36442" y="357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2" name="Google Shape;4392;p33"/>
            <p:cNvSpPr/>
            <p:nvPr/>
          </p:nvSpPr>
          <p:spPr>
            <a:xfrm>
              <a:off x="7547647" y="1969810"/>
              <a:ext cx="68790" cy="83690"/>
            </a:xfrm>
            <a:custGeom>
              <a:rect b="b" l="l" r="r" t="t"/>
              <a:pathLst>
                <a:path extrusionOk="0" h="44694" w="36737">
                  <a:moveTo>
                    <a:pt x="36196" y="24524"/>
                  </a:moveTo>
                  <a:cubicBezTo>
                    <a:pt x="34063" y="18971"/>
                    <a:pt x="31783" y="13481"/>
                    <a:pt x="29460" y="7991"/>
                  </a:cubicBezTo>
                  <a:cubicBezTo>
                    <a:pt x="28489" y="6134"/>
                    <a:pt x="27159" y="4635"/>
                    <a:pt x="25449" y="3494"/>
                  </a:cubicBezTo>
                  <a:cubicBezTo>
                    <a:pt x="23907" y="2037"/>
                    <a:pt x="22070" y="1066"/>
                    <a:pt x="19959" y="580"/>
                  </a:cubicBezTo>
                  <a:lnTo>
                    <a:pt x="15778" y="10"/>
                  </a:lnTo>
                  <a:cubicBezTo>
                    <a:pt x="13667" y="-74"/>
                    <a:pt x="11703" y="369"/>
                    <a:pt x="9866" y="1298"/>
                  </a:cubicBezTo>
                  <a:cubicBezTo>
                    <a:pt x="8536" y="1657"/>
                    <a:pt x="7374" y="2312"/>
                    <a:pt x="6382" y="3262"/>
                  </a:cubicBezTo>
                  <a:cubicBezTo>
                    <a:pt x="4629" y="4360"/>
                    <a:pt x="3257" y="5817"/>
                    <a:pt x="2244" y="7675"/>
                  </a:cubicBezTo>
                  <a:cubicBezTo>
                    <a:pt x="1695" y="8963"/>
                    <a:pt x="1146" y="10272"/>
                    <a:pt x="576" y="11560"/>
                  </a:cubicBezTo>
                  <a:cubicBezTo>
                    <a:pt x="-185" y="14305"/>
                    <a:pt x="-185" y="17050"/>
                    <a:pt x="533" y="19795"/>
                  </a:cubicBezTo>
                  <a:cubicBezTo>
                    <a:pt x="1273" y="21969"/>
                    <a:pt x="2011" y="24123"/>
                    <a:pt x="2751" y="26298"/>
                  </a:cubicBezTo>
                  <a:cubicBezTo>
                    <a:pt x="3489" y="28472"/>
                    <a:pt x="4355" y="30605"/>
                    <a:pt x="5178" y="32738"/>
                  </a:cubicBezTo>
                  <a:cubicBezTo>
                    <a:pt x="5643" y="34807"/>
                    <a:pt x="6572" y="36623"/>
                    <a:pt x="7966" y="38185"/>
                  </a:cubicBezTo>
                  <a:cubicBezTo>
                    <a:pt x="9085" y="39959"/>
                    <a:pt x="10584" y="41374"/>
                    <a:pt x="12463" y="42408"/>
                  </a:cubicBezTo>
                  <a:cubicBezTo>
                    <a:pt x="14342" y="43612"/>
                    <a:pt x="16369" y="44287"/>
                    <a:pt x="18544" y="44393"/>
                  </a:cubicBezTo>
                  <a:cubicBezTo>
                    <a:pt x="20634" y="44857"/>
                    <a:pt x="22704" y="44794"/>
                    <a:pt x="24794" y="44140"/>
                  </a:cubicBezTo>
                  <a:cubicBezTo>
                    <a:pt x="26061" y="43612"/>
                    <a:pt x="27328" y="43105"/>
                    <a:pt x="28595" y="42577"/>
                  </a:cubicBezTo>
                  <a:cubicBezTo>
                    <a:pt x="31044" y="41183"/>
                    <a:pt x="33007" y="39262"/>
                    <a:pt x="34465" y="36855"/>
                  </a:cubicBezTo>
                  <a:cubicBezTo>
                    <a:pt x="35035" y="35546"/>
                    <a:pt x="35584" y="34216"/>
                    <a:pt x="36153" y="32907"/>
                  </a:cubicBezTo>
                  <a:cubicBezTo>
                    <a:pt x="36914" y="30119"/>
                    <a:pt x="36935" y="27312"/>
                    <a:pt x="36196" y="245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3" name="Google Shape;4393;p33"/>
            <p:cNvSpPr/>
            <p:nvPr/>
          </p:nvSpPr>
          <p:spPr>
            <a:xfrm>
              <a:off x="7870513" y="2168524"/>
              <a:ext cx="69309" cy="77304"/>
            </a:xfrm>
            <a:custGeom>
              <a:rect b="b" l="l" r="r" t="t"/>
              <a:pathLst>
                <a:path extrusionOk="0" h="41284" w="37014">
                  <a:moveTo>
                    <a:pt x="37014" y="25321"/>
                  </a:moveTo>
                  <a:cubicBezTo>
                    <a:pt x="37014" y="22514"/>
                    <a:pt x="36318" y="19874"/>
                    <a:pt x="34945" y="17446"/>
                  </a:cubicBezTo>
                  <a:cubicBezTo>
                    <a:pt x="33995" y="15778"/>
                    <a:pt x="33108" y="14068"/>
                    <a:pt x="32095" y="12463"/>
                  </a:cubicBezTo>
                  <a:cubicBezTo>
                    <a:pt x="31588" y="11682"/>
                    <a:pt x="31102" y="10901"/>
                    <a:pt x="30595" y="10098"/>
                  </a:cubicBezTo>
                  <a:cubicBezTo>
                    <a:pt x="29392" y="8198"/>
                    <a:pt x="27977" y="6424"/>
                    <a:pt x="26542" y="4672"/>
                  </a:cubicBezTo>
                  <a:cubicBezTo>
                    <a:pt x="25486" y="3848"/>
                    <a:pt x="24451" y="3025"/>
                    <a:pt x="23396" y="2180"/>
                  </a:cubicBezTo>
                  <a:cubicBezTo>
                    <a:pt x="21580" y="1019"/>
                    <a:pt x="19637" y="386"/>
                    <a:pt x="17526" y="280"/>
                  </a:cubicBezTo>
                  <a:cubicBezTo>
                    <a:pt x="16175" y="-79"/>
                    <a:pt x="14844" y="-100"/>
                    <a:pt x="13493" y="259"/>
                  </a:cubicBezTo>
                  <a:cubicBezTo>
                    <a:pt x="11487" y="343"/>
                    <a:pt x="9608" y="935"/>
                    <a:pt x="7856" y="2011"/>
                  </a:cubicBezTo>
                  <a:cubicBezTo>
                    <a:pt x="6800" y="2792"/>
                    <a:pt x="5744" y="3595"/>
                    <a:pt x="4688" y="4376"/>
                  </a:cubicBezTo>
                  <a:cubicBezTo>
                    <a:pt x="3865" y="5432"/>
                    <a:pt x="3041" y="6466"/>
                    <a:pt x="2196" y="7522"/>
                  </a:cubicBezTo>
                  <a:cubicBezTo>
                    <a:pt x="1035" y="9338"/>
                    <a:pt x="381" y="11280"/>
                    <a:pt x="296" y="13392"/>
                  </a:cubicBezTo>
                  <a:cubicBezTo>
                    <a:pt x="-168" y="15398"/>
                    <a:pt x="-84" y="17403"/>
                    <a:pt x="528" y="19410"/>
                  </a:cubicBezTo>
                  <a:cubicBezTo>
                    <a:pt x="1268" y="21521"/>
                    <a:pt x="2049" y="23612"/>
                    <a:pt x="3062" y="25596"/>
                  </a:cubicBezTo>
                  <a:cubicBezTo>
                    <a:pt x="3485" y="26462"/>
                    <a:pt x="3928" y="27307"/>
                    <a:pt x="4350" y="28172"/>
                  </a:cubicBezTo>
                  <a:cubicBezTo>
                    <a:pt x="5195" y="29883"/>
                    <a:pt x="6230" y="31529"/>
                    <a:pt x="7159" y="33176"/>
                  </a:cubicBezTo>
                  <a:cubicBezTo>
                    <a:pt x="8130" y="35055"/>
                    <a:pt x="9502" y="36576"/>
                    <a:pt x="11234" y="37737"/>
                  </a:cubicBezTo>
                  <a:cubicBezTo>
                    <a:pt x="12796" y="39215"/>
                    <a:pt x="14654" y="40186"/>
                    <a:pt x="16787" y="40693"/>
                  </a:cubicBezTo>
                  <a:cubicBezTo>
                    <a:pt x="18877" y="41369"/>
                    <a:pt x="20989" y="41453"/>
                    <a:pt x="23079" y="41010"/>
                  </a:cubicBezTo>
                  <a:cubicBezTo>
                    <a:pt x="25148" y="40925"/>
                    <a:pt x="27112" y="40313"/>
                    <a:pt x="28907" y="39194"/>
                  </a:cubicBezTo>
                  <a:cubicBezTo>
                    <a:pt x="30005" y="38371"/>
                    <a:pt x="31082" y="37568"/>
                    <a:pt x="32179" y="36745"/>
                  </a:cubicBezTo>
                  <a:cubicBezTo>
                    <a:pt x="34228" y="34739"/>
                    <a:pt x="35642" y="32332"/>
                    <a:pt x="36423" y="29565"/>
                  </a:cubicBezTo>
                  <a:cubicBezTo>
                    <a:pt x="36613" y="28151"/>
                    <a:pt x="36803" y="26736"/>
                    <a:pt x="37014" y="253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4" name="Google Shape;4394;p33"/>
            <p:cNvSpPr/>
            <p:nvPr/>
          </p:nvSpPr>
          <p:spPr>
            <a:xfrm>
              <a:off x="8189848" y="2331999"/>
              <a:ext cx="69605" cy="89434"/>
            </a:xfrm>
            <a:custGeom>
              <a:rect b="b" l="l" r="r" t="t"/>
              <a:pathLst>
                <a:path extrusionOk="0" h="47762" w="37172">
                  <a:moveTo>
                    <a:pt x="36930" y="29519"/>
                  </a:moveTo>
                  <a:cubicBezTo>
                    <a:pt x="36846" y="27407"/>
                    <a:pt x="36234" y="25444"/>
                    <a:pt x="35094" y="23628"/>
                  </a:cubicBezTo>
                  <a:cubicBezTo>
                    <a:pt x="34354" y="22340"/>
                    <a:pt x="33447" y="21200"/>
                    <a:pt x="32433" y="20165"/>
                  </a:cubicBezTo>
                  <a:cubicBezTo>
                    <a:pt x="32306" y="20060"/>
                    <a:pt x="32222" y="19912"/>
                    <a:pt x="32096" y="19807"/>
                  </a:cubicBezTo>
                  <a:cubicBezTo>
                    <a:pt x="32750" y="17758"/>
                    <a:pt x="32855" y="15710"/>
                    <a:pt x="32391" y="13662"/>
                  </a:cubicBezTo>
                  <a:cubicBezTo>
                    <a:pt x="32306" y="11635"/>
                    <a:pt x="31715" y="9714"/>
                    <a:pt x="30617" y="7940"/>
                  </a:cubicBezTo>
                  <a:cubicBezTo>
                    <a:pt x="29815" y="6884"/>
                    <a:pt x="29012" y="5807"/>
                    <a:pt x="28210" y="4730"/>
                  </a:cubicBezTo>
                  <a:cubicBezTo>
                    <a:pt x="26796" y="3147"/>
                    <a:pt x="25085" y="2049"/>
                    <a:pt x="23101" y="1394"/>
                  </a:cubicBezTo>
                  <a:cubicBezTo>
                    <a:pt x="21855" y="656"/>
                    <a:pt x="20525" y="297"/>
                    <a:pt x="19089" y="297"/>
                  </a:cubicBezTo>
                  <a:cubicBezTo>
                    <a:pt x="17062" y="-168"/>
                    <a:pt x="15035" y="-84"/>
                    <a:pt x="12987" y="529"/>
                  </a:cubicBezTo>
                  <a:cubicBezTo>
                    <a:pt x="11762" y="1035"/>
                    <a:pt x="10517" y="1542"/>
                    <a:pt x="9292" y="2049"/>
                  </a:cubicBezTo>
                  <a:cubicBezTo>
                    <a:pt x="6905" y="3422"/>
                    <a:pt x="5005" y="5279"/>
                    <a:pt x="3570" y="7623"/>
                  </a:cubicBezTo>
                  <a:cubicBezTo>
                    <a:pt x="2788" y="9165"/>
                    <a:pt x="2134" y="10812"/>
                    <a:pt x="1501" y="12416"/>
                  </a:cubicBezTo>
                  <a:cubicBezTo>
                    <a:pt x="1374" y="12754"/>
                    <a:pt x="1226" y="13113"/>
                    <a:pt x="1120" y="13472"/>
                  </a:cubicBezTo>
                  <a:cubicBezTo>
                    <a:pt x="508" y="15478"/>
                    <a:pt x="339" y="17758"/>
                    <a:pt x="86" y="19764"/>
                  </a:cubicBezTo>
                  <a:cubicBezTo>
                    <a:pt x="-20" y="20545"/>
                    <a:pt x="-20" y="21306"/>
                    <a:pt x="43" y="22087"/>
                  </a:cubicBezTo>
                  <a:cubicBezTo>
                    <a:pt x="212" y="24156"/>
                    <a:pt x="445" y="26267"/>
                    <a:pt x="909" y="28294"/>
                  </a:cubicBezTo>
                  <a:cubicBezTo>
                    <a:pt x="1078" y="29012"/>
                    <a:pt x="1310" y="29730"/>
                    <a:pt x="1563" y="30427"/>
                  </a:cubicBezTo>
                  <a:cubicBezTo>
                    <a:pt x="2282" y="32306"/>
                    <a:pt x="3042" y="34439"/>
                    <a:pt x="4098" y="36212"/>
                  </a:cubicBezTo>
                  <a:cubicBezTo>
                    <a:pt x="4287" y="36529"/>
                    <a:pt x="4499" y="36846"/>
                    <a:pt x="4710" y="37141"/>
                  </a:cubicBezTo>
                  <a:cubicBezTo>
                    <a:pt x="5681" y="38493"/>
                    <a:pt x="6674" y="39865"/>
                    <a:pt x="7729" y="41153"/>
                  </a:cubicBezTo>
                  <a:cubicBezTo>
                    <a:pt x="8236" y="41787"/>
                    <a:pt x="8827" y="42336"/>
                    <a:pt x="9440" y="42863"/>
                  </a:cubicBezTo>
                  <a:cubicBezTo>
                    <a:pt x="11488" y="44933"/>
                    <a:pt x="13895" y="46368"/>
                    <a:pt x="16703" y="47171"/>
                  </a:cubicBezTo>
                  <a:cubicBezTo>
                    <a:pt x="18139" y="47361"/>
                    <a:pt x="19574" y="47572"/>
                    <a:pt x="20989" y="47762"/>
                  </a:cubicBezTo>
                  <a:cubicBezTo>
                    <a:pt x="23839" y="47762"/>
                    <a:pt x="26479" y="47044"/>
                    <a:pt x="28971" y="45651"/>
                  </a:cubicBezTo>
                  <a:cubicBezTo>
                    <a:pt x="30871" y="44658"/>
                    <a:pt x="32412" y="43286"/>
                    <a:pt x="33573" y="41533"/>
                  </a:cubicBezTo>
                  <a:cubicBezTo>
                    <a:pt x="35051" y="39949"/>
                    <a:pt x="36065" y="38070"/>
                    <a:pt x="36572" y="35917"/>
                  </a:cubicBezTo>
                  <a:cubicBezTo>
                    <a:pt x="37247" y="33805"/>
                    <a:pt x="37353" y="31673"/>
                    <a:pt x="36889" y="295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5" name="Google Shape;4395;p33"/>
            <p:cNvSpPr/>
            <p:nvPr/>
          </p:nvSpPr>
          <p:spPr>
            <a:xfrm>
              <a:off x="8521289" y="2492094"/>
              <a:ext cx="78875" cy="94846"/>
            </a:xfrm>
            <a:custGeom>
              <a:rect b="b" l="l" r="r" t="t"/>
              <a:pathLst>
                <a:path extrusionOk="0" h="50652" w="42123">
                  <a:moveTo>
                    <a:pt x="41596" y="30305"/>
                  </a:moveTo>
                  <a:cubicBezTo>
                    <a:pt x="41068" y="29017"/>
                    <a:pt x="40561" y="27750"/>
                    <a:pt x="40033" y="26462"/>
                  </a:cubicBezTo>
                  <a:cubicBezTo>
                    <a:pt x="38619" y="23992"/>
                    <a:pt x="36697" y="22028"/>
                    <a:pt x="34269" y="20550"/>
                  </a:cubicBezTo>
                  <a:cubicBezTo>
                    <a:pt x="33910" y="20212"/>
                    <a:pt x="33572" y="19875"/>
                    <a:pt x="33234" y="19515"/>
                  </a:cubicBezTo>
                  <a:cubicBezTo>
                    <a:pt x="32685" y="18692"/>
                    <a:pt x="32221" y="17826"/>
                    <a:pt x="31777" y="16961"/>
                  </a:cubicBezTo>
                  <a:cubicBezTo>
                    <a:pt x="31461" y="15884"/>
                    <a:pt x="31207" y="14786"/>
                    <a:pt x="31017" y="13688"/>
                  </a:cubicBezTo>
                  <a:cubicBezTo>
                    <a:pt x="30870" y="12294"/>
                    <a:pt x="30553" y="10922"/>
                    <a:pt x="29899" y="9655"/>
                  </a:cubicBezTo>
                  <a:cubicBezTo>
                    <a:pt x="29307" y="7734"/>
                    <a:pt x="28252" y="6087"/>
                    <a:pt x="26774" y="4672"/>
                  </a:cubicBezTo>
                  <a:cubicBezTo>
                    <a:pt x="25718" y="3849"/>
                    <a:pt x="24683" y="3025"/>
                    <a:pt x="23627" y="2180"/>
                  </a:cubicBezTo>
                  <a:cubicBezTo>
                    <a:pt x="21811" y="1019"/>
                    <a:pt x="19869" y="385"/>
                    <a:pt x="17758" y="280"/>
                  </a:cubicBezTo>
                  <a:cubicBezTo>
                    <a:pt x="16406" y="-79"/>
                    <a:pt x="15076" y="-100"/>
                    <a:pt x="13724" y="259"/>
                  </a:cubicBezTo>
                  <a:cubicBezTo>
                    <a:pt x="11719" y="344"/>
                    <a:pt x="9840" y="934"/>
                    <a:pt x="8087" y="2011"/>
                  </a:cubicBezTo>
                  <a:cubicBezTo>
                    <a:pt x="7031" y="2793"/>
                    <a:pt x="5976" y="3595"/>
                    <a:pt x="4920" y="4376"/>
                  </a:cubicBezTo>
                  <a:cubicBezTo>
                    <a:pt x="2935" y="6319"/>
                    <a:pt x="1562" y="8642"/>
                    <a:pt x="803" y="11323"/>
                  </a:cubicBezTo>
                  <a:cubicBezTo>
                    <a:pt x="486" y="13456"/>
                    <a:pt x="0" y="15905"/>
                    <a:pt x="0" y="18164"/>
                  </a:cubicBezTo>
                  <a:cubicBezTo>
                    <a:pt x="0" y="20423"/>
                    <a:pt x="443" y="22725"/>
                    <a:pt x="887" y="24942"/>
                  </a:cubicBezTo>
                  <a:cubicBezTo>
                    <a:pt x="1541" y="28130"/>
                    <a:pt x="2851" y="31213"/>
                    <a:pt x="4286" y="34106"/>
                  </a:cubicBezTo>
                  <a:cubicBezTo>
                    <a:pt x="5722" y="37040"/>
                    <a:pt x="7771" y="39722"/>
                    <a:pt x="9966" y="42108"/>
                  </a:cubicBezTo>
                  <a:cubicBezTo>
                    <a:pt x="10621" y="42826"/>
                    <a:pt x="11339" y="43523"/>
                    <a:pt x="12099" y="44135"/>
                  </a:cubicBezTo>
                  <a:cubicBezTo>
                    <a:pt x="13872" y="45592"/>
                    <a:pt x="15667" y="47112"/>
                    <a:pt x="17610" y="48337"/>
                  </a:cubicBezTo>
                  <a:cubicBezTo>
                    <a:pt x="19510" y="49561"/>
                    <a:pt x="21558" y="50237"/>
                    <a:pt x="23754" y="50343"/>
                  </a:cubicBezTo>
                  <a:cubicBezTo>
                    <a:pt x="25865" y="50828"/>
                    <a:pt x="27956" y="50744"/>
                    <a:pt x="30067" y="50089"/>
                  </a:cubicBezTo>
                  <a:cubicBezTo>
                    <a:pt x="32157" y="49604"/>
                    <a:pt x="33995" y="48675"/>
                    <a:pt x="35557" y="47281"/>
                  </a:cubicBezTo>
                  <a:cubicBezTo>
                    <a:pt x="37351" y="46162"/>
                    <a:pt x="38767" y="44642"/>
                    <a:pt x="39822" y="42741"/>
                  </a:cubicBezTo>
                  <a:cubicBezTo>
                    <a:pt x="40392" y="41411"/>
                    <a:pt x="40963" y="40081"/>
                    <a:pt x="41533" y="38751"/>
                  </a:cubicBezTo>
                  <a:cubicBezTo>
                    <a:pt x="42314" y="35942"/>
                    <a:pt x="42314" y="33113"/>
                    <a:pt x="41574" y="302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6" name="Google Shape;4396;p33"/>
            <p:cNvSpPr/>
            <p:nvPr/>
          </p:nvSpPr>
          <p:spPr>
            <a:xfrm>
              <a:off x="9560604" y="3250991"/>
              <a:ext cx="82178" cy="84895"/>
            </a:xfrm>
            <a:custGeom>
              <a:rect b="b" l="l" r="r" t="t"/>
              <a:pathLst>
                <a:path extrusionOk="0" h="45338" w="43887">
                  <a:moveTo>
                    <a:pt x="27961" y="921"/>
                  </a:moveTo>
                  <a:cubicBezTo>
                    <a:pt x="-16" y="-6828"/>
                    <a:pt x="-12093" y="36647"/>
                    <a:pt x="15926" y="44417"/>
                  </a:cubicBezTo>
                  <a:cubicBezTo>
                    <a:pt x="43903" y="52166"/>
                    <a:pt x="55980" y="8691"/>
                    <a:pt x="27961" y="9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7" name="Google Shape;4397;p33"/>
            <p:cNvSpPr/>
            <p:nvPr/>
          </p:nvSpPr>
          <p:spPr>
            <a:xfrm>
              <a:off x="9284625" y="3010688"/>
              <a:ext cx="81819" cy="84476"/>
            </a:xfrm>
            <a:custGeom>
              <a:rect b="b" l="l" r="r" t="t"/>
              <a:pathLst>
                <a:path extrusionOk="0" h="45114" w="43695">
                  <a:moveTo>
                    <a:pt x="27829" y="915"/>
                  </a:moveTo>
                  <a:cubicBezTo>
                    <a:pt x="-21" y="-6792"/>
                    <a:pt x="-12035" y="36493"/>
                    <a:pt x="15857" y="44200"/>
                  </a:cubicBezTo>
                  <a:cubicBezTo>
                    <a:pt x="43707" y="51906"/>
                    <a:pt x="55743" y="8622"/>
                    <a:pt x="27829" y="9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8" name="Google Shape;4398;p33"/>
            <p:cNvSpPr/>
            <p:nvPr/>
          </p:nvSpPr>
          <p:spPr>
            <a:xfrm>
              <a:off x="9912427" y="3371697"/>
              <a:ext cx="80682" cy="83324"/>
            </a:xfrm>
            <a:custGeom>
              <a:rect b="b" l="l" r="r" t="t"/>
              <a:pathLst>
                <a:path extrusionOk="0" h="44499" w="43088">
                  <a:moveTo>
                    <a:pt x="27446" y="903"/>
                  </a:moveTo>
                  <a:cubicBezTo>
                    <a:pt x="-24" y="-6698"/>
                    <a:pt x="-11869" y="35974"/>
                    <a:pt x="15643" y="43596"/>
                  </a:cubicBezTo>
                  <a:cubicBezTo>
                    <a:pt x="43113" y="51198"/>
                    <a:pt x="54958" y="8525"/>
                    <a:pt x="27446" y="9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9" name="Google Shape;4399;p33"/>
            <p:cNvSpPr/>
            <p:nvPr/>
          </p:nvSpPr>
          <p:spPr>
            <a:xfrm>
              <a:off x="10092250" y="3507399"/>
              <a:ext cx="78594" cy="81184"/>
            </a:xfrm>
            <a:custGeom>
              <a:rect b="b" l="l" r="r" t="t"/>
              <a:pathLst>
                <a:path extrusionOk="0" h="43356" w="41973">
                  <a:moveTo>
                    <a:pt x="26738" y="881"/>
                  </a:moveTo>
                  <a:cubicBezTo>
                    <a:pt x="-15" y="-6531"/>
                    <a:pt x="-11564" y="35065"/>
                    <a:pt x="15230" y="42476"/>
                  </a:cubicBezTo>
                  <a:cubicBezTo>
                    <a:pt x="42003" y="49887"/>
                    <a:pt x="53532" y="8292"/>
                    <a:pt x="26738"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0" name="Google Shape;4400;p33"/>
            <p:cNvSpPr/>
            <p:nvPr/>
          </p:nvSpPr>
          <p:spPr>
            <a:xfrm>
              <a:off x="10267294" y="3299680"/>
              <a:ext cx="83729" cy="83761"/>
            </a:xfrm>
            <a:custGeom>
              <a:rect b="b" l="l" r="r" t="t"/>
              <a:pathLst>
                <a:path extrusionOk="0" h="44732" w="44715">
                  <a:moveTo>
                    <a:pt x="44309" y="19543"/>
                  </a:moveTo>
                  <a:cubicBezTo>
                    <a:pt x="44183" y="16629"/>
                    <a:pt x="43338" y="13905"/>
                    <a:pt x="41776" y="11371"/>
                  </a:cubicBezTo>
                  <a:cubicBezTo>
                    <a:pt x="40635" y="9851"/>
                    <a:pt x="39496" y="8331"/>
                    <a:pt x="38355" y="6790"/>
                  </a:cubicBezTo>
                  <a:cubicBezTo>
                    <a:pt x="35526" y="3918"/>
                    <a:pt x="32189" y="1933"/>
                    <a:pt x="28305" y="835"/>
                  </a:cubicBezTo>
                  <a:cubicBezTo>
                    <a:pt x="26320" y="561"/>
                    <a:pt x="24335" y="286"/>
                    <a:pt x="22371" y="12"/>
                  </a:cubicBezTo>
                  <a:cubicBezTo>
                    <a:pt x="19394" y="-94"/>
                    <a:pt x="16586" y="518"/>
                    <a:pt x="13989" y="1849"/>
                  </a:cubicBezTo>
                  <a:cubicBezTo>
                    <a:pt x="11223" y="2714"/>
                    <a:pt x="8816" y="4213"/>
                    <a:pt x="6768" y="6367"/>
                  </a:cubicBezTo>
                  <a:cubicBezTo>
                    <a:pt x="4509" y="8394"/>
                    <a:pt x="2925" y="10844"/>
                    <a:pt x="1996" y="13673"/>
                  </a:cubicBezTo>
                  <a:cubicBezTo>
                    <a:pt x="560" y="16354"/>
                    <a:pt x="-94" y="19268"/>
                    <a:pt x="11" y="22372"/>
                  </a:cubicBezTo>
                  <a:cubicBezTo>
                    <a:pt x="265" y="24293"/>
                    <a:pt x="518" y="26194"/>
                    <a:pt x="750" y="28115"/>
                  </a:cubicBezTo>
                  <a:cubicBezTo>
                    <a:pt x="1764" y="31874"/>
                    <a:pt x="3643" y="35168"/>
                    <a:pt x="6345" y="37975"/>
                  </a:cubicBezTo>
                  <a:lnTo>
                    <a:pt x="10885" y="41565"/>
                  </a:lnTo>
                  <a:cubicBezTo>
                    <a:pt x="14411" y="43656"/>
                    <a:pt x="18233" y="44711"/>
                    <a:pt x="22350" y="44733"/>
                  </a:cubicBezTo>
                  <a:cubicBezTo>
                    <a:pt x="23427" y="44606"/>
                    <a:pt x="24483" y="44458"/>
                    <a:pt x="25560" y="44331"/>
                  </a:cubicBezTo>
                  <a:cubicBezTo>
                    <a:pt x="28368" y="44205"/>
                    <a:pt x="30986" y="43402"/>
                    <a:pt x="33414" y="41882"/>
                  </a:cubicBezTo>
                  <a:cubicBezTo>
                    <a:pt x="35948" y="40573"/>
                    <a:pt x="37996" y="38736"/>
                    <a:pt x="39538" y="36392"/>
                  </a:cubicBezTo>
                  <a:cubicBezTo>
                    <a:pt x="40129" y="35632"/>
                    <a:pt x="40741" y="34893"/>
                    <a:pt x="41311" y="34133"/>
                  </a:cubicBezTo>
                  <a:cubicBezTo>
                    <a:pt x="41353" y="34070"/>
                    <a:pt x="41417" y="34006"/>
                    <a:pt x="41459" y="33943"/>
                  </a:cubicBezTo>
                  <a:cubicBezTo>
                    <a:pt x="41480" y="33900"/>
                    <a:pt x="41501" y="33879"/>
                    <a:pt x="41544" y="33837"/>
                  </a:cubicBezTo>
                  <a:cubicBezTo>
                    <a:pt x="42325" y="32000"/>
                    <a:pt x="43106" y="30163"/>
                    <a:pt x="43887" y="28326"/>
                  </a:cubicBezTo>
                  <a:cubicBezTo>
                    <a:pt x="44816" y="25391"/>
                    <a:pt x="44964" y="22457"/>
                    <a:pt x="44330" y="195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1" name="Google Shape;4401;p33"/>
            <p:cNvSpPr/>
            <p:nvPr/>
          </p:nvSpPr>
          <p:spPr>
            <a:xfrm>
              <a:off x="10514077" y="3052254"/>
              <a:ext cx="85118" cy="85944"/>
            </a:xfrm>
            <a:custGeom>
              <a:rect b="b" l="l" r="r" t="t"/>
              <a:pathLst>
                <a:path extrusionOk="0" h="45898" w="45457">
                  <a:moveTo>
                    <a:pt x="45036" y="26634"/>
                  </a:moveTo>
                  <a:cubicBezTo>
                    <a:pt x="45691" y="23741"/>
                    <a:pt x="45585" y="20848"/>
                    <a:pt x="44698" y="17956"/>
                  </a:cubicBezTo>
                  <a:cubicBezTo>
                    <a:pt x="44677" y="17829"/>
                    <a:pt x="44656" y="17723"/>
                    <a:pt x="44614" y="17596"/>
                  </a:cubicBezTo>
                  <a:cubicBezTo>
                    <a:pt x="44382" y="16498"/>
                    <a:pt x="44044" y="16034"/>
                    <a:pt x="43453" y="14577"/>
                  </a:cubicBezTo>
                  <a:cubicBezTo>
                    <a:pt x="42017" y="11051"/>
                    <a:pt x="42904" y="12593"/>
                    <a:pt x="40602" y="9531"/>
                  </a:cubicBezTo>
                  <a:cubicBezTo>
                    <a:pt x="39969" y="8686"/>
                    <a:pt x="39420" y="7884"/>
                    <a:pt x="38765" y="7103"/>
                  </a:cubicBezTo>
                  <a:cubicBezTo>
                    <a:pt x="38681" y="6997"/>
                    <a:pt x="38596" y="6892"/>
                    <a:pt x="38512" y="6786"/>
                  </a:cubicBezTo>
                  <a:lnTo>
                    <a:pt x="33951" y="3176"/>
                  </a:lnTo>
                  <a:cubicBezTo>
                    <a:pt x="31333" y="1486"/>
                    <a:pt x="28504" y="557"/>
                    <a:pt x="25442" y="409"/>
                  </a:cubicBezTo>
                  <a:cubicBezTo>
                    <a:pt x="23499" y="-118"/>
                    <a:pt x="21536" y="-140"/>
                    <a:pt x="19572" y="367"/>
                  </a:cubicBezTo>
                  <a:cubicBezTo>
                    <a:pt x="16658" y="494"/>
                    <a:pt x="13934" y="1338"/>
                    <a:pt x="11379" y="2901"/>
                  </a:cubicBezTo>
                  <a:cubicBezTo>
                    <a:pt x="9859" y="4041"/>
                    <a:pt x="8318" y="5203"/>
                    <a:pt x="6798" y="6343"/>
                  </a:cubicBezTo>
                  <a:lnTo>
                    <a:pt x="3187" y="10903"/>
                  </a:lnTo>
                  <a:cubicBezTo>
                    <a:pt x="1498" y="13522"/>
                    <a:pt x="569" y="16351"/>
                    <a:pt x="421" y="19413"/>
                  </a:cubicBezTo>
                  <a:cubicBezTo>
                    <a:pt x="-234" y="22326"/>
                    <a:pt x="-128" y="25240"/>
                    <a:pt x="759" y="28154"/>
                  </a:cubicBezTo>
                  <a:lnTo>
                    <a:pt x="886" y="28492"/>
                  </a:lnTo>
                  <a:cubicBezTo>
                    <a:pt x="886" y="28492"/>
                    <a:pt x="928" y="28618"/>
                    <a:pt x="949" y="28682"/>
                  </a:cubicBezTo>
                  <a:cubicBezTo>
                    <a:pt x="1667" y="30455"/>
                    <a:pt x="2406" y="32229"/>
                    <a:pt x="3124" y="34003"/>
                  </a:cubicBezTo>
                  <a:cubicBezTo>
                    <a:pt x="3715" y="34805"/>
                    <a:pt x="4306" y="35586"/>
                    <a:pt x="4898" y="36368"/>
                  </a:cubicBezTo>
                  <a:cubicBezTo>
                    <a:pt x="5911" y="37719"/>
                    <a:pt x="6037" y="38120"/>
                    <a:pt x="6861" y="38880"/>
                  </a:cubicBezTo>
                  <a:cubicBezTo>
                    <a:pt x="6967" y="38965"/>
                    <a:pt x="7051" y="39070"/>
                    <a:pt x="7157" y="39154"/>
                  </a:cubicBezTo>
                  <a:cubicBezTo>
                    <a:pt x="8677" y="40358"/>
                    <a:pt x="10176" y="41541"/>
                    <a:pt x="11696" y="42744"/>
                  </a:cubicBezTo>
                  <a:cubicBezTo>
                    <a:pt x="14294" y="44433"/>
                    <a:pt x="17123" y="45341"/>
                    <a:pt x="20142" y="45489"/>
                  </a:cubicBezTo>
                  <a:cubicBezTo>
                    <a:pt x="22085" y="46017"/>
                    <a:pt x="24027" y="46038"/>
                    <a:pt x="25970" y="45531"/>
                  </a:cubicBezTo>
                  <a:cubicBezTo>
                    <a:pt x="28862" y="45405"/>
                    <a:pt x="31586" y="44560"/>
                    <a:pt x="34099" y="42997"/>
                  </a:cubicBezTo>
                  <a:cubicBezTo>
                    <a:pt x="35619" y="41857"/>
                    <a:pt x="37139" y="40717"/>
                    <a:pt x="38660" y="39577"/>
                  </a:cubicBezTo>
                  <a:cubicBezTo>
                    <a:pt x="39863" y="38057"/>
                    <a:pt x="41045" y="36557"/>
                    <a:pt x="42249" y="35058"/>
                  </a:cubicBezTo>
                  <a:cubicBezTo>
                    <a:pt x="43938" y="32461"/>
                    <a:pt x="44846" y="29632"/>
                    <a:pt x="44994" y="266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2" name="Google Shape;4402;p33"/>
            <p:cNvSpPr/>
            <p:nvPr/>
          </p:nvSpPr>
          <p:spPr>
            <a:xfrm>
              <a:off x="10568219" y="2693618"/>
              <a:ext cx="85408" cy="83937"/>
            </a:xfrm>
            <a:custGeom>
              <a:rect b="b" l="l" r="r" t="t"/>
              <a:pathLst>
                <a:path extrusionOk="0" h="44826" w="45612">
                  <a:moveTo>
                    <a:pt x="45206" y="19637"/>
                  </a:moveTo>
                  <a:cubicBezTo>
                    <a:pt x="45080" y="16723"/>
                    <a:pt x="44235" y="13999"/>
                    <a:pt x="42672" y="11466"/>
                  </a:cubicBezTo>
                  <a:cubicBezTo>
                    <a:pt x="40730" y="8045"/>
                    <a:pt x="38070" y="5321"/>
                    <a:pt x="34691" y="3294"/>
                  </a:cubicBezTo>
                  <a:cubicBezTo>
                    <a:pt x="31165" y="1204"/>
                    <a:pt x="27343" y="148"/>
                    <a:pt x="23226" y="127"/>
                  </a:cubicBezTo>
                  <a:cubicBezTo>
                    <a:pt x="22888" y="85"/>
                    <a:pt x="22529" y="42"/>
                    <a:pt x="22191" y="0"/>
                  </a:cubicBezTo>
                  <a:cubicBezTo>
                    <a:pt x="20291" y="254"/>
                    <a:pt x="18391" y="486"/>
                    <a:pt x="16491" y="739"/>
                  </a:cubicBezTo>
                  <a:cubicBezTo>
                    <a:pt x="13619" y="1394"/>
                    <a:pt x="11127" y="2682"/>
                    <a:pt x="8974" y="4582"/>
                  </a:cubicBezTo>
                  <a:cubicBezTo>
                    <a:pt x="7284" y="5553"/>
                    <a:pt x="5933" y="6862"/>
                    <a:pt x="4920" y="8551"/>
                  </a:cubicBezTo>
                  <a:cubicBezTo>
                    <a:pt x="2872" y="10726"/>
                    <a:pt x="1499" y="13302"/>
                    <a:pt x="803" y="16280"/>
                  </a:cubicBezTo>
                  <a:cubicBezTo>
                    <a:pt x="528" y="18243"/>
                    <a:pt x="254" y="20207"/>
                    <a:pt x="0" y="22170"/>
                  </a:cubicBezTo>
                  <a:cubicBezTo>
                    <a:pt x="254" y="24071"/>
                    <a:pt x="507" y="25971"/>
                    <a:pt x="739" y="27872"/>
                  </a:cubicBezTo>
                  <a:cubicBezTo>
                    <a:pt x="1393" y="30743"/>
                    <a:pt x="2682" y="33255"/>
                    <a:pt x="4582" y="35388"/>
                  </a:cubicBezTo>
                  <a:cubicBezTo>
                    <a:pt x="6123" y="37859"/>
                    <a:pt x="8193" y="39801"/>
                    <a:pt x="10790" y="41237"/>
                  </a:cubicBezTo>
                  <a:cubicBezTo>
                    <a:pt x="11106" y="41385"/>
                    <a:pt x="11423" y="41512"/>
                    <a:pt x="11740" y="41659"/>
                  </a:cubicBezTo>
                  <a:cubicBezTo>
                    <a:pt x="15266" y="43749"/>
                    <a:pt x="19088" y="44805"/>
                    <a:pt x="23205" y="44826"/>
                  </a:cubicBezTo>
                  <a:cubicBezTo>
                    <a:pt x="27132" y="44826"/>
                    <a:pt x="30827" y="43834"/>
                    <a:pt x="34248" y="41913"/>
                  </a:cubicBezTo>
                  <a:cubicBezTo>
                    <a:pt x="35768" y="40772"/>
                    <a:pt x="37288" y="39632"/>
                    <a:pt x="38830" y="38492"/>
                  </a:cubicBezTo>
                  <a:cubicBezTo>
                    <a:pt x="41701" y="35663"/>
                    <a:pt x="43686" y="32326"/>
                    <a:pt x="44784" y="28441"/>
                  </a:cubicBezTo>
                  <a:cubicBezTo>
                    <a:pt x="45713" y="25507"/>
                    <a:pt x="45861" y="22572"/>
                    <a:pt x="45227" y="196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3" name="Google Shape;4403;p33"/>
            <p:cNvSpPr/>
            <p:nvPr/>
          </p:nvSpPr>
          <p:spPr>
            <a:xfrm>
              <a:off x="10426323" y="2357386"/>
              <a:ext cx="79564" cy="82130"/>
            </a:xfrm>
            <a:custGeom>
              <a:rect b="b" l="l" r="r" t="t"/>
              <a:pathLst>
                <a:path extrusionOk="0" h="43861" w="42491">
                  <a:moveTo>
                    <a:pt x="27062" y="890"/>
                  </a:moveTo>
                  <a:cubicBezTo>
                    <a:pt x="-27" y="-6605"/>
                    <a:pt x="-11704" y="35476"/>
                    <a:pt x="15428" y="42972"/>
                  </a:cubicBezTo>
                  <a:cubicBezTo>
                    <a:pt x="42518" y="50467"/>
                    <a:pt x="54195" y="8386"/>
                    <a:pt x="27062"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4" name="Google Shape;4404;p33"/>
            <p:cNvSpPr/>
            <p:nvPr/>
          </p:nvSpPr>
          <p:spPr>
            <a:xfrm>
              <a:off x="10156520" y="2105692"/>
              <a:ext cx="80877" cy="83532"/>
            </a:xfrm>
            <a:custGeom>
              <a:rect b="b" l="l" r="r" t="t"/>
              <a:pathLst>
                <a:path extrusionOk="0" h="44610" w="43192">
                  <a:moveTo>
                    <a:pt x="27519" y="906"/>
                  </a:moveTo>
                  <a:cubicBezTo>
                    <a:pt x="-15" y="-6716"/>
                    <a:pt x="-11902" y="36062"/>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5" name="Google Shape;4405;p33"/>
            <p:cNvSpPr/>
            <p:nvPr/>
          </p:nvSpPr>
          <p:spPr>
            <a:xfrm>
              <a:off x="9842535" y="1915477"/>
              <a:ext cx="83186" cy="84459"/>
            </a:xfrm>
            <a:custGeom>
              <a:rect b="b" l="l" r="r" t="t"/>
              <a:pathLst>
                <a:path extrusionOk="0" h="45105" w="44425">
                  <a:moveTo>
                    <a:pt x="44383" y="22238"/>
                  </a:moveTo>
                  <a:cubicBezTo>
                    <a:pt x="44383" y="18333"/>
                    <a:pt x="43412" y="14680"/>
                    <a:pt x="41490" y="11280"/>
                  </a:cubicBezTo>
                  <a:cubicBezTo>
                    <a:pt x="40350" y="9760"/>
                    <a:pt x="39210" y="8261"/>
                    <a:pt x="38091" y="6741"/>
                  </a:cubicBezTo>
                  <a:cubicBezTo>
                    <a:pt x="35282" y="3890"/>
                    <a:pt x="31967" y="1905"/>
                    <a:pt x="28104" y="829"/>
                  </a:cubicBezTo>
                  <a:cubicBezTo>
                    <a:pt x="25189" y="-100"/>
                    <a:pt x="22276" y="-248"/>
                    <a:pt x="19362" y="385"/>
                  </a:cubicBezTo>
                  <a:cubicBezTo>
                    <a:pt x="16469" y="512"/>
                    <a:pt x="13767" y="1356"/>
                    <a:pt x="11254" y="2898"/>
                  </a:cubicBezTo>
                  <a:cubicBezTo>
                    <a:pt x="7855" y="4840"/>
                    <a:pt x="5152" y="7479"/>
                    <a:pt x="3146" y="10816"/>
                  </a:cubicBezTo>
                  <a:cubicBezTo>
                    <a:pt x="1077" y="14321"/>
                    <a:pt x="21" y="18121"/>
                    <a:pt x="0" y="22196"/>
                  </a:cubicBezTo>
                  <a:cubicBezTo>
                    <a:pt x="21" y="22534"/>
                    <a:pt x="42" y="22893"/>
                    <a:pt x="85" y="23231"/>
                  </a:cubicBezTo>
                  <a:cubicBezTo>
                    <a:pt x="338" y="25110"/>
                    <a:pt x="570" y="26968"/>
                    <a:pt x="823" y="28848"/>
                  </a:cubicBezTo>
                  <a:cubicBezTo>
                    <a:pt x="1478" y="31655"/>
                    <a:pt x="2724" y="34126"/>
                    <a:pt x="4603" y="36259"/>
                  </a:cubicBezTo>
                  <a:cubicBezTo>
                    <a:pt x="5553" y="37926"/>
                    <a:pt x="6862" y="39257"/>
                    <a:pt x="8509" y="40249"/>
                  </a:cubicBezTo>
                  <a:cubicBezTo>
                    <a:pt x="10642" y="42255"/>
                    <a:pt x="13197" y="43607"/>
                    <a:pt x="16110" y="44303"/>
                  </a:cubicBezTo>
                  <a:cubicBezTo>
                    <a:pt x="18053" y="44578"/>
                    <a:pt x="19974" y="44831"/>
                    <a:pt x="21917" y="45106"/>
                  </a:cubicBezTo>
                  <a:cubicBezTo>
                    <a:pt x="23796" y="44852"/>
                    <a:pt x="25654" y="44620"/>
                    <a:pt x="27533" y="44366"/>
                  </a:cubicBezTo>
                  <a:cubicBezTo>
                    <a:pt x="30342" y="43712"/>
                    <a:pt x="32812" y="42466"/>
                    <a:pt x="34945" y="40587"/>
                  </a:cubicBezTo>
                  <a:cubicBezTo>
                    <a:pt x="37373" y="39067"/>
                    <a:pt x="39273" y="37040"/>
                    <a:pt x="40688" y="34464"/>
                  </a:cubicBezTo>
                  <a:cubicBezTo>
                    <a:pt x="40899" y="34190"/>
                    <a:pt x="41089" y="33894"/>
                    <a:pt x="41279" y="33619"/>
                  </a:cubicBezTo>
                  <a:cubicBezTo>
                    <a:pt x="43348" y="30114"/>
                    <a:pt x="44404" y="26313"/>
                    <a:pt x="44425" y="222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6" name="Google Shape;4406;p33"/>
            <p:cNvSpPr/>
            <p:nvPr/>
          </p:nvSpPr>
          <p:spPr>
            <a:xfrm>
              <a:off x="9535501" y="1721923"/>
              <a:ext cx="81242" cy="83892"/>
            </a:xfrm>
            <a:custGeom>
              <a:rect b="b" l="l" r="r" t="t"/>
              <a:pathLst>
                <a:path extrusionOk="0" h="44802" w="43387">
                  <a:moveTo>
                    <a:pt x="27637" y="907"/>
                  </a:moveTo>
                  <a:cubicBezTo>
                    <a:pt x="-23" y="-6736"/>
                    <a:pt x="-11953" y="36231"/>
                    <a:pt x="15750" y="43896"/>
                  </a:cubicBezTo>
                  <a:cubicBezTo>
                    <a:pt x="43410" y="51539"/>
                    <a:pt x="55340" y="8572"/>
                    <a:pt x="27637" y="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7" name="Google Shape;4407;p33"/>
            <p:cNvSpPr/>
            <p:nvPr/>
          </p:nvSpPr>
          <p:spPr>
            <a:xfrm>
              <a:off x="9235535" y="1491368"/>
              <a:ext cx="81619" cy="84268"/>
            </a:xfrm>
            <a:custGeom>
              <a:rect b="b" l="l" r="r" t="t"/>
              <a:pathLst>
                <a:path extrusionOk="0" h="45003" w="43588">
                  <a:moveTo>
                    <a:pt x="27769" y="912"/>
                  </a:moveTo>
                  <a:cubicBezTo>
                    <a:pt x="-17" y="-6774"/>
                    <a:pt x="-12010" y="36406"/>
                    <a:pt x="15819" y="44092"/>
                  </a:cubicBezTo>
                  <a:cubicBezTo>
                    <a:pt x="43605" y="51777"/>
                    <a:pt x="55599" y="8598"/>
                    <a:pt x="27769" y="9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8" name="Google Shape;4408;p33"/>
            <p:cNvSpPr/>
            <p:nvPr/>
          </p:nvSpPr>
          <p:spPr>
            <a:xfrm>
              <a:off x="9011118" y="1215628"/>
              <a:ext cx="80877" cy="83532"/>
            </a:xfrm>
            <a:custGeom>
              <a:rect b="b" l="l" r="r" t="t"/>
              <a:pathLst>
                <a:path extrusionOk="0" h="44610" w="43192">
                  <a:moveTo>
                    <a:pt x="27519" y="906"/>
                  </a:moveTo>
                  <a:cubicBezTo>
                    <a:pt x="-14" y="-6717"/>
                    <a:pt x="-11902" y="36061"/>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09" name="Google Shape;4409;p33"/>
            <p:cNvSpPr/>
            <p:nvPr/>
          </p:nvSpPr>
          <p:spPr>
            <a:xfrm>
              <a:off x="8877606" y="875908"/>
              <a:ext cx="83145" cy="83165"/>
            </a:xfrm>
            <a:custGeom>
              <a:rect b="b" l="l" r="r" t="t"/>
              <a:pathLst>
                <a:path extrusionOk="0" h="44414" w="44403">
                  <a:moveTo>
                    <a:pt x="44404" y="22239"/>
                  </a:moveTo>
                  <a:cubicBezTo>
                    <a:pt x="44404" y="18333"/>
                    <a:pt x="43433" y="14680"/>
                    <a:pt x="41511" y="11280"/>
                  </a:cubicBezTo>
                  <a:cubicBezTo>
                    <a:pt x="40371" y="9760"/>
                    <a:pt x="39231" y="8261"/>
                    <a:pt x="38112" y="6741"/>
                  </a:cubicBezTo>
                  <a:cubicBezTo>
                    <a:pt x="35303" y="3890"/>
                    <a:pt x="31988" y="1905"/>
                    <a:pt x="28125" y="829"/>
                  </a:cubicBezTo>
                  <a:cubicBezTo>
                    <a:pt x="25211" y="-100"/>
                    <a:pt x="22297" y="-248"/>
                    <a:pt x="19362" y="385"/>
                  </a:cubicBezTo>
                  <a:cubicBezTo>
                    <a:pt x="16469" y="512"/>
                    <a:pt x="13767" y="1356"/>
                    <a:pt x="11254" y="2898"/>
                  </a:cubicBezTo>
                  <a:cubicBezTo>
                    <a:pt x="8636" y="4249"/>
                    <a:pt x="6525" y="6149"/>
                    <a:pt x="4920" y="8557"/>
                  </a:cubicBezTo>
                  <a:cubicBezTo>
                    <a:pt x="2871" y="10731"/>
                    <a:pt x="1499" y="13307"/>
                    <a:pt x="802" y="16285"/>
                  </a:cubicBezTo>
                  <a:cubicBezTo>
                    <a:pt x="528" y="18248"/>
                    <a:pt x="274" y="20212"/>
                    <a:pt x="0" y="22175"/>
                  </a:cubicBezTo>
                  <a:cubicBezTo>
                    <a:pt x="0" y="26082"/>
                    <a:pt x="971" y="29734"/>
                    <a:pt x="2892" y="33134"/>
                  </a:cubicBezTo>
                  <a:cubicBezTo>
                    <a:pt x="4033" y="34654"/>
                    <a:pt x="5173" y="36153"/>
                    <a:pt x="6292" y="37674"/>
                  </a:cubicBezTo>
                  <a:cubicBezTo>
                    <a:pt x="9100" y="40524"/>
                    <a:pt x="12415" y="42509"/>
                    <a:pt x="16279" y="43585"/>
                  </a:cubicBezTo>
                  <a:cubicBezTo>
                    <a:pt x="19193" y="44515"/>
                    <a:pt x="22107" y="44662"/>
                    <a:pt x="25020" y="44029"/>
                  </a:cubicBezTo>
                  <a:cubicBezTo>
                    <a:pt x="27913" y="43902"/>
                    <a:pt x="30616" y="43058"/>
                    <a:pt x="33129" y="41516"/>
                  </a:cubicBezTo>
                  <a:cubicBezTo>
                    <a:pt x="35747" y="40165"/>
                    <a:pt x="37858" y="38265"/>
                    <a:pt x="39463" y="35858"/>
                  </a:cubicBezTo>
                  <a:cubicBezTo>
                    <a:pt x="41511" y="33683"/>
                    <a:pt x="42884" y="31107"/>
                    <a:pt x="43580" y="28130"/>
                  </a:cubicBezTo>
                  <a:cubicBezTo>
                    <a:pt x="43855" y="26166"/>
                    <a:pt x="44129" y="24202"/>
                    <a:pt x="44383" y="222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0" name="Google Shape;4410;p33"/>
            <p:cNvSpPr/>
            <p:nvPr/>
          </p:nvSpPr>
          <p:spPr>
            <a:xfrm>
              <a:off x="8802883" y="524130"/>
              <a:ext cx="82017" cy="84686"/>
            </a:xfrm>
            <a:custGeom>
              <a:rect b="b" l="l" r="r" t="t"/>
              <a:pathLst>
                <a:path extrusionOk="0" h="45226" w="43801">
                  <a:moveTo>
                    <a:pt x="27898" y="918"/>
                  </a:moveTo>
                  <a:cubicBezTo>
                    <a:pt x="-16" y="-6810"/>
                    <a:pt x="-12072" y="36580"/>
                    <a:pt x="15904" y="44308"/>
                  </a:cubicBezTo>
                  <a:cubicBezTo>
                    <a:pt x="43818" y="52036"/>
                    <a:pt x="55874" y="8646"/>
                    <a:pt x="27898" y="9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1" name="Google Shape;4411;p33"/>
            <p:cNvSpPr/>
            <p:nvPr/>
          </p:nvSpPr>
          <p:spPr>
            <a:xfrm>
              <a:off x="8732363" y="152149"/>
              <a:ext cx="80317" cy="82907"/>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2" name="Google Shape;4412;p33"/>
            <p:cNvSpPr/>
            <p:nvPr/>
          </p:nvSpPr>
          <p:spPr>
            <a:xfrm>
              <a:off x="8609105" y="-180573"/>
              <a:ext cx="79166" cy="81753"/>
            </a:xfrm>
            <a:custGeom>
              <a:rect b="b" l="l" r="r" t="t"/>
              <a:pathLst>
                <a:path extrusionOk="0" h="43660" w="42278">
                  <a:moveTo>
                    <a:pt x="26935" y="885"/>
                  </a:moveTo>
                  <a:cubicBezTo>
                    <a:pt x="-28" y="-6569"/>
                    <a:pt x="-11641" y="35302"/>
                    <a:pt x="15343" y="42776"/>
                  </a:cubicBezTo>
                  <a:cubicBezTo>
                    <a:pt x="42306" y="50230"/>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3" name="Google Shape;4413;p33"/>
            <p:cNvSpPr/>
            <p:nvPr/>
          </p:nvSpPr>
          <p:spPr>
            <a:xfrm>
              <a:off x="8350191" y="-447715"/>
              <a:ext cx="79941" cy="82530"/>
            </a:xfrm>
            <a:custGeom>
              <a:rect b="b" l="l" r="r" t="t"/>
              <a:pathLst>
                <a:path extrusionOk="0" h="44075" w="42692">
                  <a:moveTo>
                    <a:pt x="27195" y="891"/>
                  </a:moveTo>
                  <a:cubicBezTo>
                    <a:pt x="-22" y="-6625"/>
                    <a:pt x="-11761" y="35646"/>
                    <a:pt x="15497" y="43184"/>
                  </a:cubicBezTo>
                  <a:cubicBezTo>
                    <a:pt x="42714" y="50701"/>
                    <a:pt x="54454" y="8430"/>
                    <a:pt x="27195" y="8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4" name="Google Shape;4414;p33"/>
            <p:cNvSpPr/>
            <p:nvPr/>
          </p:nvSpPr>
          <p:spPr>
            <a:xfrm>
              <a:off x="7994417" y="-553716"/>
              <a:ext cx="78023" cy="80600"/>
            </a:xfrm>
            <a:custGeom>
              <a:rect b="b" l="l" r="r" t="t"/>
              <a:pathLst>
                <a:path extrusionOk="0" h="43044" w="41668">
                  <a:moveTo>
                    <a:pt x="26546" y="872"/>
                  </a:moveTo>
                  <a:cubicBezTo>
                    <a:pt x="-16" y="-6476"/>
                    <a:pt x="-11481" y="34803"/>
                    <a:pt x="15123" y="42172"/>
                  </a:cubicBezTo>
                  <a:cubicBezTo>
                    <a:pt x="41685" y="49520"/>
                    <a:pt x="53150" y="8241"/>
                    <a:pt x="26546" y="8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5" name="Google Shape;4415;p33"/>
            <p:cNvSpPr/>
            <p:nvPr/>
          </p:nvSpPr>
          <p:spPr>
            <a:xfrm>
              <a:off x="7636694" y="-512274"/>
              <a:ext cx="80300" cy="82907"/>
            </a:xfrm>
            <a:custGeom>
              <a:rect b="b" l="l" r="r" t="t"/>
              <a:pathLst>
                <a:path extrusionOk="0" h="44276" w="42884">
                  <a:moveTo>
                    <a:pt x="27318" y="897"/>
                  </a:moveTo>
                  <a:cubicBezTo>
                    <a:pt x="-25" y="-6662"/>
                    <a:pt x="-11807" y="35821"/>
                    <a:pt x="15557" y="43379"/>
                  </a:cubicBezTo>
                  <a:cubicBezTo>
                    <a:pt x="42901" y="50938"/>
                    <a:pt x="54704" y="8456"/>
                    <a:pt x="27318"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6" name="Google Shape;4416;p33"/>
            <p:cNvSpPr/>
            <p:nvPr/>
          </p:nvSpPr>
          <p:spPr>
            <a:xfrm>
              <a:off x="7321160" y="-345868"/>
              <a:ext cx="79564" cy="82132"/>
            </a:xfrm>
            <a:custGeom>
              <a:rect b="b" l="l" r="r" t="t"/>
              <a:pathLst>
                <a:path extrusionOk="0" h="43862" w="42491">
                  <a:moveTo>
                    <a:pt x="27063" y="890"/>
                  </a:moveTo>
                  <a:cubicBezTo>
                    <a:pt x="-27" y="-6605"/>
                    <a:pt x="-11704" y="35476"/>
                    <a:pt x="15429" y="42972"/>
                  </a:cubicBezTo>
                  <a:cubicBezTo>
                    <a:pt x="42518" y="50467"/>
                    <a:pt x="54195" y="8386"/>
                    <a:pt x="27063"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7" name="Google Shape;4417;p33"/>
            <p:cNvSpPr/>
            <p:nvPr/>
          </p:nvSpPr>
          <p:spPr>
            <a:xfrm>
              <a:off x="7063486" y="-88769"/>
              <a:ext cx="78993" cy="81546"/>
            </a:xfrm>
            <a:custGeom>
              <a:rect b="b" l="l" r="r" t="t"/>
              <a:pathLst>
                <a:path extrusionOk="0" h="43549" w="42186">
                  <a:moveTo>
                    <a:pt x="26871" y="882"/>
                  </a:moveTo>
                  <a:cubicBezTo>
                    <a:pt x="-29" y="-6550"/>
                    <a:pt x="-11621" y="35214"/>
                    <a:pt x="15321" y="42668"/>
                  </a:cubicBezTo>
                  <a:cubicBezTo>
                    <a:pt x="42200" y="50100"/>
                    <a:pt x="53813" y="8336"/>
                    <a:pt x="26871" y="8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8" name="Google Shape;4418;p33"/>
            <p:cNvSpPr/>
            <p:nvPr/>
          </p:nvSpPr>
          <p:spPr>
            <a:xfrm>
              <a:off x="6894539" y="238193"/>
              <a:ext cx="84746" cy="87416"/>
            </a:xfrm>
            <a:custGeom>
              <a:rect b="b" l="l" r="r" t="t"/>
              <a:pathLst>
                <a:path extrusionOk="0" h="46684" w="45258">
                  <a:moveTo>
                    <a:pt x="44894" y="19531"/>
                  </a:moveTo>
                  <a:cubicBezTo>
                    <a:pt x="44768" y="16617"/>
                    <a:pt x="43923" y="13894"/>
                    <a:pt x="42361" y="11360"/>
                  </a:cubicBezTo>
                  <a:cubicBezTo>
                    <a:pt x="40988" y="8720"/>
                    <a:pt x="39088" y="6588"/>
                    <a:pt x="36660" y="4983"/>
                  </a:cubicBezTo>
                  <a:cubicBezTo>
                    <a:pt x="34464" y="2914"/>
                    <a:pt x="31867" y="1541"/>
                    <a:pt x="28869" y="823"/>
                  </a:cubicBezTo>
                  <a:cubicBezTo>
                    <a:pt x="26884" y="549"/>
                    <a:pt x="24899" y="274"/>
                    <a:pt x="22935" y="0"/>
                  </a:cubicBezTo>
                  <a:cubicBezTo>
                    <a:pt x="19008" y="0"/>
                    <a:pt x="15313" y="993"/>
                    <a:pt x="11893" y="2914"/>
                  </a:cubicBezTo>
                  <a:cubicBezTo>
                    <a:pt x="10372" y="4054"/>
                    <a:pt x="8852" y="5194"/>
                    <a:pt x="7311" y="6334"/>
                  </a:cubicBezTo>
                  <a:cubicBezTo>
                    <a:pt x="4439" y="9164"/>
                    <a:pt x="2454" y="12500"/>
                    <a:pt x="1356" y="16385"/>
                  </a:cubicBezTo>
                  <a:cubicBezTo>
                    <a:pt x="1187" y="17082"/>
                    <a:pt x="1019" y="17757"/>
                    <a:pt x="829" y="18454"/>
                  </a:cubicBezTo>
                  <a:cubicBezTo>
                    <a:pt x="-100" y="21389"/>
                    <a:pt x="-248" y="24303"/>
                    <a:pt x="385" y="27238"/>
                  </a:cubicBezTo>
                  <a:cubicBezTo>
                    <a:pt x="512" y="30152"/>
                    <a:pt x="1356" y="32854"/>
                    <a:pt x="2919" y="35388"/>
                  </a:cubicBezTo>
                  <a:cubicBezTo>
                    <a:pt x="4291" y="38027"/>
                    <a:pt x="6192" y="40139"/>
                    <a:pt x="8599" y="41743"/>
                  </a:cubicBezTo>
                  <a:cubicBezTo>
                    <a:pt x="10795" y="43792"/>
                    <a:pt x="13370" y="45185"/>
                    <a:pt x="16369" y="45882"/>
                  </a:cubicBezTo>
                  <a:cubicBezTo>
                    <a:pt x="18354" y="46156"/>
                    <a:pt x="20317" y="46431"/>
                    <a:pt x="22302" y="46684"/>
                  </a:cubicBezTo>
                  <a:cubicBezTo>
                    <a:pt x="26229" y="46684"/>
                    <a:pt x="29903" y="45692"/>
                    <a:pt x="33324" y="43770"/>
                  </a:cubicBezTo>
                  <a:cubicBezTo>
                    <a:pt x="34844" y="42630"/>
                    <a:pt x="36364" y="41490"/>
                    <a:pt x="37885" y="40350"/>
                  </a:cubicBezTo>
                  <a:cubicBezTo>
                    <a:pt x="40756" y="37542"/>
                    <a:pt x="42741" y="34185"/>
                    <a:pt x="43817" y="30320"/>
                  </a:cubicBezTo>
                  <a:cubicBezTo>
                    <a:pt x="44029" y="29645"/>
                    <a:pt x="44240" y="28948"/>
                    <a:pt x="44430" y="28272"/>
                  </a:cubicBezTo>
                  <a:cubicBezTo>
                    <a:pt x="45359" y="25337"/>
                    <a:pt x="45507" y="22402"/>
                    <a:pt x="44873" y="194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19" name="Google Shape;4419;p33"/>
            <p:cNvSpPr/>
            <p:nvPr/>
          </p:nvSpPr>
          <p:spPr>
            <a:xfrm>
              <a:off x="6805361" y="600526"/>
              <a:ext cx="81049" cy="83931"/>
            </a:xfrm>
            <a:custGeom>
              <a:rect b="b" l="l" r="r" t="t"/>
              <a:pathLst>
                <a:path extrusionOk="0" h="44823" w="43284">
                  <a:moveTo>
                    <a:pt x="43285" y="21682"/>
                  </a:moveTo>
                  <a:cubicBezTo>
                    <a:pt x="43285" y="17882"/>
                    <a:pt x="42334" y="14313"/>
                    <a:pt x="40476" y="10998"/>
                  </a:cubicBezTo>
                  <a:cubicBezTo>
                    <a:pt x="39378" y="9520"/>
                    <a:pt x="38259" y="8042"/>
                    <a:pt x="37161" y="6564"/>
                  </a:cubicBezTo>
                  <a:cubicBezTo>
                    <a:pt x="34437" y="3777"/>
                    <a:pt x="31186" y="1856"/>
                    <a:pt x="27428" y="800"/>
                  </a:cubicBezTo>
                  <a:cubicBezTo>
                    <a:pt x="24598" y="-108"/>
                    <a:pt x="21748" y="-235"/>
                    <a:pt x="18897" y="378"/>
                  </a:cubicBezTo>
                  <a:cubicBezTo>
                    <a:pt x="16089" y="504"/>
                    <a:pt x="13450" y="1328"/>
                    <a:pt x="11001" y="2827"/>
                  </a:cubicBezTo>
                  <a:cubicBezTo>
                    <a:pt x="7707" y="4706"/>
                    <a:pt x="5067" y="7282"/>
                    <a:pt x="3104" y="10534"/>
                  </a:cubicBezTo>
                  <a:cubicBezTo>
                    <a:pt x="1098" y="13954"/>
                    <a:pt x="63" y="17649"/>
                    <a:pt x="42" y="21619"/>
                  </a:cubicBezTo>
                  <a:cubicBezTo>
                    <a:pt x="42" y="22316"/>
                    <a:pt x="0" y="22991"/>
                    <a:pt x="0" y="23688"/>
                  </a:cubicBezTo>
                  <a:cubicBezTo>
                    <a:pt x="232" y="25504"/>
                    <a:pt x="464" y="27299"/>
                    <a:pt x="696" y="29114"/>
                  </a:cubicBezTo>
                  <a:cubicBezTo>
                    <a:pt x="1330" y="31838"/>
                    <a:pt x="2534" y="34224"/>
                    <a:pt x="4349" y="36272"/>
                  </a:cubicBezTo>
                  <a:cubicBezTo>
                    <a:pt x="5279" y="37877"/>
                    <a:pt x="6524" y="39165"/>
                    <a:pt x="8108" y="40136"/>
                  </a:cubicBezTo>
                  <a:cubicBezTo>
                    <a:pt x="10177" y="42079"/>
                    <a:pt x="12626" y="43388"/>
                    <a:pt x="15455" y="44063"/>
                  </a:cubicBezTo>
                  <a:cubicBezTo>
                    <a:pt x="17335" y="44317"/>
                    <a:pt x="19193" y="44570"/>
                    <a:pt x="21072" y="44824"/>
                  </a:cubicBezTo>
                  <a:cubicBezTo>
                    <a:pt x="22888" y="44591"/>
                    <a:pt x="24683" y="44359"/>
                    <a:pt x="26498" y="44127"/>
                  </a:cubicBezTo>
                  <a:cubicBezTo>
                    <a:pt x="29222" y="43494"/>
                    <a:pt x="31608" y="42290"/>
                    <a:pt x="33656" y="40474"/>
                  </a:cubicBezTo>
                  <a:cubicBezTo>
                    <a:pt x="36000" y="39017"/>
                    <a:pt x="37858" y="37032"/>
                    <a:pt x="39209" y="34562"/>
                  </a:cubicBezTo>
                  <a:cubicBezTo>
                    <a:pt x="39547" y="33971"/>
                    <a:pt x="39885" y="33358"/>
                    <a:pt x="40223" y="32767"/>
                  </a:cubicBezTo>
                  <a:cubicBezTo>
                    <a:pt x="42229" y="29347"/>
                    <a:pt x="43264" y="25652"/>
                    <a:pt x="43285" y="216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0" name="Google Shape;4420;p33"/>
            <p:cNvSpPr/>
            <p:nvPr/>
          </p:nvSpPr>
          <p:spPr>
            <a:xfrm>
              <a:off x="6820442" y="969698"/>
              <a:ext cx="79166" cy="81755"/>
            </a:xfrm>
            <a:custGeom>
              <a:rect b="b" l="l" r="r" t="t"/>
              <a:pathLst>
                <a:path extrusionOk="0" h="43661" w="42278">
                  <a:moveTo>
                    <a:pt x="26935" y="885"/>
                  </a:moveTo>
                  <a:cubicBezTo>
                    <a:pt x="-28" y="-6568"/>
                    <a:pt x="-11641" y="35302"/>
                    <a:pt x="15343" y="42776"/>
                  </a:cubicBezTo>
                  <a:cubicBezTo>
                    <a:pt x="42306" y="50229"/>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1" name="Google Shape;4421;p33"/>
            <p:cNvSpPr/>
            <p:nvPr/>
          </p:nvSpPr>
          <p:spPr>
            <a:xfrm>
              <a:off x="6945598" y="1299445"/>
              <a:ext cx="78583" cy="81184"/>
            </a:xfrm>
            <a:custGeom>
              <a:rect b="b" l="l" r="r" t="t"/>
              <a:pathLst>
                <a:path extrusionOk="0" h="43356" w="41967">
                  <a:moveTo>
                    <a:pt x="26737" y="881"/>
                  </a:moveTo>
                  <a:cubicBezTo>
                    <a:pt x="-15" y="-6531"/>
                    <a:pt x="-11564" y="35065"/>
                    <a:pt x="15230" y="42476"/>
                  </a:cubicBezTo>
                  <a:cubicBezTo>
                    <a:pt x="41982" y="49888"/>
                    <a:pt x="53531" y="8292"/>
                    <a:pt x="26737"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2" name="Google Shape;4422;p33"/>
            <p:cNvSpPr/>
            <p:nvPr/>
          </p:nvSpPr>
          <p:spPr>
            <a:xfrm>
              <a:off x="7168258" y="1599162"/>
              <a:ext cx="75027" cy="77475"/>
            </a:xfrm>
            <a:custGeom>
              <a:rect b="b" l="l" r="r" t="t"/>
              <a:pathLst>
                <a:path extrusionOk="0" h="41375" w="40068">
                  <a:moveTo>
                    <a:pt x="25519" y="841"/>
                  </a:moveTo>
                  <a:cubicBezTo>
                    <a:pt x="-29" y="-6233"/>
                    <a:pt x="-11030" y="33462"/>
                    <a:pt x="14540" y="40535"/>
                  </a:cubicBezTo>
                  <a:cubicBezTo>
                    <a:pt x="40089" y="47609"/>
                    <a:pt x="51110" y="7914"/>
                    <a:pt x="25519" y="8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3" name="Google Shape;4423;p33"/>
            <p:cNvSpPr/>
            <p:nvPr/>
          </p:nvSpPr>
          <p:spPr>
            <a:xfrm>
              <a:off x="7433224" y="1849808"/>
              <a:ext cx="78422" cy="80976"/>
            </a:xfrm>
            <a:custGeom>
              <a:rect b="b" l="l" r="r" t="t"/>
              <a:pathLst>
                <a:path extrusionOk="0" h="43245" w="41881">
                  <a:moveTo>
                    <a:pt x="26673" y="878"/>
                  </a:moveTo>
                  <a:cubicBezTo>
                    <a:pt x="-15" y="-6512"/>
                    <a:pt x="-11544" y="34978"/>
                    <a:pt x="15208" y="42368"/>
                  </a:cubicBezTo>
                  <a:cubicBezTo>
                    <a:pt x="41897" y="49758"/>
                    <a:pt x="53425" y="8268"/>
                    <a:pt x="26673" y="8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4" name="Google Shape;4424;p33"/>
            <p:cNvSpPr/>
            <p:nvPr/>
          </p:nvSpPr>
          <p:spPr>
            <a:xfrm>
              <a:off x="7718222" y="2074054"/>
              <a:ext cx="82001" cy="84047"/>
            </a:xfrm>
            <a:custGeom>
              <a:rect b="b" l="l" r="r" t="t"/>
              <a:pathLst>
                <a:path extrusionOk="0" h="44885" w="43792">
                  <a:moveTo>
                    <a:pt x="43063" y="16254"/>
                  </a:moveTo>
                  <a:cubicBezTo>
                    <a:pt x="41079" y="8801"/>
                    <a:pt x="35167" y="2825"/>
                    <a:pt x="27734" y="777"/>
                  </a:cubicBezTo>
                  <a:cubicBezTo>
                    <a:pt x="20302" y="-1271"/>
                    <a:pt x="12151" y="798"/>
                    <a:pt x="6620" y="6182"/>
                  </a:cubicBezTo>
                  <a:cubicBezTo>
                    <a:pt x="3811" y="8948"/>
                    <a:pt x="1869" y="12221"/>
                    <a:pt x="792" y="16043"/>
                  </a:cubicBezTo>
                  <a:cubicBezTo>
                    <a:pt x="-242" y="19865"/>
                    <a:pt x="-264" y="23665"/>
                    <a:pt x="729" y="27487"/>
                  </a:cubicBezTo>
                  <a:cubicBezTo>
                    <a:pt x="834" y="28099"/>
                    <a:pt x="940" y="28691"/>
                    <a:pt x="1066" y="29303"/>
                  </a:cubicBezTo>
                  <a:cubicBezTo>
                    <a:pt x="2017" y="32829"/>
                    <a:pt x="3769" y="35912"/>
                    <a:pt x="6303" y="38551"/>
                  </a:cubicBezTo>
                  <a:cubicBezTo>
                    <a:pt x="8942" y="41254"/>
                    <a:pt x="12089" y="43112"/>
                    <a:pt x="15741" y="44125"/>
                  </a:cubicBezTo>
                  <a:cubicBezTo>
                    <a:pt x="19394" y="45117"/>
                    <a:pt x="23047" y="45139"/>
                    <a:pt x="26700" y="44188"/>
                  </a:cubicBezTo>
                  <a:cubicBezTo>
                    <a:pt x="30226" y="43238"/>
                    <a:pt x="33308" y="41486"/>
                    <a:pt x="35948" y="38952"/>
                  </a:cubicBezTo>
                  <a:cubicBezTo>
                    <a:pt x="36349" y="38488"/>
                    <a:pt x="36750" y="38023"/>
                    <a:pt x="37172" y="37559"/>
                  </a:cubicBezTo>
                  <a:cubicBezTo>
                    <a:pt x="39981" y="34793"/>
                    <a:pt x="41923" y="31520"/>
                    <a:pt x="43000" y="27719"/>
                  </a:cubicBezTo>
                  <a:cubicBezTo>
                    <a:pt x="44035" y="23898"/>
                    <a:pt x="44056" y="20097"/>
                    <a:pt x="43063" y="1627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5" name="Google Shape;4425;p33"/>
            <p:cNvSpPr/>
            <p:nvPr/>
          </p:nvSpPr>
          <p:spPr>
            <a:xfrm>
              <a:off x="8042867" y="2254500"/>
              <a:ext cx="80317" cy="82907"/>
            </a:xfrm>
            <a:custGeom>
              <a:rect b="b" l="l" r="r" t="t"/>
              <a:pathLst>
                <a:path extrusionOk="0" h="44276" w="42893">
                  <a:moveTo>
                    <a:pt x="27327" y="897"/>
                  </a:moveTo>
                  <a:cubicBezTo>
                    <a:pt x="-16" y="-6662"/>
                    <a:pt x="-11819" y="35821"/>
                    <a:pt x="15567"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6" name="Google Shape;4426;p33"/>
            <p:cNvSpPr/>
            <p:nvPr/>
          </p:nvSpPr>
          <p:spPr>
            <a:xfrm>
              <a:off x="8370408" y="2407490"/>
              <a:ext cx="80122" cy="82738"/>
            </a:xfrm>
            <a:custGeom>
              <a:rect b="b" l="l" r="r" t="t"/>
              <a:pathLst>
                <a:path extrusionOk="0" h="44186" w="42789">
                  <a:moveTo>
                    <a:pt x="27254" y="894"/>
                  </a:moveTo>
                  <a:cubicBezTo>
                    <a:pt x="-26" y="-6644"/>
                    <a:pt x="-11787" y="35733"/>
                    <a:pt x="15536" y="43292"/>
                  </a:cubicBezTo>
                  <a:cubicBezTo>
                    <a:pt x="42816" y="50830"/>
                    <a:pt x="54576" y="8453"/>
                    <a:pt x="27254" y="8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7" name="Google Shape;4427;p33"/>
            <p:cNvSpPr/>
            <p:nvPr/>
          </p:nvSpPr>
          <p:spPr>
            <a:xfrm>
              <a:off x="8697054" y="2577734"/>
              <a:ext cx="85478" cy="82682"/>
            </a:xfrm>
            <a:custGeom>
              <a:rect b="b" l="l" r="r" t="t"/>
              <a:pathLst>
                <a:path extrusionOk="0" h="44156" w="45649">
                  <a:moveTo>
                    <a:pt x="45608" y="22212"/>
                  </a:moveTo>
                  <a:cubicBezTo>
                    <a:pt x="45608" y="18348"/>
                    <a:pt x="44636" y="14738"/>
                    <a:pt x="42757" y="11381"/>
                  </a:cubicBezTo>
                  <a:lnTo>
                    <a:pt x="39400" y="6883"/>
                  </a:lnTo>
                  <a:cubicBezTo>
                    <a:pt x="36634" y="4054"/>
                    <a:pt x="33340" y="2111"/>
                    <a:pt x="29519" y="1035"/>
                  </a:cubicBezTo>
                  <a:cubicBezTo>
                    <a:pt x="29307" y="971"/>
                    <a:pt x="29117" y="887"/>
                    <a:pt x="28906" y="802"/>
                  </a:cubicBezTo>
                  <a:cubicBezTo>
                    <a:pt x="26963" y="528"/>
                    <a:pt x="25021" y="274"/>
                    <a:pt x="23057" y="0"/>
                  </a:cubicBezTo>
                  <a:cubicBezTo>
                    <a:pt x="22952" y="0"/>
                    <a:pt x="22846" y="0"/>
                    <a:pt x="22740" y="0"/>
                  </a:cubicBezTo>
                  <a:cubicBezTo>
                    <a:pt x="22360" y="0"/>
                    <a:pt x="22002" y="0"/>
                    <a:pt x="21622" y="0"/>
                  </a:cubicBezTo>
                  <a:lnTo>
                    <a:pt x="16068" y="718"/>
                  </a:lnTo>
                  <a:cubicBezTo>
                    <a:pt x="13281" y="1351"/>
                    <a:pt x="10832" y="2597"/>
                    <a:pt x="8742" y="4476"/>
                  </a:cubicBezTo>
                  <a:cubicBezTo>
                    <a:pt x="7095" y="5426"/>
                    <a:pt x="5765" y="6714"/>
                    <a:pt x="4793" y="8340"/>
                  </a:cubicBezTo>
                  <a:cubicBezTo>
                    <a:pt x="2808" y="10473"/>
                    <a:pt x="1457" y="12985"/>
                    <a:pt x="781" y="15878"/>
                  </a:cubicBezTo>
                  <a:lnTo>
                    <a:pt x="0" y="21621"/>
                  </a:lnTo>
                  <a:cubicBezTo>
                    <a:pt x="232" y="23479"/>
                    <a:pt x="486" y="25337"/>
                    <a:pt x="718" y="27174"/>
                  </a:cubicBezTo>
                  <a:cubicBezTo>
                    <a:pt x="1352" y="29961"/>
                    <a:pt x="2598" y="32410"/>
                    <a:pt x="4477" y="34501"/>
                  </a:cubicBezTo>
                  <a:cubicBezTo>
                    <a:pt x="5976" y="36908"/>
                    <a:pt x="8002" y="38787"/>
                    <a:pt x="10537" y="40202"/>
                  </a:cubicBezTo>
                  <a:cubicBezTo>
                    <a:pt x="12838" y="41532"/>
                    <a:pt x="15224" y="42841"/>
                    <a:pt x="17842" y="43348"/>
                  </a:cubicBezTo>
                  <a:cubicBezTo>
                    <a:pt x="20713" y="44256"/>
                    <a:pt x="23606" y="44403"/>
                    <a:pt x="26499" y="43770"/>
                  </a:cubicBezTo>
                  <a:cubicBezTo>
                    <a:pt x="29350" y="43644"/>
                    <a:pt x="32031" y="42820"/>
                    <a:pt x="34522" y="41278"/>
                  </a:cubicBezTo>
                  <a:cubicBezTo>
                    <a:pt x="37120" y="39927"/>
                    <a:pt x="39189" y="38069"/>
                    <a:pt x="40772" y="35683"/>
                  </a:cubicBezTo>
                  <a:cubicBezTo>
                    <a:pt x="42799" y="33530"/>
                    <a:pt x="44151" y="30975"/>
                    <a:pt x="44848" y="28040"/>
                  </a:cubicBezTo>
                  <a:cubicBezTo>
                    <a:pt x="45122" y="26097"/>
                    <a:pt x="45376" y="24155"/>
                    <a:pt x="45650" y="222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8" name="Google Shape;4428;p33"/>
            <p:cNvSpPr/>
            <p:nvPr/>
          </p:nvSpPr>
          <p:spPr>
            <a:xfrm>
              <a:off x="9003170" y="2777645"/>
              <a:ext cx="80317" cy="82907"/>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9" name="Google Shape;4429;p33"/>
            <p:cNvSpPr/>
            <p:nvPr/>
          </p:nvSpPr>
          <p:spPr>
            <a:xfrm>
              <a:off x="9996418" y="3808361"/>
              <a:ext cx="82613" cy="83294"/>
            </a:xfrm>
            <a:custGeom>
              <a:rect b="b" l="l" r="r" t="t"/>
              <a:pathLst>
                <a:path extrusionOk="0" h="44483" w="44119">
                  <a:moveTo>
                    <a:pt x="43375" y="16412"/>
                  </a:moveTo>
                  <a:cubicBezTo>
                    <a:pt x="42361" y="12696"/>
                    <a:pt x="40525" y="9444"/>
                    <a:pt x="37864" y="6678"/>
                  </a:cubicBezTo>
                  <a:cubicBezTo>
                    <a:pt x="35077" y="3849"/>
                    <a:pt x="31783" y="1885"/>
                    <a:pt x="27940" y="808"/>
                  </a:cubicBezTo>
                  <a:cubicBezTo>
                    <a:pt x="24097" y="-248"/>
                    <a:pt x="20254" y="-269"/>
                    <a:pt x="16411" y="745"/>
                  </a:cubicBezTo>
                  <a:cubicBezTo>
                    <a:pt x="12695" y="1758"/>
                    <a:pt x="9443" y="3595"/>
                    <a:pt x="6678" y="6256"/>
                  </a:cubicBezTo>
                  <a:cubicBezTo>
                    <a:pt x="3848" y="9043"/>
                    <a:pt x="1885" y="12337"/>
                    <a:pt x="808" y="16179"/>
                  </a:cubicBezTo>
                  <a:cubicBezTo>
                    <a:pt x="-248" y="20022"/>
                    <a:pt x="-269" y="23865"/>
                    <a:pt x="745" y="27708"/>
                  </a:cubicBezTo>
                  <a:cubicBezTo>
                    <a:pt x="808" y="27940"/>
                    <a:pt x="871" y="28152"/>
                    <a:pt x="935" y="28384"/>
                  </a:cubicBezTo>
                  <a:cubicBezTo>
                    <a:pt x="1927" y="32036"/>
                    <a:pt x="3722" y="35204"/>
                    <a:pt x="6340" y="37927"/>
                  </a:cubicBezTo>
                  <a:cubicBezTo>
                    <a:pt x="9064" y="40715"/>
                    <a:pt x="12315" y="42636"/>
                    <a:pt x="16074" y="43692"/>
                  </a:cubicBezTo>
                  <a:cubicBezTo>
                    <a:pt x="19832" y="44726"/>
                    <a:pt x="23612" y="44747"/>
                    <a:pt x="27391" y="43755"/>
                  </a:cubicBezTo>
                  <a:cubicBezTo>
                    <a:pt x="31044" y="42763"/>
                    <a:pt x="34211" y="40968"/>
                    <a:pt x="36935" y="38350"/>
                  </a:cubicBezTo>
                  <a:lnTo>
                    <a:pt x="37441" y="37864"/>
                  </a:lnTo>
                  <a:cubicBezTo>
                    <a:pt x="40271" y="35077"/>
                    <a:pt x="42234" y="31783"/>
                    <a:pt x="43311" y="27940"/>
                  </a:cubicBezTo>
                  <a:cubicBezTo>
                    <a:pt x="44367" y="24097"/>
                    <a:pt x="44388" y="20255"/>
                    <a:pt x="43375" y="164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430" name="Google Shape;4430;p33"/>
          <p:cNvGrpSpPr/>
          <p:nvPr/>
        </p:nvGrpSpPr>
        <p:grpSpPr>
          <a:xfrm>
            <a:off x="7822930" y="3596960"/>
            <a:ext cx="1095218" cy="1317946"/>
            <a:chOff x="-2742645" y="2843810"/>
            <a:chExt cx="1095218" cy="1317946"/>
          </a:xfrm>
        </p:grpSpPr>
        <p:grpSp>
          <p:nvGrpSpPr>
            <p:cNvPr id="4431" name="Google Shape;4431;p33"/>
            <p:cNvGrpSpPr/>
            <p:nvPr/>
          </p:nvGrpSpPr>
          <p:grpSpPr>
            <a:xfrm rot="5400000">
              <a:off x="-2698857" y="3098351"/>
              <a:ext cx="837394" cy="587495"/>
              <a:chOff x="11035106" y="1274494"/>
              <a:chExt cx="1939309" cy="1360573"/>
            </a:xfrm>
          </p:grpSpPr>
          <p:sp>
            <p:nvSpPr>
              <p:cNvPr id="4432" name="Google Shape;4432;p33"/>
              <p:cNvSpPr/>
              <p:nvPr/>
            </p:nvSpPr>
            <p:spPr>
              <a:xfrm>
                <a:off x="11035106" y="1617248"/>
                <a:ext cx="841959" cy="241885"/>
              </a:xfrm>
              <a:custGeom>
                <a:rect b="b" l="l" r="r" t="t"/>
                <a:pathLst>
                  <a:path extrusionOk="0" h="153578" w="534577">
                    <a:moveTo>
                      <a:pt x="487191" y="125778"/>
                    </a:moveTo>
                    <a:cubicBezTo>
                      <a:pt x="346126" y="107108"/>
                      <a:pt x="200584" y="179213"/>
                      <a:pt x="62948" y="143494"/>
                    </a:cubicBezTo>
                    <a:cubicBezTo>
                      <a:pt x="35135" y="136255"/>
                      <a:pt x="4655" y="120158"/>
                      <a:pt x="464" y="91964"/>
                    </a:cubicBezTo>
                    <a:cubicBezTo>
                      <a:pt x="-3632" y="64246"/>
                      <a:pt x="20085" y="39862"/>
                      <a:pt x="45041" y="26622"/>
                    </a:cubicBezTo>
                    <a:cubicBezTo>
                      <a:pt x="83426" y="6239"/>
                      <a:pt x="128099" y="619"/>
                      <a:pt x="171628" y="48"/>
                    </a:cubicBezTo>
                    <a:cubicBezTo>
                      <a:pt x="291167" y="-1477"/>
                      <a:pt x="409181" y="33671"/>
                      <a:pt x="506146" y="102822"/>
                    </a:cubicBezTo>
                    <a:cubicBezTo>
                      <a:pt x="511575" y="106728"/>
                      <a:pt x="540245" y="121682"/>
                      <a:pt x="533578" y="132254"/>
                    </a:cubicBezTo>
                    <a:cubicBezTo>
                      <a:pt x="530435" y="137207"/>
                      <a:pt x="494049" y="126635"/>
                      <a:pt x="487286" y="12577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33" name="Google Shape;4433;p33"/>
              <p:cNvSpPr/>
              <p:nvPr/>
            </p:nvSpPr>
            <p:spPr>
              <a:xfrm>
                <a:off x="11348157" y="1859274"/>
                <a:ext cx="818644" cy="252724"/>
              </a:xfrm>
              <a:custGeom>
                <a:rect b="b" l="l" r="r" t="t"/>
                <a:pathLst>
                  <a:path extrusionOk="0" h="160460" w="519774">
                    <a:moveTo>
                      <a:pt x="301462" y="92854"/>
                    </a:moveTo>
                    <a:cubicBezTo>
                      <a:pt x="227548" y="119048"/>
                      <a:pt x="153920" y="149147"/>
                      <a:pt x="76005" y="158862"/>
                    </a:cubicBezTo>
                    <a:cubicBezTo>
                      <a:pt x="62003" y="160577"/>
                      <a:pt x="47621" y="161624"/>
                      <a:pt x="34000" y="158195"/>
                    </a:cubicBezTo>
                    <a:cubicBezTo>
                      <a:pt x="20379" y="154671"/>
                      <a:pt x="7520" y="145908"/>
                      <a:pt x="2377" y="132859"/>
                    </a:cubicBezTo>
                    <a:cubicBezTo>
                      <a:pt x="-6291" y="110570"/>
                      <a:pt x="10187" y="86377"/>
                      <a:pt x="28571" y="70661"/>
                    </a:cubicBezTo>
                    <a:cubicBezTo>
                      <a:pt x="73529" y="32084"/>
                      <a:pt x="132965" y="14558"/>
                      <a:pt x="191734" y="6272"/>
                    </a:cubicBezTo>
                    <a:cubicBezTo>
                      <a:pt x="247360" y="-1634"/>
                      <a:pt x="303938" y="-2015"/>
                      <a:pt x="359564" y="4843"/>
                    </a:cubicBezTo>
                    <a:cubicBezTo>
                      <a:pt x="387663" y="8272"/>
                      <a:pt x="415571" y="13606"/>
                      <a:pt x="442908" y="20750"/>
                    </a:cubicBezTo>
                    <a:cubicBezTo>
                      <a:pt x="464530" y="26369"/>
                      <a:pt x="503868" y="32180"/>
                      <a:pt x="519775" y="48086"/>
                    </a:cubicBezTo>
                    <a:cubicBezTo>
                      <a:pt x="443099" y="54278"/>
                      <a:pt x="374614" y="67041"/>
                      <a:pt x="301462" y="930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34" name="Google Shape;4434;p33"/>
              <p:cNvSpPr/>
              <p:nvPr/>
            </p:nvSpPr>
            <p:spPr>
              <a:xfrm>
                <a:off x="11671414" y="2008935"/>
                <a:ext cx="759101" cy="242782"/>
              </a:xfrm>
              <a:custGeom>
                <a:rect b="b" l="l" r="r" t="t"/>
                <a:pathLst>
                  <a:path extrusionOk="0" h="154147" w="481969">
                    <a:moveTo>
                      <a:pt x="251845" y="100931"/>
                    </a:moveTo>
                    <a:cubicBezTo>
                      <a:pt x="199648" y="120171"/>
                      <a:pt x="146403" y="137030"/>
                      <a:pt x="92016" y="149032"/>
                    </a:cubicBezTo>
                    <a:cubicBezTo>
                      <a:pt x="72489" y="153318"/>
                      <a:pt x="51915" y="156938"/>
                      <a:pt x="32865" y="151127"/>
                    </a:cubicBezTo>
                    <a:cubicBezTo>
                      <a:pt x="13815" y="145222"/>
                      <a:pt x="-2758" y="126839"/>
                      <a:pt x="385" y="107312"/>
                    </a:cubicBezTo>
                    <a:cubicBezTo>
                      <a:pt x="2195" y="96073"/>
                      <a:pt x="9910" y="86643"/>
                      <a:pt x="18292" y="78833"/>
                    </a:cubicBezTo>
                    <a:cubicBezTo>
                      <a:pt x="37152" y="61307"/>
                      <a:pt x="60393" y="49305"/>
                      <a:pt x="84110" y="39209"/>
                    </a:cubicBezTo>
                    <a:cubicBezTo>
                      <a:pt x="182789" y="-2511"/>
                      <a:pt x="294898" y="-10798"/>
                      <a:pt x="398816" y="13682"/>
                    </a:cubicBezTo>
                    <a:cubicBezTo>
                      <a:pt x="424533" y="19778"/>
                      <a:pt x="460824" y="26350"/>
                      <a:pt x="481969" y="42257"/>
                    </a:cubicBezTo>
                    <a:cubicBezTo>
                      <a:pt x="473778" y="53401"/>
                      <a:pt x="447298" y="47686"/>
                      <a:pt x="434725" y="48638"/>
                    </a:cubicBezTo>
                    <a:cubicBezTo>
                      <a:pt x="413865" y="50258"/>
                      <a:pt x="393196" y="54353"/>
                      <a:pt x="373003" y="59497"/>
                    </a:cubicBezTo>
                    <a:cubicBezTo>
                      <a:pt x="331665" y="70165"/>
                      <a:pt x="291945" y="86072"/>
                      <a:pt x="251940" y="1008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35" name="Google Shape;4435;p33"/>
              <p:cNvSpPr/>
              <p:nvPr/>
            </p:nvSpPr>
            <p:spPr>
              <a:xfrm>
                <a:off x="11850708" y="2167231"/>
                <a:ext cx="777003" cy="231916"/>
              </a:xfrm>
              <a:custGeom>
                <a:rect b="b" l="l" r="r" t="t"/>
                <a:pathLst>
                  <a:path extrusionOk="0" h="147248" w="493335">
                    <a:moveTo>
                      <a:pt x="88047" y="146484"/>
                    </a:moveTo>
                    <a:cubicBezTo>
                      <a:pt x="63377" y="148294"/>
                      <a:pt x="37660" y="147532"/>
                      <a:pt x="15276" y="137055"/>
                    </a:cubicBezTo>
                    <a:cubicBezTo>
                      <a:pt x="10990" y="135054"/>
                      <a:pt x="6799" y="132673"/>
                      <a:pt x="3941" y="128863"/>
                    </a:cubicBezTo>
                    <a:cubicBezTo>
                      <a:pt x="-1583" y="121624"/>
                      <a:pt x="-726" y="111242"/>
                      <a:pt x="2989" y="102955"/>
                    </a:cubicBezTo>
                    <a:cubicBezTo>
                      <a:pt x="10894" y="85143"/>
                      <a:pt x="28897" y="74094"/>
                      <a:pt x="46327" y="65141"/>
                    </a:cubicBezTo>
                    <a:cubicBezTo>
                      <a:pt x="153579" y="9419"/>
                      <a:pt x="279595" y="-12964"/>
                      <a:pt x="398943" y="7419"/>
                    </a:cubicBezTo>
                    <a:cubicBezTo>
                      <a:pt x="427518" y="12277"/>
                      <a:pt x="469904" y="17706"/>
                      <a:pt x="493336" y="34565"/>
                    </a:cubicBezTo>
                    <a:cubicBezTo>
                      <a:pt x="483239" y="43519"/>
                      <a:pt x="461998" y="41614"/>
                      <a:pt x="448949" y="43900"/>
                    </a:cubicBezTo>
                    <a:cubicBezTo>
                      <a:pt x="431804" y="46948"/>
                      <a:pt x="414850" y="50948"/>
                      <a:pt x="397990" y="55616"/>
                    </a:cubicBezTo>
                    <a:cubicBezTo>
                      <a:pt x="363415" y="65141"/>
                      <a:pt x="329696" y="77523"/>
                      <a:pt x="296073" y="89906"/>
                    </a:cubicBezTo>
                    <a:cubicBezTo>
                      <a:pt x="228636" y="114766"/>
                      <a:pt x="160246" y="140960"/>
                      <a:pt x="88047" y="14638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36" name="Google Shape;4436;p33"/>
              <p:cNvSpPr/>
              <p:nvPr/>
            </p:nvSpPr>
            <p:spPr>
              <a:xfrm>
                <a:off x="12063738" y="2354384"/>
                <a:ext cx="789836" cy="239614"/>
              </a:xfrm>
              <a:custGeom>
                <a:rect b="b" l="l" r="r" t="t"/>
                <a:pathLst>
                  <a:path extrusionOk="0" h="152136" w="501483">
                    <a:moveTo>
                      <a:pt x="333082" y="75997"/>
                    </a:moveTo>
                    <a:cubicBezTo>
                      <a:pt x="276503" y="90856"/>
                      <a:pt x="222116" y="112954"/>
                      <a:pt x="166680" y="131623"/>
                    </a:cubicBezTo>
                    <a:cubicBezTo>
                      <a:pt x="130199" y="143910"/>
                      <a:pt x="92099" y="154864"/>
                      <a:pt x="53714" y="151530"/>
                    </a:cubicBezTo>
                    <a:cubicBezTo>
                      <a:pt x="32092" y="149625"/>
                      <a:pt x="7898" y="140386"/>
                      <a:pt x="1517" y="119812"/>
                    </a:cubicBezTo>
                    <a:cubicBezTo>
                      <a:pt x="-2770" y="106096"/>
                      <a:pt x="2469" y="90856"/>
                      <a:pt x="11708" y="79712"/>
                    </a:cubicBezTo>
                    <a:cubicBezTo>
                      <a:pt x="20948" y="68663"/>
                      <a:pt x="33711" y="61043"/>
                      <a:pt x="46475" y="54280"/>
                    </a:cubicBezTo>
                    <a:cubicBezTo>
                      <a:pt x="155631" y="-3537"/>
                      <a:pt x="287457" y="-14967"/>
                      <a:pt x="405567" y="19038"/>
                    </a:cubicBezTo>
                    <a:cubicBezTo>
                      <a:pt x="437095" y="28086"/>
                      <a:pt x="475100" y="39612"/>
                      <a:pt x="501484" y="59424"/>
                    </a:cubicBezTo>
                    <a:cubicBezTo>
                      <a:pt x="494245" y="68568"/>
                      <a:pt x="435761" y="59424"/>
                      <a:pt x="420998" y="60662"/>
                    </a:cubicBezTo>
                    <a:cubicBezTo>
                      <a:pt x="391280" y="62853"/>
                      <a:pt x="361847" y="68473"/>
                      <a:pt x="332987" y="760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37" name="Google Shape;4437;p33"/>
              <p:cNvSpPr/>
              <p:nvPr/>
            </p:nvSpPr>
            <p:spPr>
              <a:xfrm>
                <a:off x="11624480" y="1274494"/>
                <a:ext cx="504928" cy="637951"/>
              </a:xfrm>
              <a:custGeom>
                <a:rect b="b" l="l" r="r" t="t"/>
                <a:pathLst>
                  <a:path extrusionOk="0" h="405048" w="320589">
                    <a:moveTo>
                      <a:pt x="96943" y="239869"/>
                    </a:moveTo>
                    <a:cubicBezTo>
                      <a:pt x="49699" y="191863"/>
                      <a:pt x="5788" y="134522"/>
                      <a:pt x="359" y="67466"/>
                    </a:cubicBezTo>
                    <a:cubicBezTo>
                      <a:pt x="-1546" y="44035"/>
                      <a:pt x="3788" y="16603"/>
                      <a:pt x="24553" y="5078"/>
                    </a:cubicBezTo>
                    <a:cubicBezTo>
                      <a:pt x="45793" y="-6733"/>
                      <a:pt x="72463" y="3935"/>
                      <a:pt x="92085" y="17936"/>
                    </a:cubicBezTo>
                    <a:cubicBezTo>
                      <a:pt x="141043" y="52798"/>
                      <a:pt x="172476" y="106614"/>
                      <a:pt x="198860" y="160430"/>
                    </a:cubicBezTo>
                    <a:cubicBezTo>
                      <a:pt x="219053" y="201578"/>
                      <a:pt x="237246" y="243584"/>
                      <a:pt x="256772" y="285017"/>
                    </a:cubicBezTo>
                    <a:cubicBezTo>
                      <a:pt x="275632" y="325118"/>
                      <a:pt x="305064" y="364265"/>
                      <a:pt x="320590" y="404937"/>
                    </a:cubicBezTo>
                    <a:cubicBezTo>
                      <a:pt x="303635" y="406747"/>
                      <a:pt x="280204" y="385982"/>
                      <a:pt x="266488" y="377219"/>
                    </a:cubicBezTo>
                    <a:cubicBezTo>
                      <a:pt x="246009" y="364170"/>
                      <a:pt x="226006" y="350264"/>
                      <a:pt x="206480" y="335690"/>
                    </a:cubicBezTo>
                    <a:cubicBezTo>
                      <a:pt x="167523" y="306544"/>
                      <a:pt x="130852" y="274445"/>
                      <a:pt x="96847" y="2397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38" name="Google Shape;4438;p33"/>
              <p:cNvSpPr/>
              <p:nvPr/>
            </p:nvSpPr>
            <p:spPr>
              <a:xfrm>
                <a:off x="11961987" y="1338483"/>
                <a:ext cx="411918" cy="703845"/>
              </a:xfrm>
              <a:custGeom>
                <a:rect b="b" l="l" r="r" t="t"/>
                <a:pathLst>
                  <a:path extrusionOk="0" h="446886" w="261535">
                    <a:moveTo>
                      <a:pt x="100671" y="286222"/>
                    </a:moveTo>
                    <a:cubicBezTo>
                      <a:pt x="53618" y="223737"/>
                      <a:pt x="16661" y="152395"/>
                      <a:pt x="2754" y="75528"/>
                    </a:cubicBezTo>
                    <a:cubicBezTo>
                      <a:pt x="373" y="62194"/>
                      <a:pt x="-1342" y="48382"/>
                      <a:pt x="1421" y="35143"/>
                    </a:cubicBezTo>
                    <a:cubicBezTo>
                      <a:pt x="4183" y="21807"/>
                      <a:pt x="12184" y="8949"/>
                      <a:pt x="24662" y="3234"/>
                    </a:cubicBezTo>
                    <a:cubicBezTo>
                      <a:pt x="40854" y="-4101"/>
                      <a:pt x="59999" y="2091"/>
                      <a:pt x="75049" y="11330"/>
                    </a:cubicBezTo>
                    <a:cubicBezTo>
                      <a:pt x="107243" y="30952"/>
                      <a:pt x="130103" y="62956"/>
                      <a:pt x="145724" y="97150"/>
                    </a:cubicBezTo>
                    <a:cubicBezTo>
                      <a:pt x="161250" y="131345"/>
                      <a:pt x="170204" y="168016"/>
                      <a:pt x="180300" y="204211"/>
                    </a:cubicBezTo>
                    <a:cubicBezTo>
                      <a:pt x="190968" y="242407"/>
                      <a:pt x="203160" y="280221"/>
                      <a:pt x="215257" y="318035"/>
                    </a:cubicBezTo>
                    <a:cubicBezTo>
                      <a:pt x="224877" y="347944"/>
                      <a:pt x="234402" y="377947"/>
                      <a:pt x="246975" y="406903"/>
                    </a:cubicBezTo>
                    <a:cubicBezTo>
                      <a:pt x="250404" y="414809"/>
                      <a:pt x="266787" y="437288"/>
                      <a:pt x="259834" y="445194"/>
                    </a:cubicBezTo>
                    <a:cubicBezTo>
                      <a:pt x="252785" y="453195"/>
                      <a:pt x="235259" y="430525"/>
                      <a:pt x="229544" y="425286"/>
                    </a:cubicBezTo>
                    <a:cubicBezTo>
                      <a:pt x="183348" y="382138"/>
                      <a:pt x="138771" y="336799"/>
                      <a:pt x="100671" y="2863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39" name="Google Shape;4439;p33"/>
              <p:cNvSpPr/>
              <p:nvPr/>
            </p:nvSpPr>
            <p:spPr>
              <a:xfrm>
                <a:off x="12263021" y="1434713"/>
                <a:ext cx="344103" cy="778335"/>
              </a:xfrm>
              <a:custGeom>
                <a:rect b="b" l="l" r="r" t="t"/>
                <a:pathLst>
                  <a:path extrusionOk="0" h="494181" w="218478">
                    <a:moveTo>
                      <a:pt x="155741" y="437459"/>
                    </a:moveTo>
                    <a:cubicBezTo>
                      <a:pt x="81255" y="338495"/>
                      <a:pt x="16961" y="229338"/>
                      <a:pt x="2102" y="108371"/>
                    </a:cubicBezTo>
                    <a:cubicBezTo>
                      <a:pt x="-1136" y="81891"/>
                      <a:pt x="-1803" y="54173"/>
                      <a:pt x="8770" y="28456"/>
                    </a:cubicBezTo>
                    <a:cubicBezTo>
                      <a:pt x="13151" y="17788"/>
                      <a:pt x="20295" y="6834"/>
                      <a:pt x="32011" y="2262"/>
                    </a:cubicBezTo>
                    <a:cubicBezTo>
                      <a:pt x="47346" y="-3739"/>
                      <a:pt x="64301" y="3119"/>
                      <a:pt x="76588" y="12073"/>
                    </a:cubicBezTo>
                    <a:cubicBezTo>
                      <a:pt x="102020" y="30647"/>
                      <a:pt x="118022" y="57793"/>
                      <a:pt x="127547" y="86177"/>
                    </a:cubicBezTo>
                    <a:cubicBezTo>
                      <a:pt x="137072" y="114562"/>
                      <a:pt x="140596" y="144566"/>
                      <a:pt x="144882" y="174284"/>
                    </a:cubicBezTo>
                    <a:cubicBezTo>
                      <a:pt x="153455" y="233624"/>
                      <a:pt x="165266" y="292489"/>
                      <a:pt x="176981" y="351258"/>
                    </a:cubicBezTo>
                    <a:cubicBezTo>
                      <a:pt x="186030" y="396502"/>
                      <a:pt x="201270" y="436412"/>
                      <a:pt x="216605" y="479465"/>
                    </a:cubicBezTo>
                    <a:cubicBezTo>
                      <a:pt x="222130" y="494990"/>
                      <a:pt x="215272" y="498610"/>
                      <a:pt x="198222" y="488513"/>
                    </a:cubicBezTo>
                    <a:cubicBezTo>
                      <a:pt x="180696" y="478131"/>
                      <a:pt x="167266" y="452795"/>
                      <a:pt x="155645" y="4373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0" name="Google Shape;4440;p33"/>
              <p:cNvSpPr/>
              <p:nvPr/>
            </p:nvSpPr>
            <p:spPr>
              <a:xfrm>
                <a:off x="12553271" y="1579753"/>
                <a:ext cx="235396" cy="808057"/>
              </a:xfrm>
              <a:custGeom>
                <a:rect b="b" l="l" r="r" t="t"/>
                <a:pathLst>
                  <a:path extrusionOk="0" h="513052" w="149458">
                    <a:moveTo>
                      <a:pt x="67636" y="390557"/>
                    </a:moveTo>
                    <a:cubicBezTo>
                      <a:pt x="39156" y="333788"/>
                      <a:pt x="16391" y="273304"/>
                      <a:pt x="7247" y="210154"/>
                    </a:cubicBezTo>
                    <a:cubicBezTo>
                      <a:pt x="-1420" y="150241"/>
                      <a:pt x="-9612" y="72422"/>
                      <a:pt x="28869" y="22130"/>
                    </a:cubicBezTo>
                    <a:cubicBezTo>
                      <a:pt x="38775" y="9176"/>
                      <a:pt x="53729" y="-635"/>
                      <a:pt x="69826" y="32"/>
                    </a:cubicBezTo>
                    <a:cubicBezTo>
                      <a:pt x="143836" y="3080"/>
                      <a:pt x="152122" y="117380"/>
                      <a:pt x="146979" y="171006"/>
                    </a:cubicBezTo>
                    <a:cubicBezTo>
                      <a:pt x="136025" y="286449"/>
                      <a:pt x="128501" y="397034"/>
                      <a:pt x="149456" y="512953"/>
                    </a:cubicBezTo>
                    <a:cubicBezTo>
                      <a:pt x="149741" y="514477"/>
                      <a:pt x="126500" y="497904"/>
                      <a:pt x="124310" y="495427"/>
                    </a:cubicBezTo>
                    <a:cubicBezTo>
                      <a:pt x="116690" y="486569"/>
                      <a:pt x="110403" y="476187"/>
                      <a:pt x="104593" y="465995"/>
                    </a:cubicBezTo>
                    <a:cubicBezTo>
                      <a:pt x="90686" y="441706"/>
                      <a:pt x="80114" y="415608"/>
                      <a:pt x="67541" y="3905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1" name="Google Shape;4441;p33"/>
              <p:cNvSpPr/>
              <p:nvPr/>
            </p:nvSpPr>
            <p:spPr>
              <a:xfrm>
                <a:off x="11126768" y="1386050"/>
                <a:ext cx="1847647" cy="1249018"/>
              </a:xfrm>
              <a:custGeom>
                <a:rect b="b" l="l" r="r" t="t"/>
                <a:pathLst>
                  <a:path extrusionOk="0" h="793027" w="1173109">
                    <a:moveTo>
                      <a:pt x="755152" y="378142"/>
                    </a:moveTo>
                    <a:cubicBezTo>
                      <a:pt x="731530" y="330613"/>
                      <a:pt x="658855" y="183451"/>
                      <a:pt x="583321" y="25241"/>
                    </a:cubicBezTo>
                    <a:cubicBezTo>
                      <a:pt x="583321" y="25241"/>
                      <a:pt x="642281" y="246031"/>
                      <a:pt x="743151" y="371189"/>
                    </a:cubicBezTo>
                    <a:cubicBezTo>
                      <a:pt x="689239" y="340709"/>
                      <a:pt x="633042" y="314420"/>
                      <a:pt x="575130" y="292322"/>
                    </a:cubicBezTo>
                    <a:cubicBezTo>
                      <a:pt x="546650" y="256699"/>
                      <a:pt x="465497" y="151638"/>
                      <a:pt x="374057" y="0"/>
                    </a:cubicBezTo>
                    <a:cubicBezTo>
                      <a:pt x="374057" y="0"/>
                      <a:pt x="418063" y="151543"/>
                      <a:pt x="567891" y="289560"/>
                    </a:cubicBezTo>
                    <a:cubicBezTo>
                      <a:pt x="567415" y="289370"/>
                      <a:pt x="566938" y="289179"/>
                      <a:pt x="566367" y="288988"/>
                    </a:cubicBezTo>
                    <a:cubicBezTo>
                      <a:pt x="481499" y="257366"/>
                      <a:pt x="393393" y="232886"/>
                      <a:pt x="303286" y="222980"/>
                    </a:cubicBezTo>
                    <a:cubicBezTo>
                      <a:pt x="90974" y="199644"/>
                      <a:pt x="-10562" y="235934"/>
                      <a:pt x="868" y="234982"/>
                    </a:cubicBezTo>
                    <a:cubicBezTo>
                      <a:pt x="90117" y="227838"/>
                      <a:pt x="180604" y="231553"/>
                      <a:pt x="269377" y="242125"/>
                    </a:cubicBezTo>
                    <a:cubicBezTo>
                      <a:pt x="357388" y="252508"/>
                      <a:pt x="444161" y="272605"/>
                      <a:pt x="527791" y="301466"/>
                    </a:cubicBezTo>
                    <a:cubicBezTo>
                      <a:pt x="546745" y="308038"/>
                      <a:pt x="565414" y="315087"/>
                      <a:pt x="583988" y="322517"/>
                    </a:cubicBezTo>
                    <a:cubicBezTo>
                      <a:pt x="499025" y="318802"/>
                      <a:pt x="353483" y="327184"/>
                      <a:pt x="232039" y="409004"/>
                    </a:cubicBezTo>
                    <a:cubicBezTo>
                      <a:pt x="232039" y="409004"/>
                      <a:pt x="393298" y="335851"/>
                      <a:pt x="601228" y="329660"/>
                    </a:cubicBezTo>
                    <a:cubicBezTo>
                      <a:pt x="657235" y="353187"/>
                      <a:pt x="711433" y="380714"/>
                      <a:pt x="763249" y="412337"/>
                    </a:cubicBezTo>
                    <a:cubicBezTo>
                      <a:pt x="772107" y="417767"/>
                      <a:pt x="780965" y="423291"/>
                      <a:pt x="789728" y="429006"/>
                    </a:cubicBezTo>
                    <a:cubicBezTo>
                      <a:pt x="717719" y="415576"/>
                      <a:pt x="556842" y="401288"/>
                      <a:pt x="430255" y="505873"/>
                    </a:cubicBezTo>
                    <a:cubicBezTo>
                      <a:pt x="430255" y="505873"/>
                      <a:pt x="613706" y="410337"/>
                      <a:pt x="795157" y="432530"/>
                    </a:cubicBezTo>
                    <a:cubicBezTo>
                      <a:pt x="838401" y="460820"/>
                      <a:pt x="879739" y="491680"/>
                      <a:pt x="918982" y="525113"/>
                    </a:cubicBezTo>
                    <a:cubicBezTo>
                      <a:pt x="856213" y="518255"/>
                      <a:pt x="711814" y="516446"/>
                      <a:pt x="536077" y="605980"/>
                    </a:cubicBezTo>
                    <a:cubicBezTo>
                      <a:pt x="536077" y="605980"/>
                      <a:pt x="774393" y="523399"/>
                      <a:pt x="922411" y="528066"/>
                    </a:cubicBezTo>
                    <a:cubicBezTo>
                      <a:pt x="937461" y="541020"/>
                      <a:pt x="952225" y="554164"/>
                      <a:pt x="966607" y="567880"/>
                    </a:cubicBezTo>
                    <a:cubicBezTo>
                      <a:pt x="996706" y="596455"/>
                      <a:pt x="1025472" y="626555"/>
                      <a:pt x="1052523" y="657892"/>
                    </a:cubicBezTo>
                    <a:cubicBezTo>
                      <a:pt x="977847" y="643509"/>
                      <a:pt x="816112" y="627602"/>
                      <a:pt x="670666" y="714851"/>
                    </a:cubicBezTo>
                    <a:cubicBezTo>
                      <a:pt x="670666" y="714851"/>
                      <a:pt x="904409" y="640080"/>
                      <a:pt x="1053856" y="659416"/>
                    </a:cubicBezTo>
                    <a:cubicBezTo>
                      <a:pt x="1081574" y="691705"/>
                      <a:pt x="1107673" y="725424"/>
                      <a:pt x="1131676" y="760381"/>
                    </a:cubicBezTo>
                    <a:cubicBezTo>
                      <a:pt x="1137772" y="769239"/>
                      <a:pt x="1143772" y="778097"/>
                      <a:pt x="1149964" y="786860"/>
                    </a:cubicBezTo>
                    <a:cubicBezTo>
                      <a:pt x="1153774" y="792289"/>
                      <a:pt x="1160536" y="794957"/>
                      <a:pt x="1166823" y="791432"/>
                    </a:cubicBezTo>
                    <a:cubicBezTo>
                      <a:pt x="1172538" y="788194"/>
                      <a:pt x="1174919" y="780383"/>
                      <a:pt x="1171585" y="774668"/>
                    </a:cubicBezTo>
                    <a:cubicBezTo>
                      <a:pt x="1149202" y="737045"/>
                      <a:pt x="1122056" y="701707"/>
                      <a:pt x="1094433" y="667607"/>
                    </a:cubicBezTo>
                    <a:cubicBezTo>
                      <a:pt x="1072144" y="640175"/>
                      <a:pt x="1048618" y="613696"/>
                      <a:pt x="1023948" y="588264"/>
                    </a:cubicBezTo>
                    <a:cubicBezTo>
                      <a:pt x="1000993" y="513493"/>
                      <a:pt x="946795" y="310420"/>
                      <a:pt x="986705" y="175165"/>
                    </a:cubicBezTo>
                    <a:cubicBezTo>
                      <a:pt x="986705" y="175165"/>
                      <a:pt x="885073" y="258985"/>
                      <a:pt x="1018614" y="582739"/>
                    </a:cubicBezTo>
                    <a:cubicBezTo>
                      <a:pt x="1014709" y="578834"/>
                      <a:pt x="1010899" y="574929"/>
                      <a:pt x="1006993" y="571024"/>
                    </a:cubicBezTo>
                    <a:cubicBezTo>
                      <a:pt x="971370" y="535686"/>
                      <a:pt x="933460" y="502539"/>
                      <a:pt x="893836" y="471678"/>
                    </a:cubicBezTo>
                    <a:cubicBezTo>
                      <a:pt x="859165" y="398717"/>
                      <a:pt x="792395" y="241935"/>
                      <a:pt x="772583" y="79629"/>
                    </a:cubicBezTo>
                    <a:cubicBezTo>
                      <a:pt x="772583" y="79629"/>
                      <a:pt x="750390" y="247174"/>
                      <a:pt x="880406" y="461296"/>
                    </a:cubicBezTo>
                    <a:cubicBezTo>
                      <a:pt x="855546" y="442532"/>
                      <a:pt x="830019" y="424529"/>
                      <a:pt x="803825" y="407670"/>
                    </a:cubicBezTo>
                    <a:cubicBezTo>
                      <a:pt x="787918" y="397383"/>
                      <a:pt x="771726" y="387572"/>
                      <a:pt x="755343" y="3780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442" name="Google Shape;4442;p33"/>
            <p:cNvGrpSpPr/>
            <p:nvPr/>
          </p:nvGrpSpPr>
          <p:grpSpPr>
            <a:xfrm>
              <a:off x="-2742645" y="2843810"/>
              <a:ext cx="584622" cy="1317833"/>
              <a:chOff x="4616274" y="1091581"/>
              <a:chExt cx="1081632" cy="2438174"/>
            </a:xfrm>
          </p:grpSpPr>
          <p:sp>
            <p:nvSpPr>
              <p:cNvPr id="4443" name="Google Shape;4443;p33"/>
              <p:cNvSpPr/>
              <p:nvPr/>
            </p:nvSpPr>
            <p:spPr>
              <a:xfrm>
                <a:off x="4819670" y="1673715"/>
                <a:ext cx="670549" cy="1669403"/>
              </a:xfrm>
              <a:custGeom>
                <a:rect b="b" l="l" r="r" t="t"/>
                <a:pathLst>
                  <a:path extrusionOk="0" h="1071848" w="430529">
                    <a:moveTo>
                      <a:pt x="430530" y="1071848"/>
                    </a:moveTo>
                    <a:lnTo>
                      <a:pt x="0" y="1071848"/>
                    </a:lnTo>
                    <a:lnTo>
                      <a:pt x="1333" y="1003173"/>
                    </a:lnTo>
                    <a:lnTo>
                      <a:pt x="24765" y="302228"/>
                    </a:lnTo>
                    <a:lnTo>
                      <a:pt x="28670" y="89630"/>
                    </a:lnTo>
                    <a:lnTo>
                      <a:pt x="321373" y="21622"/>
                    </a:lnTo>
                    <a:lnTo>
                      <a:pt x="335471" y="18383"/>
                    </a:lnTo>
                    <a:lnTo>
                      <a:pt x="396526" y="4191"/>
                    </a:lnTo>
                    <a:lnTo>
                      <a:pt x="414528" y="0"/>
                    </a:lnTo>
                    <a:lnTo>
                      <a:pt x="415004" y="12001"/>
                    </a:lnTo>
                    <a:lnTo>
                      <a:pt x="423958" y="214979"/>
                    </a:lnTo>
                    <a:lnTo>
                      <a:pt x="430530" y="10718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4" name="Google Shape;4444;p33"/>
              <p:cNvSpPr/>
              <p:nvPr/>
            </p:nvSpPr>
            <p:spPr>
              <a:xfrm>
                <a:off x="4961943" y="1673567"/>
                <a:ext cx="528281" cy="1669551"/>
              </a:xfrm>
              <a:custGeom>
                <a:rect b="b" l="l" r="r" t="t"/>
                <a:pathLst>
                  <a:path extrusionOk="0" h="1071943" w="339185">
                    <a:moveTo>
                      <a:pt x="339185" y="1071943"/>
                    </a:moveTo>
                    <a:lnTo>
                      <a:pt x="0" y="1071943"/>
                    </a:lnTo>
                    <a:cubicBezTo>
                      <a:pt x="82677" y="1048988"/>
                      <a:pt x="150495" y="975551"/>
                      <a:pt x="189071" y="890397"/>
                    </a:cubicBezTo>
                    <a:cubicBezTo>
                      <a:pt x="231267" y="797147"/>
                      <a:pt x="243459" y="691134"/>
                      <a:pt x="249936" y="587026"/>
                    </a:cubicBezTo>
                    <a:cubicBezTo>
                      <a:pt x="259937" y="425577"/>
                      <a:pt x="257746" y="263462"/>
                      <a:pt x="249079" y="102108"/>
                    </a:cubicBezTo>
                    <a:cubicBezTo>
                      <a:pt x="247555" y="74200"/>
                      <a:pt x="245936" y="46292"/>
                      <a:pt x="244126" y="18383"/>
                    </a:cubicBezTo>
                    <a:lnTo>
                      <a:pt x="305181" y="4191"/>
                    </a:lnTo>
                    <a:lnTo>
                      <a:pt x="323183" y="0"/>
                    </a:lnTo>
                    <a:lnTo>
                      <a:pt x="323660" y="12001"/>
                    </a:lnTo>
                    <a:lnTo>
                      <a:pt x="332613" y="214979"/>
                    </a:lnTo>
                    <a:lnTo>
                      <a:pt x="339185" y="1071848"/>
                    </a:lnTo>
                    <a:close/>
                  </a:path>
                </a:pathLst>
              </a:custGeom>
              <a:solidFill>
                <a:srgbClr val="E3E3E3">
                  <a:alpha val="356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5" name="Google Shape;4445;p33"/>
              <p:cNvSpPr/>
              <p:nvPr/>
            </p:nvSpPr>
            <p:spPr>
              <a:xfrm>
                <a:off x="4863955" y="1639226"/>
                <a:ext cx="601712" cy="198549"/>
              </a:xfrm>
              <a:custGeom>
                <a:rect b="b" l="l" r="r" t="t"/>
                <a:pathLst>
                  <a:path extrusionOk="0" h="127479" w="386332">
                    <a:moveTo>
                      <a:pt x="386095" y="22144"/>
                    </a:moveTo>
                    <a:cubicBezTo>
                      <a:pt x="391334" y="49672"/>
                      <a:pt x="309228" y="77580"/>
                      <a:pt x="202644" y="102345"/>
                    </a:cubicBezTo>
                    <a:cubicBezTo>
                      <a:pt x="96154" y="127110"/>
                      <a:pt x="5476" y="139302"/>
                      <a:pt x="237" y="111775"/>
                    </a:cubicBezTo>
                    <a:cubicBezTo>
                      <a:pt x="-5001" y="84247"/>
                      <a:pt x="77104" y="41956"/>
                      <a:pt x="183689" y="17191"/>
                    </a:cubicBezTo>
                    <a:cubicBezTo>
                      <a:pt x="290178" y="-7574"/>
                      <a:pt x="380857" y="-5288"/>
                      <a:pt x="386095" y="22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6" name="Google Shape;4446;p33"/>
              <p:cNvSpPr/>
              <p:nvPr/>
            </p:nvSpPr>
            <p:spPr>
              <a:xfrm>
                <a:off x="4991408" y="1679157"/>
                <a:ext cx="345031" cy="113853"/>
              </a:xfrm>
              <a:custGeom>
                <a:rect b="b" l="l" r="r" t="t"/>
                <a:pathLst>
                  <a:path extrusionOk="0" h="73100" w="221529">
                    <a:moveTo>
                      <a:pt x="221398" y="12699"/>
                    </a:moveTo>
                    <a:cubicBezTo>
                      <a:pt x="224350" y="28511"/>
                      <a:pt x="177297" y="44513"/>
                      <a:pt x="116241" y="58705"/>
                    </a:cubicBezTo>
                    <a:cubicBezTo>
                      <a:pt x="55186" y="72897"/>
                      <a:pt x="3180" y="79851"/>
                      <a:pt x="132" y="64134"/>
                    </a:cubicBezTo>
                    <a:cubicBezTo>
                      <a:pt x="-2821" y="48323"/>
                      <a:pt x="44233" y="24034"/>
                      <a:pt x="105288" y="9842"/>
                    </a:cubicBezTo>
                    <a:cubicBezTo>
                      <a:pt x="166343" y="-4350"/>
                      <a:pt x="218349" y="-3017"/>
                      <a:pt x="221398" y="126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7" name="Google Shape;4447;p33"/>
              <p:cNvSpPr/>
              <p:nvPr/>
            </p:nvSpPr>
            <p:spPr>
              <a:xfrm>
                <a:off x="5124647" y="1428526"/>
                <a:ext cx="37730" cy="326968"/>
              </a:xfrm>
              <a:custGeom>
                <a:rect b="b" l="l" r="r" t="t"/>
                <a:pathLst>
                  <a:path extrusionOk="0" h="209931" w="24225">
                    <a:moveTo>
                      <a:pt x="19267" y="104751"/>
                    </a:moveTo>
                    <a:cubicBezTo>
                      <a:pt x="19077" y="71699"/>
                      <a:pt x="19553" y="38552"/>
                      <a:pt x="18219" y="5501"/>
                    </a:cubicBezTo>
                    <a:cubicBezTo>
                      <a:pt x="17934" y="-1834"/>
                      <a:pt x="8123" y="-1834"/>
                      <a:pt x="7932" y="5501"/>
                    </a:cubicBezTo>
                    <a:cubicBezTo>
                      <a:pt x="7075" y="38552"/>
                      <a:pt x="7932" y="71699"/>
                      <a:pt x="8123" y="104751"/>
                    </a:cubicBezTo>
                    <a:cubicBezTo>
                      <a:pt x="8313" y="137803"/>
                      <a:pt x="-545" y="170950"/>
                      <a:pt x="27" y="204002"/>
                    </a:cubicBezTo>
                    <a:cubicBezTo>
                      <a:pt x="122" y="211907"/>
                      <a:pt x="24125" y="211907"/>
                      <a:pt x="24220" y="204002"/>
                    </a:cubicBezTo>
                    <a:cubicBezTo>
                      <a:pt x="24410" y="170950"/>
                      <a:pt x="19458" y="137803"/>
                      <a:pt x="19267" y="104751"/>
                    </a:cubicBezTo>
                    <a:close/>
                  </a:path>
                </a:pathLst>
              </a:custGeom>
              <a:solidFill>
                <a:srgbClr val="73330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8" name="Google Shape;4448;p33"/>
              <p:cNvSpPr/>
              <p:nvPr/>
            </p:nvSpPr>
            <p:spPr>
              <a:xfrm>
                <a:off x="4982991" y="1091581"/>
                <a:ext cx="307032" cy="595530"/>
              </a:xfrm>
              <a:custGeom>
                <a:rect b="b" l="l" r="r" t="t"/>
                <a:pathLst>
                  <a:path extrusionOk="0" h="382363" w="197131">
                    <a:moveTo>
                      <a:pt x="12965" y="318230"/>
                    </a:moveTo>
                    <a:cubicBezTo>
                      <a:pt x="-6561" y="276130"/>
                      <a:pt x="-3037" y="223647"/>
                      <a:pt x="16871" y="181737"/>
                    </a:cubicBezTo>
                    <a:cubicBezTo>
                      <a:pt x="31444" y="151067"/>
                      <a:pt x="53732" y="125825"/>
                      <a:pt x="71639" y="97250"/>
                    </a:cubicBezTo>
                    <a:cubicBezTo>
                      <a:pt x="89451" y="68771"/>
                      <a:pt x="103167" y="34004"/>
                      <a:pt x="96881" y="0"/>
                    </a:cubicBezTo>
                    <a:cubicBezTo>
                      <a:pt x="179463" y="62008"/>
                      <a:pt x="217753" y="187547"/>
                      <a:pt x="186035" y="292227"/>
                    </a:cubicBezTo>
                    <a:cubicBezTo>
                      <a:pt x="174700" y="329565"/>
                      <a:pt x="148792" y="371570"/>
                      <a:pt x="111644" y="380810"/>
                    </a:cubicBezTo>
                    <a:cubicBezTo>
                      <a:pt x="73068" y="390430"/>
                      <a:pt x="29444" y="353663"/>
                      <a:pt x="12965" y="3181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49" name="Google Shape;4449;p33"/>
              <p:cNvSpPr/>
              <p:nvPr/>
            </p:nvSpPr>
            <p:spPr>
              <a:xfrm>
                <a:off x="5027537" y="1266044"/>
                <a:ext cx="227803" cy="392124"/>
              </a:xfrm>
              <a:custGeom>
                <a:rect b="b" l="l" r="r" t="t"/>
                <a:pathLst>
                  <a:path extrusionOk="0" h="251765" w="146262">
                    <a:moveTo>
                      <a:pt x="10178" y="214503"/>
                    </a:moveTo>
                    <a:cubicBezTo>
                      <a:pt x="-1347" y="193643"/>
                      <a:pt x="-3252" y="166592"/>
                      <a:pt x="5321" y="144018"/>
                    </a:cubicBezTo>
                    <a:cubicBezTo>
                      <a:pt x="12179" y="125730"/>
                      <a:pt x="25133" y="111157"/>
                      <a:pt x="38373" y="97822"/>
                    </a:cubicBezTo>
                    <a:cubicBezTo>
                      <a:pt x="51612" y="84487"/>
                      <a:pt x="65709" y="71914"/>
                      <a:pt x="76186" y="55817"/>
                    </a:cubicBezTo>
                    <a:cubicBezTo>
                      <a:pt x="86664" y="39719"/>
                      <a:pt x="93141" y="19240"/>
                      <a:pt x="88950" y="0"/>
                    </a:cubicBezTo>
                    <a:cubicBezTo>
                      <a:pt x="115525" y="22860"/>
                      <a:pt x="134670" y="56007"/>
                      <a:pt x="142385" y="92202"/>
                    </a:cubicBezTo>
                    <a:cubicBezTo>
                      <a:pt x="150101" y="128397"/>
                      <a:pt x="146195" y="167545"/>
                      <a:pt x="131622" y="201073"/>
                    </a:cubicBezTo>
                    <a:cubicBezTo>
                      <a:pt x="125717" y="214693"/>
                      <a:pt x="117906" y="227552"/>
                      <a:pt x="107333" y="237077"/>
                    </a:cubicBezTo>
                    <a:cubicBezTo>
                      <a:pt x="76282" y="264890"/>
                      <a:pt x="30371" y="250888"/>
                      <a:pt x="10274" y="214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0" name="Google Shape;4450;p33"/>
              <p:cNvSpPr/>
              <p:nvPr/>
            </p:nvSpPr>
            <p:spPr>
              <a:xfrm>
                <a:off x="5065108" y="1377455"/>
                <a:ext cx="145508" cy="257092"/>
              </a:xfrm>
              <a:custGeom>
                <a:rect b="b" l="l" r="r" t="t"/>
                <a:pathLst>
                  <a:path extrusionOk="0" h="165067" w="93424">
                    <a:moveTo>
                      <a:pt x="629" y="126778"/>
                    </a:moveTo>
                    <a:cubicBezTo>
                      <a:pt x="-2419" y="106490"/>
                      <a:pt x="5868" y="85154"/>
                      <a:pt x="19870" y="71628"/>
                    </a:cubicBezTo>
                    <a:cubicBezTo>
                      <a:pt x="26442" y="65246"/>
                      <a:pt x="34157" y="60389"/>
                      <a:pt x="40920" y="54197"/>
                    </a:cubicBezTo>
                    <a:cubicBezTo>
                      <a:pt x="55684" y="40767"/>
                      <a:pt x="65590" y="20955"/>
                      <a:pt x="67971" y="0"/>
                    </a:cubicBezTo>
                    <a:cubicBezTo>
                      <a:pt x="85878" y="22289"/>
                      <a:pt x="93022" y="53054"/>
                      <a:pt x="93403" y="82868"/>
                    </a:cubicBezTo>
                    <a:cubicBezTo>
                      <a:pt x="93688" y="102203"/>
                      <a:pt x="91212" y="122206"/>
                      <a:pt x="82068" y="138684"/>
                    </a:cubicBezTo>
                    <a:cubicBezTo>
                      <a:pt x="61303" y="176213"/>
                      <a:pt x="7868" y="174974"/>
                      <a:pt x="534" y="12677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1" name="Google Shape;4451;p33"/>
              <p:cNvSpPr/>
              <p:nvPr/>
            </p:nvSpPr>
            <p:spPr>
              <a:xfrm>
                <a:off x="4858094" y="1688848"/>
                <a:ext cx="622187" cy="683065"/>
              </a:xfrm>
              <a:custGeom>
                <a:rect b="b" l="l" r="r" t="t"/>
                <a:pathLst>
                  <a:path extrusionOk="0" h="438565" w="399478">
                    <a:moveTo>
                      <a:pt x="390335" y="2286"/>
                    </a:moveTo>
                    <a:cubicBezTo>
                      <a:pt x="388811" y="1429"/>
                      <a:pt x="387096" y="762"/>
                      <a:pt x="385572" y="0"/>
                    </a:cubicBezTo>
                    <a:cubicBezTo>
                      <a:pt x="383762" y="2667"/>
                      <a:pt x="381667" y="5239"/>
                      <a:pt x="379286" y="7525"/>
                    </a:cubicBezTo>
                    <a:cubicBezTo>
                      <a:pt x="335852" y="49339"/>
                      <a:pt x="281273" y="60293"/>
                      <a:pt x="227266" y="76486"/>
                    </a:cubicBezTo>
                    <a:cubicBezTo>
                      <a:pt x="170497" y="93631"/>
                      <a:pt x="112966" y="106204"/>
                      <a:pt x="54578" y="91154"/>
                    </a:cubicBezTo>
                    <a:cubicBezTo>
                      <a:pt x="44291" y="88487"/>
                      <a:pt x="35433" y="82296"/>
                      <a:pt x="28480" y="74104"/>
                    </a:cubicBezTo>
                    <a:lnTo>
                      <a:pt x="4000" y="79820"/>
                    </a:lnTo>
                    <a:lnTo>
                      <a:pt x="0" y="292417"/>
                    </a:lnTo>
                    <a:cubicBezTo>
                      <a:pt x="8572" y="290608"/>
                      <a:pt x="16669" y="286702"/>
                      <a:pt x="21336" y="281940"/>
                    </a:cubicBezTo>
                    <a:cubicBezTo>
                      <a:pt x="34195" y="268891"/>
                      <a:pt x="39814" y="249650"/>
                      <a:pt x="47435" y="232410"/>
                    </a:cubicBezTo>
                    <a:cubicBezTo>
                      <a:pt x="50768" y="224790"/>
                      <a:pt x="55626" y="216598"/>
                      <a:pt x="63246" y="215646"/>
                    </a:cubicBezTo>
                    <a:cubicBezTo>
                      <a:pt x="70485" y="214693"/>
                      <a:pt x="76962" y="221075"/>
                      <a:pt x="80677" y="227933"/>
                    </a:cubicBezTo>
                    <a:cubicBezTo>
                      <a:pt x="96679" y="256794"/>
                      <a:pt x="86773" y="301180"/>
                      <a:pt x="111538" y="320992"/>
                    </a:cubicBezTo>
                    <a:cubicBezTo>
                      <a:pt x="124111" y="331089"/>
                      <a:pt x="142113" y="329946"/>
                      <a:pt x="155257" y="320897"/>
                    </a:cubicBezTo>
                    <a:cubicBezTo>
                      <a:pt x="168402" y="311848"/>
                      <a:pt x="176784" y="295942"/>
                      <a:pt x="180404" y="279368"/>
                    </a:cubicBezTo>
                    <a:cubicBezTo>
                      <a:pt x="185833" y="254889"/>
                      <a:pt x="182118" y="227933"/>
                      <a:pt x="192310" y="205359"/>
                    </a:cubicBezTo>
                    <a:cubicBezTo>
                      <a:pt x="194596" y="200216"/>
                      <a:pt x="197834" y="195358"/>
                      <a:pt x="202406" y="192786"/>
                    </a:cubicBezTo>
                    <a:cubicBezTo>
                      <a:pt x="209645" y="188690"/>
                      <a:pt x="218980" y="191548"/>
                      <a:pt x="224980" y="197644"/>
                    </a:cubicBezTo>
                    <a:cubicBezTo>
                      <a:pt x="231077" y="203740"/>
                      <a:pt x="234410" y="212312"/>
                      <a:pt x="237077" y="220885"/>
                    </a:cubicBezTo>
                    <a:cubicBezTo>
                      <a:pt x="256508" y="284226"/>
                      <a:pt x="242030" y="358045"/>
                      <a:pt x="271272" y="416623"/>
                    </a:cubicBezTo>
                    <a:cubicBezTo>
                      <a:pt x="274796" y="423672"/>
                      <a:pt x="279082" y="430625"/>
                      <a:pt x="285369" y="434626"/>
                    </a:cubicBezTo>
                    <a:cubicBezTo>
                      <a:pt x="298609" y="443293"/>
                      <a:pt x="316039" y="436531"/>
                      <a:pt x="327755" y="425291"/>
                    </a:cubicBezTo>
                    <a:cubicBezTo>
                      <a:pt x="354616" y="399383"/>
                      <a:pt x="360521" y="355473"/>
                      <a:pt x="357188" y="316230"/>
                    </a:cubicBezTo>
                    <a:cubicBezTo>
                      <a:pt x="353758" y="276987"/>
                      <a:pt x="342995" y="238506"/>
                      <a:pt x="343662" y="199072"/>
                    </a:cubicBezTo>
                    <a:cubicBezTo>
                      <a:pt x="343757" y="192691"/>
                      <a:pt x="344233" y="186118"/>
                      <a:pt x="347091" y="180594"/>
                    </a:cubicBezTo>
                    <a:cubicBezTo>
                      <a:pt x="349948" y="175070"/>
                      <a:pt x="355759" y="170879"/>
                      <a:pt x="361379" y="172402"/>
                    </a:cubicBezTo>
                    <a:cubicBezTo>
                      <a:pt x="365474" y="173450"/>
                      <a:pt x="368522" y="177165"/>
                      <a:pt x="371380" y="180594"/>
                    </a:cubicBezTo>
                    <a:cubicBezTo>
                      <a:pt x="378619" y="189547"/>
                      <a:pt x="386144" y="198882"/>
                      <a:pt x="396049" y="203740"/>
                    </a:cubicBezTo>
                    <a:cubicBezTo>
                      <a:pt x="397097" y="204311"/>
                      <a:pt x="398240" y="204788"/>
                      <a:pt x="399479" y="205168"/>
                    </a:cubicBezTo>
                    <a:lnTo>
                      <a:pt x="390525" y="219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2" name="Google Shape;4452;p33"/>
              <p:cNvSpPr/>
              <p:nvPr/>
            </p:nvSpPr>
            <p:spPr>
              <a:xfrm>
                <a:off x="4807996" y="1661802"/>
                <a:ext cx="694134" cy="654083"/>
              </a:xfrm>
              <a:custGeom>
                <a:rect b="b" l="l" r="r" t="t"/>
                <a:pathLst>
                  <a:path extrusionOk="0" h="419957" w="445672">
                    <a:moveTo>
                      <a:pt x="2065" y="252727"/>
                    </a:moveTo>
                    <a:cubicBezTo>
                      <a:pt x="256" y="261490"/>
                      <a:pt x="-1364" y="271015"/>
                      <a:pt x="1780" y="279302"/>
                    </a:cubicBezTo>
                    <a:cubicBezTo>
                      <a:pt x="7876" y="295209"/>
                      <a:pt x="28926" y="297400"/>
                      <a:pt x="42356" y="288446"/>
                    </a:cubicBezTo>
                    <a:cubicBezTo>
                      <a:pt x="72455" y="268348"/>
                      <a:pt x="70264" y="219961"/>
                      <a:pt x="86457" y="185481"/>
                    </a:cubicBezTo>
                    <a:cubicBezTo>
                      <a:pt x="90553" y="176813"/>
                      <a:pt x="97506" y="167955"/>
                      <a:pt x="106364" y="168526"/>
                    </a:cubicBezTo>
                    <a:cubicBezTo>
                      <a:pt x="118747" y="169288"/>
                      <a:pt x="123699" y="186338"/>
                      <a:pt x="125414" y="199959"/>
                    </a:cubicBezTo>
                    <a:cubicBezTo>
                      <a:pt x="127986" y="220247"/>
                      <a:pt x="130557" y="240535"/>
                      <a:pt x="133129" y="260824"/>
                    </a:cubicBezTo>
                    <a:cubicBezTo>
                      <a:pt x="135606" y="280445"/>
                      <a:pt x="140654" y="303781"/>
                      <a:pt x="157608" y="310354"/>
                    </a:cubicBezTo>
                    <a:cubicBezTo>
                      <a:pt x="176658" y="317783"/>
                      <a:pt x="196185" y="296638"/>
                      <a:pt x="200566" y="274825"/>
                    </a:cubicBezTo>
                    <a:cubicBezTo>
                      <a:pt x="204948" y="253013"/>
                      <a:pt x="200185" y="230248"/>
                      <a:pt x="201805" y="207960"/>
                    </a:cubicBezTo>
                    <a:cubicBezTo>
                      <a:pt x="203424" y="185671"/>
                      <a:pt x="215521" y="160811"/>
                      <a:pt x="235618" y="159097"/>
                    </a:cubicBezTo>
                    <a:cubicBezTo>
                      <a:pt x="254002" y="157573"/>
                      <a:pt x="268765" y="175861"/>
                      <a:pt x="276862" y="194149"/>
                    </a:cubicBezTo>
                    <a:cubicBezTo>
                      <a:pt x="302484" y="251584"/>
                      <a:pt x="294483" y="319879"/>
                      <a:pt x="307437" y="382363"/>
                    </a:cubicBezTo>
                    <a:cubicBezTo>
                      <a:pt x="310199" y="395602"/>
                      <a:pt x="314676" y="409890"/>
                      <a:pt x="325439" y="416557"/>
                    </a:cubicBezTo>
                    <a:cubicBezTo>
                      <a:pt x="339631" y="425416"/>
                      <a:pt x="358777" y="415891"/>
                      <a:pt x="367158" y="400365"/>
                    </a:cubicBezTo>
                    <a:cubicBezTo>
                      <a:pt x="375540" y="384839"/>
                      <a:pt x="375636" y="365599"/>
                      <a:pt x="373826" y="347692"/>
                    </a:cubicBezTo>
                    <a:cubicBezTo>
                      <a:pt x="367540" y="282445"/>
                      <a:pt x="340965" y="220342"/>
                      <a:pt x="340870" y="154810"/>
                    </a:cubicBezTo>
                    <a:cubicBezTo>
                      <a:pt x="340870" y="143952"/>
                      <a:pt x="341631" y="132712"/>
                      <a:pt x="346489" y="123283"/>
                    </a:cubicBezTo>
                    <a:cubicBezTo>
                      <a:pt x="351347" y="113853"/>
                      <a:pt x="361253" y="106900"/>
                      <a:pt x="370778" y="109186"/>
                    </a:cubicBezTo>
                    <a:cubicBezTo>
                      <a:pt x="376207" y="110519"/>
                      <a:pt x="380874" y="114520"/>
                      <a:pt x="384113" y="119473"/>
                    </a:cubicBezTo>
                    <a:cubicBezTo>
                      <a:pt x="392114" y="131379"/>
                      <a:pt x="392686" y="147190"/>
                      <a:pt x="396305" y="161478"/>
                    </a:cubicBezTo>
                    <a:cubicBezTo>
                      <a:pt x="399924" y="175765"/>
                      <a:pt x="409640" y="190910"/>
                      <a:pt x="423070" y="189958"/>
                    </a:cubicBezTo>
                    <a:cubicBezTo>
                      <a:pt x="440501" y="188624"/>
                      <a:pt x="446121" y="163478"/>
                      <a:pt x="445645" y="144238"/>
                    </a:cubicBezTo>
                    <a:cubicBezTo>
                      <a:pt x="445073" y="116520"/>
                      <a:pt x="441930" y="88802"/>
                      <a:pt x="436215" y="61751"/>
                    </a:cubicBezTo>
                    <a:cubicBezTo>
                      <a:pt x="432786" y="45559"/>
                      <a:pt x="429738" y="19460"/>
                      <a:pt x="422118" y="7744"/>
                    </a:cubicBezTo>
                    <a:cubicBezTo>
                      <a:pt x="406973" y="-15497"/>
                      <a:pt x="365254" y="19650"/>
                      <a:pt x="342584" y="33652"/>
                    </a:cubicBezTo>
                    <a:cubicBezTo>
                      <a:pt x="266289" y="80896"/>
                      <a:pt x="176087" y="100327"/>
                      <a:pt x="89314" y="88326"/>
                    </a:cubicBezTo>
                    <a:cubicBezTo>
                      <a:pt x="48452" y="82706"/>
                      <a:pt x="40261" y="67657"/>
                      <a:pt x="30069" y="109757"/>
                    </a:cubicBezTo>
                    <a:cubicBezTo>
                      <a:pt x="20163" y="151000"/>
                      <a:pt x="10543" y="211198"/>
                      <a:pt x="2161" y="25282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3" name="Google Shape;4453;p33"/>
              <p:cNvSpPr/>
              <p:nvPr/>
            </p:nvSpPr>
            <p:spPr>
              <a:xfrm>
                <a:off x="4896202" y="1814106"/>
                <a:ext cx="367095" cy="49985"/>
              </a:xfrm>
              <a:custGeom>
                <a:rect b="b" l="l" r="r" t="t"/>
                <a:pathLst>
                  <a:path extrusionOk="0" h="32093" w="235695">
                    <a:moveTo>
                      <a:pt x="229564" y="350"/>
                    </a:moveTo>
                    <a:cubicBezTo>
                      <a:pt x="192988" y="11970"/>
                      <a:pt x="156412" y="19495"/>
                      <a:pt x="118217" y="19876"/>
                    </a:cubicBezTo>
                    <a:cubicBezTo>
                      <a:pt x="80403" y="20257"/>
                      <a:pt x="42874" y="14351"/>
                      <a:pt x="6584" y="2540"/>
                    </a:cubicBezTo>
                    <a:cubicBezTo>
                      <a:pt x="12" y="350"/>
                      <a:pt x="-2846" y="11684"/>
                      <a:pt x="3726" y="13875"/>
                    </a:cubicBezTo>
                    <a:cubicBezTo>
                      <a:pt x="40684" y="26448"/>
                      <a:pt x="79450" y="32544"/>
                      <a:pt x="118217" y="32068"/>
                    </a:cubicBezTo>
                    <a:cubicBezTo>
                      <a:pt x="156508" y="31592"/>
                      <a:pt x="196132" y="25400"/>
                      <a:pt x="232231" y="11017"/>
                    </a:cubicBezTo>
                    <a:cubicBezTo>
                      <a:pt x="238232" y="8636"/>
                      <a:pt x="235851" y="-1746"/>
                      <a:pt x="229564" y="254"/>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4" name="Google Shape;4454;p33"/>
              <p:cNvSpPr/>
              <p:nvPr/>
            </p:nvSpPr>
            <p:spPr>
              <a:xfrm>
                <a:off x="5308377" y="1713305"/>
                <a:ext cx="98788" cy="92729"/>
              </a:xfrm>
              <a:custGeom>
                <a:rect b="b" l="l" r="r" t="t"/>
                <a:pathLst>
                  <a:path extrusionOk="0" h="59537" w="63427">
                    <a:moveTo>
                      <a:pt x="60944" y="775"/>
                    </a:moveTo>
                    <a:cubicBezTo>
                      <a:pt x="58372" y="-939"/>
                      <a:pt x="55705" y="394"/>
                      <a:pt x="53990" y="2776"/>
                    </a:cubicBezTo>
                    <a:cubicBezTo>
                      <a:pt x="47228" y="12682"/>
                      <a:pt x="39798" y="21921"/>
                      <a:pt x="31035" y="29731"/>
                    </a:cubicBezTo>
                    <a:cubicBezTo>
                      <a:pt x="22272" y="37637"/>
                      <a:pt x="12462" y="43257"/>
                      <a:pt x="2460" y="48972"/>
                    </a:cubicBezTo>
                    <a:cubicBezTo>
                      <a:pt x="-2588" y="51925"/>
                      <a:pt x="841" y="61259"/>
                      <a:pt x="6365" y="59259"/>
                    </a:cubicBezTo>
                    <a:cubicBezTo>
                      <a:pt x="17986" y="54973"/>
                      <a:pt x="28940" y="47067"/>
                      <a:pt x="38370" y="38494"/>
                    </a:cubicBezTo>
                    <a:cubicBezTo>
                      <a:pt x="47799" y="29922"/>
                      <a:pt x="56277" y="19825"/>
                      <a:pt x="62754" y="8395"/>
                    </a:cubicBezTo>
                    <a:cubicBezTo>
                      <a:pt x="64182" y="5824"/>
                      <a:pt x="63230" y="2204"/>
                      <a:pt x="60944" y="775"/>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5" name="Google Shape;4455;p33"/>
              <p:cNvSpPr/>
              <p:nvPr/>
            </p:nvSpPr>
            <p:spPr>
              <a:xfrm>
                <a:off x="4690304" y="3238836"/>
                <a:ext cx="935952" cy="290919"/>
              </a:xfrm>
              <a:custGeom>
                <a:rect b="b" l="l" r="r" t="t"/>
                <a:pathLst>
                  <a:path extrusionOk="0" h="186786" w="600932">
                    <a:moveTo>
                      <a:pt x="600932" y="0"/>
                    </a:moveTo>
                    <a:lnTo>
                      <a:pt x="575310" y="143256"/>
                    </a:lnTo>
                    <a:cubicBezTo>
                      <a:pt x="572357" y="159830"/>
                      <a:pt x="560546" y="172212"/>
                      <a:pt x="546259" y="173736"/>
                    </a:cubicBezTo>
                    <a:cubicBezTo>
                      <a:pt x="461200" y="182499"/>
                      <a:pt x="376619" y="186881"/>
                      <a:pt x="292703" y="186785"/>
                    </a:cubicBezTo>
                    <a:cubicBezTo>
                      <a:pt x="213741" y="186690"/>
                      <a:pt x="135350" y="182594"/>
                      <a:pt x="57436" y="174308"/>
                    </a:cubicBezTo>
                    <a:cubicBezTo>
                      <a:pt x="56102" y="174212"/>
                      <a:pt x="54769" y="174117"/>
                      <a:pt x="53340" y="173926"/>
                    </a:cubicBezTo>
                    <a:cubicBezTo>
                      <a:pt x="38957" y="172402"/>
                      <a:pt x="27146" y="159830"/>
                      <a:pt x="24384" y="143161"/>
                    </a:cubicBezTo>
                    <a:lnTo>
                      <a:pt x="0" y="0"/>
                    </a:lnTo>
                    <a:lnTo>
                      <a:pt x="60093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6" name="Google Shape;4456;p33"/>
              <p:cNvSpPr/>
              <p:nvPr/>
            </p:nvSpPr>
            <p:spPr>
              <a:xfrm>
                <a:off x="5146199" y="3238836"/>
                <a:ext cx="480215" cy="290919"/>
              </a:xfrm>
              <a:custGeom>
                <a:rect b="b" l="l" r="r" t="t"/>
                <a:pathLst>
                  <a:path extrusionOk="0" h="186786" w="308324">
                    <a:moveTo>
                      <a:pt x="308229" y="0"/>
                    </a:moveTo>
                    <a:lnTo>
                      <a:pt x="282607" y="143256"/>
                    </a:lnTo>
                    <a:cubicBezTo>
                      <a:pt x="279654" y="159830"/>
                      <a:pt x="267843" y="172212"/>
                      <a:pt x="253556" y="173736"/>
                    </a:cubicBezTo>
                    <a:cubicBezTo>
                      <a:pt x="168497" y="182499"/>
                      <a:pt x="83916" y="186881"/>
                      <a:pt x="0" y="186785"/>
                    </a:cubicBezTo>
                    <a:cubicBezTo>
                      <a:pt x="10668" y="174022"/>
                      <a:pt x="20479" y="160401"/>
                      <a:pt x="29528" y="146209"/>
                    </a:cubicBezTo>
                    <a:cubicBezTo>
                      <a:pt x="57245" y="102394"/>
                      <a:pt x="77438" y="52388"/>
                      <a:pt x="90202" y="0"/>
                    </a:cubicBezTo>
                    <a:lnTo>
                      <a:pt x="308325" y="0"/>
                    </a:lnTo>
                    <a:close/>
                  </a:path>
                </a:pathLst>
              </a:custGeom>
              <a:solidFill>
                <a:srgbClr val="AA5E21">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7" name="Google Shape;4457;p33"/>
              <p:cNvSpPr/>
              <p:nvPr/>
            </p:nvSpPr>
            <p:spPr>
              <a:xfrm>
                <a:off x="4690156" y="3238836"/>
                <a:ext cx="217631" cy="271483"/>
              </a:xfrm>
              <a:custGeom>
                <a:rect b="b" l="l" r="r" t="t"/>
                <a:pathLst>
                  <a:path extrusionOk="0" h="174307" w="139731">
                    <a:moveTo>
                      <a:pt x="139732" y="0"/>
                    </a:moveTo>
                    <a:cubicBezTo>
                      <a:pt x="131540" y="41148"/>
                      <a:pt x="117062" y="80582"/>
                      <a:pt x="99536" y="113252"/>
                    </a:cubicBezTo>
                    <a:cubicBezTo>
                      <a:pt x="87630" y="135446"/>
                      <a:pt x="73533" y="156115"/>
                      <a:pt x="57436" y="174308"/>
                    </a:cubicBezTo>
                    <a:cubicBezTo>
                      <a:pt x="56102" y="174212"/>
                      <a:pt x="54769" y="174117"/>
                      <a:pt x="53340" y="173926"/>
                    </a:cubicBezTo>
                    <a:cubicBezTo>
                      <a:pt x="38957" y="172402"/>
                      <a:pt x="27146" y="159830"/>
                      <a:pt x="24384" y="143161"/>
                    </a:cubicBezTo>
                    <a:lnTo>
                      <a:pt x="0" y="0"/>
                    </a:lnTo>
                    <a:lnTo>
                      <a:pt x="139637"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8" name="Google Shape;4458;p33"/>
              <p:cNvSpPr/>
              <p:nvPr/>
            </p:nvSpPr>
            <p:spPr>
              <a:xfrm>
                <a:off x="4616274" y="3169120"/>
                <a:ext cx="1081632" cy="132601"/>
              </a:xfrm>
              <a:custGeom>
                <a:rect b="b" l="l" r="r" t="t"/>
                <a:pathLst>
                  <a:path extrusionOk="0" h="85137" w="694467">
                    <a:moveTo>
                      <a:pt x="694468" y="6946"/>
                    </a:moveTo>
                    <a:lnTo>
                      <a:pt x="694468" y="77241"/>
                    </a:lnTo>
                    <a:cubicBezTo>
                      <a:pt x="692277" y="85623"/>
                      <a:pt x="263461" y="89719"/>
                      <a:pt x="0" y="77241"/>
                    </a:cubicBezTo>
                    <a:lnTo>
                      <a:pt x="0" y="2470"/>
                    </a:lnTo>
                    <a:cubicBezTo>
                      <a:pt x="7620" y="2470"/>
                      <a:pt x="423196" y="-5436"/>
                      <a:pt x="694468" y="70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9" name="Google Shape;4459;p33"/>
              <p:cNvSpPr/>
              <p:nvPr/>
            </p:nvSpPr>
            <p:spPr>
              <a:xfrm>
                <a:off x="4616274" y="3238538"/>
                <a:ext cx="1081632" cy="63183"/>
              </a:xfrm>
              <a:custGeom>
                <a:rect b="b" l="l" r="r" t="t"/>
                <a:pathLst>
                  <a:path extrusionOk="0" h="40567" w="694467">
                    <a:moveTo>
                      <a:pt x="694468" y="2000"/>
                    </a:moveTo>
                    <a:lnTo>
                      <a:pt x="694468" y="32671"/>
                    </a:lnTo>
                    <a:cubicBezTo>
                      <a:pt x="692277" y="41053"/>
                      <a:pt x="263461" y="45149"/>
                      <a:pt x="0" y="32671"/>
                    </a:cubicBezTo>
                    <a:lnTo>
                      <a:pt x="0" y="0"/>
                    </a:lnTo>
                    <a:cubicBezTo>
                      <a:pt x="114967" y="6001"/>
                      <a:pt x="472630" y="21908"/>
                      <a:pt x="694468" y="2000"/>
                    </a:cubicBezTo>
                    <a:close/>
                  </a:path>
                </a:pathLst>
              </a:custGeom>
              <a:solidFill>
                <a:srgbClr val="AA5E2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460" name="Google Shape;4460;p33"/>
            <p:cNvGrpSpPr/>
            <p:nvPr/>
          </p:nvGrpSpPr>
          <p:grpSpPr>
            <a:xfrm>
              <a:off x="-2632413" y="3617369"/>
              <a:ext cx="984985" cy="544386"/>
              <a:chOff x="8930212" y="-1107452"/>
              <a:chExt cx="1161676" cy="641965"/>
            </a:xfrm>
          </p:grpSpPr>
          <p:sp>
            <p:nvSpPr>
              <p:cNvPr id="4461" name="Google Shape;4461;p33"/>
              <p:cNvSpPr/>
              <p:nvPr/>
            </p:nvSpPr>
            <p:spPr>
              <a:xfrm>
                <a:off x="8940513" y="-663398"/>
                <a:ext cx="733506" cy="142033"/>
              </a:xfrm>
              <a:custGeom>
                <a:rect b="b" l="l" r="r" t="t"/>
                <a:pathLst>
                  <a:path extrusionOk="0" h="142033" w="733506">
                    <a:moveTo>
                      <a:pt x="733507" y="71017"/>
                    </a:moveTo>
                    <a:cubicBezTo>
                      <a:pt x="733507" y="110238"/>
                      <a:pt x="569306" y="142033"/>
                      <a:pt x="366754" y="142033"/>
                    </a:cubicBezTo>
                    <a:cubicBezTo>
                      <a:pt x="164201" y="142033"/>
                      <a:pt x="0" y="110238"/>
                      <a:pt x="0" y="71017"/>
                    </a:cubicBezTo>
                    <a:cubicBezTo>
                      <a:pt x="0" y="31795"/>
                      <a:pt x="164201" y="0"/>
                      <a:pt x="366754" y="0"/>
                    </a:cubicBezTo>
                    <a:cubicBezTo>
                      <a:pt x="569306" y="0"/>
                      <a:pt x="733507" y="31795"/>
                      <a:pt x="733507" y="71017"/>
                    </a:cubicBezTo>
                    <a:close/>
                  </a:path>
                </a:pathLst>
              </a:custGeom>
              <a:solidFill>
                <a:srgbClr val="E8BA7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2" name="Google Shape;4462;p33"/>
              <p:cNvSpPr/>
              <p:nvPr/>
            </p:nvSpPr>
            <p:spPr>
              <a:xfrm>
                <a:off x="9203165" y="-791103"/>
                <a:ext cx="13279" cy="142169"/>
              </a:xfrm>
              <a:custGeom>
                <a:rect b="b" l="l" r="r" t="t"/>
                <a:pathLst>
                  <a:path extrusionOk="0" h="142169" w="13279">
                    <a:moveTo>
                      <a:pt x="12624" y="5736"/>
                    </a:moveTo>
                    <a:cubicBezTo>
                      <a:pt x="12425" y="-1912"/>
                      <a:pt x="954" y="-1912"/>
                      <a:pt x="705" y="5736"/>
                    </a:cubicBezTo>
                    <a:cubicBezTo>
                      <a:pt x="-536" y="49140"/>
                      <a:pt x="209" y="92694"/>
                      <a:pt x="358" y="136099"/>
                    </a:cubicBezTo>
                    <a:cubicBezTo>
                      <a:pt x="358" y="144193"/>
                      <a:pt x="12873" y="144193"/>
                      <a:pt x="12922" y="136099"/>
                    </a:cubicBezTo>
                    <a:cubicBezTo>
                      <a:pt x="13071" y="92694"/>
                      <a:pt x="13816" y="49140"/>
                      <a:pt x="12574" y="5736"/>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3" name="Google Shape;4463;p33"/>
              <p:cNvSpPr/>
              <p:nvPr/>
            </p:nvSpPr>
            <p:spPr>
              <a:xfrm>
                <a:off x="9314707" y="-1041610"/>
                <a:ext cx="25046" cy="421276"/>
              </a:xfrm>
              <a:custGeom>
                <a:rect b="b" l="l" r="r" t="t"/>
                <a:pathLst>
                  <a:path extrusionOk="0" h="421276" w="25046">
                    <a:moveTo>
                      <a:pt x="16547" y="255597"/>
                    </a:moveTo>
                    <a:cubicBezTo>
                      <a:pt x="14461" y="202261"/>
                      <a:pt x="13319" y="148924"/>
                      <a:pt x="12822" y="95587"/>
                    </a:cubicBezTo>
                    <a:cubicBezTo>
                      <a:pt x="12573" y="65690"/>
                      <a:pt x="12573" y="35744"/>
                      <a:pt x="12723" y="5848"/>
                    </a:cubicBezTo>
                    <a:cubicBezTo>
                      <a:pt x="12723" y="-1949"/>
                      <a:pt x="754" y="-1949"/>
                      <a:pt x="605" y="5848"/>
                    </a:cubicBezTo>
                    <a:cubicBezTo>
                      <a:pt x="-1282" y="112521"/>
                      <a:pt x="1350" y="219344"/>
                      <a:pt x="7012" y="325869"/>
                    </a:cubicBezTo>
                    <a:cubicBezTo>
                      <a:pt x="8600" y="355716"/>
                      <a:pt x="9991" y="385662"/>
                      <a:pt x="12822" y="415409"/>
                    </a:cubicBezTo>
                    <a:cubicBezTo>
                      <a:pt x="13566" y="423107"/>
                      <a:pt x="25387" y="423355"/>
                      <a:pt x="25039" y="415409"/>
                    </a:cubicBezTo>
                    <a:cubicBezTo>
                      <a:pt x="22605" y="362122"/>
                      <a:pt x="18632" y="308934"/>
                      <a:pt x="16547" y="255597"/>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4" name="Google Shape;4464;p33"/>
              <p:cNvSpPr/>
              <p:nvPr/>
            </p:nvSpPr>
            <p:spPr>
              <a:xfrm>
                <a:off x="9428712" y="-716573"/>
                <a:ext cx="14281" cy="85896"/>
              </a:xfrm>
              <a:custGeom>
                <a:rect b="b" l="l" r="r" t="t"/>
                <a:pathLst>
                  <a:path extrusionOk="0" h="85896" w="14281">
                    <a:moveTo>
                      <a:pt x="12691" y="42995"/>
                    </a:moveTo>
                    <a:cubicBezTo>
                      <a:pt x="12393" y="30580"/>
                      <a:pt x="12642" y="18164"/>
                      <a:pt x="12741" y="5699"/>
                    </a:cubicBezTo>
                    <a:cubicBezTo>
                      <a:pt x="12840" y="-1999"/>
                      <a:pt x="1468" y="-1800"/>
                      <a:pt x="872" y="5699"/>
                    </a:cubicBezTo>
                    <a:cubicBezTo>
                      <a:pt x="-71" y="18313"/>
                      <a:pt x="-121" y="31027"/>
                      <a:pt x="127" y="43690"/>
                    </a:cubicBezTo>
                    <a:cubicBezTo>
                      <a:pt x="425" y="56404"/>
                      <a:pt x="823" y="69167"/>
                      <a:pt x="2858" y="81731"/>
                    </a:cubicBezTo>
                    <a:cubicBezTo>
                      <a:pt x="3901" y="88287"/>
                      <a:pt x="14380" y="86598"/>
                      <a:pt x="14281" y="80192"/>
                    </a:cubicBezTo>
                    <a:cubicBezTo>
                      <a:pt x="14082" y="67776"/>
                      <a:pt x="12940" y="55411"/>
                      <a:pt x="12642" y="42945"/>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5" name="Google Shape;4465;p33"/>
              <p:cNvSpPr/>
              <p:nvPr/>
            </p:nvSpPr>
            <p:spPr>
              <a:xfrm>
                <a:off x="9186284" y="-1057623"/>
                <a:ext cx="228941" cy="210164"/>
              </a:xfrm>
              <a:custGeom>
                <a:rect b="b" l="l" r="r" t="t"/>
                <a:pathLst>
                  <a:path extrusionOk="0" h="210164" w="228941">
                    <a:moveTo>
                      <a:pt x="206104" y="162850"/>
                    </a:moveTo>
                    <a:cubicBezTo>
                      <a:pt x="189317" y="183261"/>
                      <a:pt x="165529" y="197117"/>
                      <a:pt x="140103" y="204467"/>
                    </a:cubicBezTo>
                    <a:cubicBezTo>
                      <a:pt x="95258" y="217528"/>
                      <a:pt x="42766" y="209632"/>
                      <a:pt x="15253" y="165085"/>
                    </a:cubicBezTo>
                    <a:cubicBezTo>
                      <a:pt x="9740" y="156195"/>
                      <a:pt x="5817" y="147207"/>
                      <a:pt x="3383" y="138367"/>
                    </a:cubicBezTo>
                    <a:cubicBezTo>
                      <a:pt x="-23980" y="40533"/>
                      <a:pt x="121330" y="-48114"/>
                      <a:pt x="198306" y="29756"/>
                    </a:cubicBezTo>
                    <a:cubicBezTo>
                      <a:pt x="200342" y="31792"/>
                      <a:pt x="202329" y="33928"/>
                      <a:pt x="204266" y="36212"/>
                    </a:cubicBezTo>
                    <a:cubicBezTo>
                      <a:pt x="236794" y="74750"/>
                      <a:pt x="236894" y="125455"/>
                      <a:pt x="206153" y="1628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6" name="Google Shape;4466;p33"/>
              <p:cNvSpPr/>
              <p:nvPr/>
            </p:nvSpPr>
            <p:spPr>
              <a:xfrm>
                <a:off x="9189667" y="-1027866"/>
                <a:ext cx="225607" cy="180408"/>
              </a:xfrm>
              <a:custGeom>
                <a:rect b="b" l="l" r="r" t="t"/>
                <a:pathLst>
                  <a:path extrusionOk="0" h="180408" w="225607">
                    <a:moveTo>
                      <a:pt x="202720" y="133094"/>
                    </a:moveTo>
                    <a:cubicBezTo>
                      <a:pt x="185934" y="153505"/>
                      <a:pt x="162146" y="167361"/>
                      <a:pt x="136719" y="174711"/>
                    </a:cubicBezTo>
                    <a:cubicBezTo>
                      <a:pt x="91875" y="187772"/>
                      <a:pt x="39382" y="179875"/>
                      <a:pt x="11869" y="135329"/>
                    </a:cubicBezTo>
                    <a:cubicBezTo>
                      <a:pt x="6357" y="126439"/>
                      <a:pt x="2433" y="117450"/>
                      <a:pt x="0" y="108611"/>
                    </a:cubicBezTo>
                    <a:cubicBezTo>
                      <a:pt x="40375" y="115712"/>
                      <a:pt x="86412" y="114669"/>
                      <a:pt x="123162" y="96543"/>
                    </a:cubicBezTo>
                    <a:cubicBezTo>
                      <a:pt x="160209" y="78267"/>
                      <a:pt x="184196" y="39978"/>
                      <a:pt x="194973" y="0"/>
                    </a:cubicBezTo>
                    <a:cubicBezTo>
                      <a:pt x="197008" y="2036"/>
                      <a:pt x="198996" y="4172"/>
                      <a:pt x="200932" y="6456"/>
                    </a:cubicBezTo>
                    <a:cubicBezTo>
                      <a:pt x="233461" y="44994"/>
                      <a:pt x="233560" y="95698"/>
                      <a:pt x="202820" y="133044"/>
                    </a:cubicBezTo>
                    <a:close/>
                  </a:path>
                </a:pathLst>
              </a:custGeom>
              <a:solidFill>
                <a:srgbClr val="892E6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7" name="Google Shape;4467;p33"/>
              <p:cNvSpPr/>
              <p:nvPr/>
            </p:nvSpPr>
            <p:spPr>
              <a:xfrm>
                <a:off x="9235783" y="-1042899"/>
                <a:ext cx="101281" cy="82993"/>
              </a:xfrm>
              <a:custGeom>
                <a:rect b="b" l="l" r="r" t="t"/>
                <a:pathLst>
                  <a:path extrusionOk="0" h="82993" w="101281">
                    <a:moveTo>
                      <a:pt x="25050" y="13294"/>
                    </a:moveTo>
                    <a:cubicBezTo>
                      <a:pt x="43276" y="183"/>
                      <a:pt x="84396" y="-9501"/>
                      <a:pt x="97804" y="15678"/>
                    </a:cubicBezTo>
                    <a:cubicBezTo>
                      <a:pt x="117619" y="52825"/>
                      <a:pt x="47596" y="90568"/>
                      <a:pt x="17899" y="81678"/>
                    </a:cubicBezTo>
                    <a:cubicBezTo>
                      <a:pt x="-4598" y="74974"/>
                      <a:pt x="-2711" y="51881"/>
                      <a:pt x="6328" y="34648"/>
                    </a:cubicBezTo>
                    <a:cubicBezTo>
                      <a:pt x="10846" y="26057"/>
                      <a:pt x="17352" y="18856"/>
                      <a:pt x="25050" y="1329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8" name="Google Shape;4468;p33"/>
              <p:cNvSpPr/>
              <p:nvPr/>
            </p:nvSpPr>
            <p:spPr>
              <a:xfrm>
                <a:off x="9362233" y="-1107452"/>
                <a:ext cx="210972" cy="227138"/>
              </a:xfrm>
              <a:custGeom>
                <a:rect b="b" l="l" r="r" t="t"/>
                <a:pathLst>
                  <a:path extrusionOk="0" h="227138" w="210972">
                    <a:moveTo>
                      <a:pt x="210873" y="93839"/>
                    </a:moveTo>
                    <a:cubicBezTo>
                      <a:pt x="210973" y="95775"/>
                      <a:pt x="210973" y="97712"/>
                      <a:pt x="210973" y="99649"/>
                    </a:cubicBezTo>
                    <a:lnTo>
                      <a:pt x="210973" y="99649"/>
                    </a:lnTo>
                    <a:cubicBezTo>
                      <a:pt x="210774" y="124083"/>
                      <a:pt x="202679" y="148069"/>
                      <a:pt x="189767" y="168927"/>
                    </a:cubicBezTo>
                    <a:cubicBezTo>
                      <a:pt x="165184" y="208607"/>
                      <a:pt x="120886" y="237957"/>
                      <a:pt x="70678" y="223307"/>
                    </a:cubicBezTo>
                    <a:cubicBezTo>
                      <a:pt x="24840" y="209898"/>
                      <a:pt x="3137" y="173645"/>
                      <a:pt x="307" y="134114"/>
                    </a:cubicBezTo>
                    <a:cubicBezTo>
                      <a:pt x="-4411" y="66872"/>
                      <a:pt x="45598" y="-9756"/>
                      <a:pt x="124710" y="1020"/>
                    </a:cubicBezTo>
                    <a:cubicBezTo>
                      <a:pt x="174719" y="7874"/>
                      <a:pt x="208688" y="45418"/>
                      <a:pt x="210873" y="937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69" name="Google Shape;4469;p33"/>
              <p:cNvSpPr/>
              <p:nvPr/>
            </p:nvSpPr>
            <p:spPr>
              <a:xfrm>
                <a:off x="9362541" y="-1007753"/>
                <a:ext cx="210665" cy="127489"/>
              </a:xfrm>
              <a:custGeom>
                <a:rect b="b" l="l" r="r" t="t"/>
                <a:pathLst>
                  <a:path extrusionOk="0" h="127489" w="210665">
                    <a:moveTo>
                      <a:pt x="210665" y="0"/>
                    </a:moveTo>
                    <a:cubicBezTo>
                      <a:pt x="210467" y="24434"/>
                      <a:pt x="202372" y="48420"/>
                      <a:pt x="189460" y="69278"/>
                    </a:cubicBezTo>
                    <a:cubicBezTo>
                      <a:pt x="164877" y="108958"/>
                      <a:pt x="120579" y="138308"/>
                      <a:pt x="70371" y="123658"/>
                    </a:cubicBezTo>
                    <a:cubicBezTo>
                      <a:pt x="24533" y="110250"/>
                      <a:pt x="2830" y="73996"/>
                      <a:pt x="0" y="34465"/>
                    </a:cubicBezTo>
                    <a:cubicBezTo>
                      <a:pt x="9386" y="47526"/>
                      <a:pt x="21652" y="58502"/>
                      <a:pt x="35955" y="65852"/>
                    </a:cubicBezTo>
                    <a:cubicBezTo>
                      <a:pt x="77720" y="87256"/>
                      <a:pt x="131256" y="78962"/>
                      <a:pt x="168503" y="50457"/>
                    </a:cubicBezTo>
                    <a:cubicBezTo>
                      <a:pt x="186133" y="36948"/>
                      <a:pt x="200236" y="19517"/>
                      <a:pt x="210665" y="0"/>
                    </a:cubicBezTo>
                    <a:close/>
                  </a:path>
                </a:pathLst>
              </a:custGeom>
              <a:solidFill>
                <a:srgbClr val="C455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0" name="Google Shape;4470;p33"/>
              <p:cNvSpPr/>
              <p:nvPr/>
            </p:nvSpPr>
            <p:spPr>
              <a:xfrm>
                <a:off x="9445473" y="-1069452"/>
                <a:ext cx="108078" cy="75403"/>
              </a:xfrm>
              <a:custGeom>
                <a:rect b="b" l="l" r="r" t="t"/>
                <a:pathLst>
                  <a:path extrusionOk="0" h="75403" w="108078">
                    <a:moveTo>
                      <a:pt x="56370" y="664"/>
                    </a:moveTo>
                    <a:cubicBezTo>
                      <a:pt x="78569" y="3892"/>
                      <a:pt x="114871" y="25595"/>
                      <a:pt x="106975" y="53008"/>
                    </a:cubicBezTo>
                    <a:cubicBezTo>
                      <a:pt x="95354" y="93482"/>
                      <a:pt x="18825" y="71879"/>
                      <a:pt x="3678" y="44814"/>
                    </a:cubicBezTo>
                    <a:cubicBezTo>
                      <a:pt x="-7794" y="24353"/>
                      <a:pt x="9588" y="9057"/>
                      <a:pt x="28062" y="2998"/>
                    </a:cubicBezTo>
                    <a:cubicBezTo>
                      <a:pt x="37299" y="-31"/>
                      <a:pt x="46933" y="-677"/>
                      <a:pt x="56370" y="66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1" name="Google Shape;4471;p33"/>
              <p:cNvSpPr/>
              <p:nvPr/>
            </p:nvSpPr>
            <p:spPr>
              <a:xfrm>
                <a:off x="9540152" y="-1038395"/>
                <a:ext cx="226171" cy="212831"/>
              </a:xfrm>
              <a:custGeom>
                <a:rect b="b" l="l" r="r" t="t"/>
                <a:pathLst>
                  <a:path extrusionOk="0" h="212831" w="226171">
                    <a:moveTo>
                      <a:pt x="206276" y="173767"/>
                    </a:moveTo>
                    <a:cubicBezTo>
                      <a:pt x="187950" y="198995"/>
                      <a:pt x="158749" y="213596"/>
                      <a:pt x="125476" y="212801"/>
                    </a:cubicBezTo>
                    <a:cubicBezTo>
                      <a:pt x="99105" y="212205"/>
                      <a:pt x="73528" y="202074"/>
                      <a:pt x="51976" y="186629"/>
                    </a:cubicBezTo>
                    <a:cubicBezTo>
                      <a:pt x="14033" y="159415"/>
                      <a:pt x="-12237" y="113279"/>
                      <a:pt x="5840" y="64113"/>
                    </a:cubicBezTo>
                    <a:cubicBezTo>
                      <a:pt x="16864" y="34068"/>
                      <a:pt x="37425" y="15544"/>
                      <a:pt x="61759" y="6555"/>
                    </a:cubicBezTo>
                    <a:lnTo>
                      <a:pt x="61759" y="6555"/>
                    </a:lnTo>
                    <a:cubicBezTo>
                      <a:pt x="135358" y="-20659"/>
                      <a:pt x="243174" y="39829"/>
                      <a:pt x="223905" y="133143"/>
                    </a:cubicBezTo>
                    <a:cubicBezTo>
                      <a:pt x="220727" y="148588"/>
                      <a:pt x="214668" y="162295"/>
                      <a:pt x="206325" y="1737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2" name="Google Shape;4472;p33"/>
              <p:cNvSpPr/>
              <p:nvPr/>
            </p:nvSpPr>
            <p:spPr>
              <a:xfrm>
                <a:off x="9540152" y="-1031839"/>
                <a:ext cx="206325" cy="206276"/>
              </a:xfrm>
              <a:custGeom>
                <a:rect b="b" l="l" r="r" t="t"/>
                <a:pathLst>
                  <a:path extrusionOk="0" h="206276" w="206325">
                    <a:moveTo>
                      <a:pt x="206276" y="167212"/>
                    </a:moveTo>
                    <a:cubicBezTo>
                      <a:pt x="187950" y="192440"/>
                      <a:pt x="158749" y="207041"/>
                      <a:pt x="125476" y="206246"/>
                    </a:cubicBezTo>
                    <a:cubicBezTo>
                      <a:pt x="99105" y="205650"/>
                      <a:pt x="73528" y="195519"/>
                      <a:pt x="51976" y="180074"/>
                    </a:cubicBezTo>
                    <a:cubicBezTo>
                      <a:pt x="14033" y="152859"/>
                      <a:pt x="-12237" y="106724"/>
                      <a:pt x="5840" y="57558"/>
                    </a:cubicBezTo>
                    <a:cubicBezTo>
                      <a:pt x="16864" y="27513"/>
                      <a:pt x="37425" y="8989"/>
                      <a:pt x="61759" y="0"/>
                    </a:cubicBezTo>
                    <a:cubicBezTo>
                      <a:pt x="46960" y="21802"/>
                      <a:pt x="39163" y="47328"/>
                      <a:pt x="45420" y="72556"/>
                    </a:cubicBezTo>
                    <a:cubicBezTo>
                      <a:pt x="49939" y="90782"/>
                      <a:pt x="61312" y="106575"/>
                      <a:pt x="74174" y="120331"/>
                    </a:cubicBezTo>
                    <a:cubicBezTo>
                      <a:pt x="87384" y="134435"/>
                      <a:pt x="102482" y="146900"/>
                      <a:pt x="119664" y="155740"/>
                    </a:cubicBezTo>
                    <a:cubicBezTo>
                      <a:pt x="146135" y="169248"/>
                      <a:pt x="177173" y="172923"/>
                      <a:pt x="206325" y="167162"/>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3" name="Google Shape;4473;p33"/>
              <p:cNvSpPr/>
              <p:nvPr/>
            </p:nvSpPr>
            <p:spPr>
              <a:xfrm>
                <a:off x="9673719" y="-1002443"/>
                <a:ext cx="78428" cy="104475"/>
              </a:xfrm>
              <a:custGeom>
                <a:rect b="b" l="l" r="r" t="t"/>
                <a:pathLst>
                  <a:path extrusionOk="0" h="104475" w="78428">
                    <a:moveTo>
                      <a:pt x="69927" y="30496"/>
                    </a:moveTo>
                    <a:cubicBezTo>
                      <a:pt x="80703" y="50162"/>
                      <a:pt x="85272" y="92176"/>
                      <a:pt x="58654" y="102456"/>
                    </a:cubicBezTo>
                    <a:cubicBezTo>
                      <a:pt x="19371" y="117603"/>
                      <a:pt x="-9532" y="43507"/>
                      <a:pt x="2933" y="15101"/>
                    </a:cubicBezTo>
                    <a:cubicBezTo>
                      <a:pt x="12368" y="-6403"/>
                      <a:pt x="35064" y="-1735"/>
                      <a:pt x="51006" y="9340"/>
                    </a:cubicBezTo>
                    <a:cubicBezTo>
                      <a:pt x="59002" y="14852"/>
                      <a:pt x="65357"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4" name="Google Shape;4474;p33"/>
              <p:cNvSpPr/>
              <p:nvPr/>
            </p:nvSpPr>
            <p:spPr>
              <a:xfrm>
                <a:off x="9440325" y="-998793"/>
                <a:ext cx="226131" cy="212810"/>
              </a:xfrm>
              <a:custGeom>
                <a:rect b="b" l="l" r="r" t="t"/>
                <a:pathLst>
                  <a:path extrusionOk="0" h="212810" w="226131">
                    <a:moveTo>
                      <a:pt x="125481" y="212780"/>
                    </a:moveTo>
                    <a:cubicBezTo>
                      <a:pt x="99110" y="212184"/>
                      <a:pt x="73535" y="202053"/>
                      <a:pt x="51981" y="186609"/>
                    </a:cubicBezTo>
                    <a:cubicBezTo>
                      <a:pt x="13990" y="159394"/>
                      <a:pt x="-12231" y="113208"/>
                      <a:pt x="5845" y="64093"/>
                    </a:cubicBezTo>
                    <a:cubicBezTo>
                      <a:pt x="7435" y="59772"/>
                      <a:pt x="9223" y="55749"/>
                      <a:pt x="11159" y="51925"/>
                    </a:cubicBezTo>
                    <a:lnTo>
                      <a:pt x="11159" y="51925"/>
                    </a:lnTo>
                    <a:cubicBezTo>
                      <a:pt x="64198" y="-52216"/>
                      <a:pt x="248593" y="13388"/>
                      <a:pt x="223862" y="133123"/>
                    </a:cubicBezTo>
                    <a:cubicBezTo>
                      <a:pt x="222471" y="139728"/>
                      <a:pt x="220633" y="145985"/>
                      <a:pt x="218200" y="151895"/>
                    </a:cubicBezTo>
                    <a:cubicBezTo>
                      <a:pt x="202855" y="190333"/>
                      <a:pt x="167396" y="213774"/>
                      <a:pt x="125432" y="212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5" name="Google Shape;4475;p33"/>
              <p:cNvSpPr/>
              <p:nvPr/>
            </p:nvSpPr>
            <p:spPr>
              <a:xfrm>
                <a:off x="9440325" y="-946868"/>
                <a:ext cx="218249" cy="160885"/>
              </a:xfrm>
              <a:custGeom>
                <a:rect b="b" l="l" r="r" t="t"/>
                <a:pathLst>
                  <a:path extrusionOk="0" h="160885" w="218249">
                    <a:moveTo>
                      <a:pt x="125481" y="160855"/>
                    </a:moveTo>
                    <a:cubicBezTo>
                      <a:pt x="99110" y="160259"/>
                      <a:pt x="73535" y="150128"/>
                      <a:pt x="51981" y="134683"/>
                    </a:cubicBezTo>
                    <a:cubicBezTo>
                      <a:pt x="13990" y="107468"/>
                      <a:pt x="-12231" y="61283"/>
                      <a:pt x="5845" y="12167"/>
                    </a:cubicBezTo>
                    <a:cubicBezTo>
                      <a:pt x="7435" y="7847"/>
                      <a:pt x="9223" y="3824"/>
                      <a:pt x="11159" y="0"/>
                    </a:cubicBezTo>
                    <a:cubicBezTo>
                      <a:pt x="13394" y="9237"/>
                      <a:pt x="15182" y="19169"/>
                      <a:pt x="17616" y="24831"/>
                    </a:cubicBezTo>
                    <a:cubicBezTo>
                      <a:pt x="25909" y="44000"/>
                      <a:pt x="40708" y="59793"/>
                      <a:pt x="57097" y="72705"/>
                    </a:cubicBezTo>
                    <a:cubicBezTo>
                      <a:pt x="87341" y="96443"/>
                      <a:pt x="124886" y="111839"/>
                      <a:pt x="163324" y="111739"/>
                    </a:cubicBezTo>
                    <a:cubicBezTo>
                      <a:pt x="182145" y="111739"/>
                      <a:pt x="201067" y="107667"/>
                      <a:pt x="218249" y="99969"/>
                    </a:cubicBezTo>
                    <a:cubicBezTo>
                      <a:pt x="202905" y="138408"/>
                      <a:pt x="167445" y="161848"/>
                      <a:pt x="125481" y="16085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6" name="Google Shape;4476;p33"/>
              <p:cNvSpPr/>
              <p:nvPr/>
            </p:nvSpPr>
            <p:spPr>
              <a:xfrm>
                <a:off x="9489322" y="-984726"/>
                <a:ext cx="109379" cy="71771"/>
              </a:xfrm>
              <a:custGeom>
                <a:rect b="b" l="l" r="r" t="t"/>
                <a:pathLst>
                  <a:path extrusionOk="0" h="71771" w="109379">
                    <a:moveTo>
                      <a:pt x="63721" y="71132"/>
                    </a:moveTo>
                    <a:cubicBezTo>
                      <a:pt x="41522" y="74558"/>
                      <a:pt x="501" y="64427"/>
                      <a:pt x="5" y="35921"/>
                    </a:cubicBezTo>
                    <a:cubicBezTo>
                      <a:pt x="-740" y="-6192"/>
                      <a:pt x="78768" y="-7930"/>
                      <a:pt x="101166" y="13474"/>
                    </a:cubicBezTo>
                    <a:cubicBezTo>
                      <a:pt x="118150" y="29664"/>
                      <a:pt x="105983" y="49429"/>
                      <a:pt x="90091" y="60603"/>
                    </a:cubicBezTo>
                    <a:cubicBezTo>
                      <a:pt x="82145" y="66215"/>
                      <a:pt x="73107" y="69692"/>
                      <a:pt x="63721" y="71132"/>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7" name="Google Shape;4477;p33"/>
              <p:cNvSpPr/>
              <p:nvPr/>
            </p:nvSpPr>
            <p:spPr>
              <a:xfrm>
                <a:off x="9498462" y="-693136"/>
                <a:ext cx="226141" cy="212819"/>
              </a:xfrm>
              <a:custGeom>
                <a:rect b="b" l="l" r="r" t="t"/>
                <a:pathLst>
                  <a:path extrusionOk="0" h="212819" w="226141">
                    <a:moveTo>
                      <a:pt x="125498" y="212792"/>
                    </a:moveTo>
                    <a:cubicBezTo>
                      <a:pt x="124307" y="212792"/>
                      <a:pt x="123164" y="212742"/>
                      <a:pt x="121973" y="212643"/>
                    </a:cubicBezTo>
                    <a:cubicBezTo>
                      <a:pt x="96794" y="211253"/>
                      <a:pt x="72559" y="201370"/>
                      <a:pt x="51998" y="186620"/>
                    </a:cubicBezTo>
                    <a:cubicBezTo>
                      <a:pt x="14057" y="159406"/>
                      <a:pt x="-12214" y="113220"/>
                      <a:pt x="5814" y="64104"/>
                    </a:cubicBezTo>
                    <a:cubicBezTo>
                      <a:pt x="27168" y="5950"/>
                      <a:pt x="84229" y="-9048"/>
                      <a:pt x="134935" y="4808"/>
                    </a:cubicBezTo>
                    <a:cubicBezTo>
                      <a:pt x="189761" y="19806"/>
                      <a:pt x="237188" y="68624"/>
                      <a:pt x="223879" y="133134"/>
                    </a:cubicBezTo>
                    <a:cubicBezTo>
                      <a:pt x="213698" y="182548"/>
                      <a:pt x="173919" y="213885"/>
                      <a:pt x="125498" y="21279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8" name="Google Shape;4478;p33"/>
              <p:cNvSpPr/>
              <p:nvPr/>
            </p:nvSpPr>
            <p:spPr>
              <a:xfrm>
                <a:off x="9498462" y="-693136"/>
                <a:ext cx="134934" cy="212643"/>
              </a:xfrm>
              <a:custGeom>
                <a:rect b="b" l="l" r="r" t="t"/>
                <a:pathLst>
                  <a:path extrusionOk="0" h="212643" w="134934">
                    <a:moveTo>
                      <a:pt x="121973" y="212643"/>
                    </a:moveTo>
                    <a:cubicBezTo>
                      <a:pt x="96794" y="211253"/>
                      <a:pt x="72559" y="201370"/>
                      <a:pt x="51998" y="186620"/>
                    </a:cubicBezTo>
                    <a:cubicBezTo>
                      <a:pt x="14057" y="159406"/>
                      <a:pt x="-12214" y="113220"/>
                      <a:pt x="5814" y="64104"/>
                    </a:cubicBezTo>
                    <a:cubicBezTo>
                      <a:pt x="27168" y="5950"/>
                      <a:pt x="84229" y="-9048"/>
                      <a:pt x="134935" y="4808"/>
                    </a:cubicBezTo>
                    <a:cubicBezTo>
                      <a:pt x="116361" y="11115"/>
                      <a:pt x="99476" y="22885"/>
                      <a:pt x="87657" y="38578"/>
                    </a:cubicBezTo>
                    <a:cubicBezTo>
                      <a:pt x="62179" y="72398"/>
                      <a:pt x="59895" y="120769"/>
                      <a:pt x="77873" y="159157"/>
                    </a:cubicBezTo>
                    <a:cubicBezTo>
                      <a:pt x="87806" y="180363"/>
                      <a:pt x="103300" y="198490"/>
                      <a:pt x="121973" y="212643"/>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9" name="Google Shape;4479;p33"/>
              <p:cNvSpPr/>
              <p:nvPr/>
            </p:nvSpPr>
            <p:spPr>
              <a:xfrm>
                <a:off x="9628802" y="-606092"/>
                <a:ext cx="77104" cy="107020"/>
              </a:xfrm>
              <a:custGeom>
                <a:rect b="b" l="l" r="r" t="t"/>
                <a:pathLst>
                  <a:path extrusionOk="0" h="107020" w="77104">
                    <a:moveTo>
                      <a:pt x="75660" y="58407"/>
                    </a:moveTo>
                    <a:cubicBezTo>
                      <a:pt x="70893" y="80358"/>
                      <a:pt x="46807" y="115071"/>
                      <a:pt x="19989" y="105338"/>
                    </a:cubicBezTo>
                    <a:cubicBezTo>
                      <a:pt x="-19591" y="90985"/>
                      <a:pt x="7177" y="16095"/>
                      <a:pt x="35186" y="2835"/>
                    </a:cubicBezTo>
                    <a:cubicBezTo>
                      <a:pt x="56392" y="-7196"/>
                      <a:pt x="70446" y="11179"/>
                      <a:pt x="75264" y="30001"/>
                    </a:cubicBezTo>
                    <a:cubicBezTo>
                      <a:pt x="77647" y="39387"/>
                      <a:pt x="77647" y="49120"/>
                      <a:pt x="75660"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0" name="Google Shape;4480;p33"/>
              <p:cNvSpPr/>
              <p:nvPr/>
            </p:nvSpPr>
            <p:spPr>
              <a:xfrm>
                <a:off x="9464069" y="-826239"/>
                <a:ext cx="226170" cy="212829"/>
              </a:xfrm>
              <a:custGeom>
                <a:rect b="b" l="l" r="r" t="t"/>
                <a:pathLst>
                  <a:path extrusionOk="0" h="212829" w="226170">
                    <a:moveTo>
                      <a:pt x="178118" y="199442"/>
                    </a:moveTo>
                    <a:cubicBezTo>
                      <a:pt x="162871" y="208480"/>
                      <a:pt x="144843" y="213248"/>
                      <a:pt x="125476" y="212801"/>
                    </a:cubicBezTo>
                    <a:cubicBezTo>
                      <a:pt x="99105" y="212205"/>
                      <a:pt x="73480" y="202074"/>
                      <a:pt x="51976" y="186629"/>
                    </a:cubicBezTo>
                    <a:cubicBezTo>
                      <a:pt x="14034" y="159414"/>
                      <a:pt x="-12237" y="113229"/>
                      <a:pt x="5840" y="64113"/>
                    </a:cubicBezTo>
                    <a:cubicBezTo>
                      <a:pt x="18056" y="30840"/>
                      <a:pt x="41994" y="11670"/>
                      <a:pt x="69705" y="3973"/>
                    </a:cubicBezTo>
                    <a:cubicBezTo>
                      <a:pt x="142857" y="-16289"/>
                      <a:pt x="242479" y="43106"/>
                      <a:pt x="223906" y="133143"/>
                    </a:cubicBezTo>
                    <a:cubicBezTo>
                      <a:pt x="217748" y="162791"/>
                      <a:pt x="201011" y="185934"/>
                      <a:pt x="178118" y="199492"/>
                    </a:cubicBezTo>
                    <a:close/>
                  </a:path>
                </a:pathLst>
              </a:custGeom>
              <a:solidFill>
                <a:srgbClr val="B0427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1" name="Google Shape;4481;p33"/>
              <p:cNvSpPr/>
              <p:nvPr/>
            </p:nvSpPr>
            <p:spPr>
              <a:xfrm>
                <a:off x="9464069" y="-822266"/>
                <a:ext cx="178117" cy="208857"/>
              </a:xfrm>
              <a:custGeom>
                <a:rect b="b" l="l" r="r" t="t"/>
                <a:pathLst>
                  <a:path extrusionOk="0" h="208857" w="178117">
                    <a:moveTo>
                      <a:pt x="178118" y="195469"/>
                    </a:moveTo>
                    <a:cubicBezTo>
                      <a:pt x="162871" y="204508"/>
                      <a:pt x="144843" y="209275"/>
                      <a:pt x="125476" y="208828"/>
                    </a:cubicBezTo>
                    <a:cubicBezTo>
                      <a:pt x="99105" y="208232"/>
                      <a:pt x="73480" y="198101"/>
                      <a:pt x="51976" y="182657"/>
                    </a:cubicBezTo>
                    <a:cubicBezTo>
                      <a:pt x="14034" y="155442"/>
                      <a:pt x="-12237" y="109256"/>
                      <a:pt x="5840" y="60141"/>
                    </a:cubicBezTo>
                    <a:cubicBezTo>
                      <a:pt x="18056" y="26867"/>
                      <a:pt x="41994" y="7698"/>
                      <a:pt x="69705" y="0"/>
                    </a:cubicBezTo>
                    <a:cubicBezTo>
                      <a:pt x="66576" y="5612"/>
                      <a:pt x="63000" y="10777"/>
                      <a:pt x="60318" y="14998"/>
                    </a:cubicBezTo>
                    <a:cubicBezTo>
                      <a:pt x="49294" y="32528"/>
                      <a:pt x="41349" y="52145"/>
                      <a:pt x="42590" y="73251"/>
                    </a:cubicBezTo>
                    <a:cubicBezTo>
                      <a:pt x="43732" y="93265"/>
                      <a:pt x="53018" y="112087"/>
                      <a:pt x="64888" y="128277"/>
                    </a:cubicBezTo>
                    <a:cubicBezTo>
                      <a:pt x="91606" y="164580"/>
                      <a:pt x="133669" y="189460"/>
                      <a:pt x="178118" y="195519"/>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2" name="Google Shape;4482;p33"/>
              <p:cNvSpPr/>
              <p:nvPr/>
            </p:nvSpPr>
            <p:spPr>
              <a:xfrm>
                <a:off x="9585497" y="-772510"/>
                <a:ext cx="77104" cy="107020"/>
              </a:xfrm>
              <a:custGeom>
                <a:rect b="b" l="l" r="r" t="t"/>
                <a:pathLst>
                  <a:path extrusionOk="0" h="107020" w="77104">
                    <a:moveTo>
                      <a:pt x="75660" y="58407"/>
                    </a:moveTo>
                    <a:cubicBezTo>
                      <a:pt x="70893" y="80358"/>
                      <a:pt x="46806" y="115071"/>
                      <a:pt x="19989" y="105337"/>
                    </a:cubicBezTo>
                    <a:cubicBezTo>
                      <a:pt x="-19591" y="90985"/>
                      <a:pt x="7176" y="16095"/>
                      <a:pt x="35186" y="2835"/>
                    </a:cubicBezTo>
                    <a:cubicBezTo>
                      <a:pt x="56392" y="-7196"/>
                      <a:pt x="70446" y="11179"/>
                      <a:pt x="75264" y="30000"/>
                    </a:cubicBezTo>
                    <a:cubicBezTo>
                      <a:pt x="77647" y="39386"/>
                      <a:pt x="77647" y="49120"/>
                      <a:pt x="75660"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3" name="Google Shape;4483;p33"/>
              <p:cNvSpPr/>
              <p:nvPr/>
            </p:nvSpPr>
            <p:spPr>
              <a:xfrm>
                <a:off x="9241561" y="-994342"/>
                <a:ext cx="226145" cy="212827"/>
              </a:xfrm>
              <a:custGeom>
                <a:rect b="b" l="l" r="r" t="t"/>
                <a:pathLst>
                  <a:path extrusionOk="0" h="212827" w="226145">
                    <a:moveTo>
                      <a:pt x="125499" y="212749"/>
                    </a:moveTo>
                    <a:cubicBezTo>
                      <a:pt x="99128" y="212154"/>
                      <a:pt x="73503" y="202022"/>
                      <a:pt x="51999" y="186578"/>
                    </a:cubicBezTo>
                    <a:cubicBezTo>
                      <a:pt x="14058" y="159363"/>
                      <a:pt x="-12214" y="113227"/>
                      <a:pt x="5814" y="64062"/>
                    </a:cubicBezTo>
                    <a:cubicBezTo>
                      <a:pt x="20712" y="23488"/>
                      <a:pt x="53042" y="3871"/>
                      <a:pt x="88451" y="544"/>
                    </a:cubicBezTo>
                    <a:cubicBezTo>
                      <a:pt x="158623" y="-6210"/>
                      <a:pt x="240913" y="50603"/>
                      <a:pt x="223879" y="133141"/>
                    </a:cubicBezTo>
                    <a:cubicBezTo>
                      <a:pt x="221496" y="144713"/>
                      <a:pt x="217473" y="155291"/>
                      <a:pt x="212059" y="164677"/>
                    </a:cubicBezTo>
                    <a:cubicBezTo>
                      <a:pt x="194578" y="195467"/>
                      <a:pt x="162546" y="213643"/>
                      <a:pt x="125499" y="2127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4" name="Google Shape;4484;p33"/>
              <p:cNvSpPr/>
              <p:nvPr/>
            </p:nvSpPr>
            <p:spPr>
              <a:xfrm>
                <a:off x="9241561" y="-993798"/>
                <a:ext cx="212108" cy="212283"/>
              </a:xfrm>
              <a:custGeom>
                <a:rect b="b" l="l" r="r" t="t"/>
                <a:pathLst>
                  <a:path extrusionOk="0" h="212283" w="212108">
                    <a:moveTo>
                      <a:pt x="125499" y="212205"/>
                    </a:moveTo>
                    <a:cubicBezTo>
                      <a:pt x="99128" y="211610"/>
                      <a:pt x="73503" y="201478"/>
                      <a:pt x="51999" y="186033"/>
                    </a:cubicBezTo>
                    <a:cubicBezTo>
                      <a:pt x="14058" y="158819"/>
                      <a:pt x="-12214" y="112683"/>
                      <a:pt x="5814" y="63518"/>
                    </a:cubicBezTo>
                    <a:cubicBezTo>
                      <a:pt x="20712" y="22944"/>
                      <a:pt x="53042" y="3327"/>
                      <a:pt x="88451" y="0"/>
                    </a:cubicBezTo>
                    <a:cubicBezTo>
                      <a:pt x="80405" y="5165"/>
                      <a:pt x="73205" y="11621"/>
                      <a:pt x="67245" y="19070"/>
                    </a:cubicBezTo>
                    <a:cubicBezTo>
                      <a:pt x="45990" y="45639"/>
                      <a:pt x="41223" y="84326"/>
                      <a:pt x="55277" y="115265"/>
                    </a:cubicBezTo>
                    <a:cubicBezTo>
                      <a:pt x="68537" y="144367"/>
                      <a:pt x="96694" y="165076"/>
                      <a:pt x="127436" y="173866"/>
                    </a:cubicBezTo>
                    <a:cubicBezTo>
                      <a:pt x="140745" y="177641"/>
                      <a:pt x="154750" y="179429"/>
                      <a:pt x="168555" y="178336"/>
                    </a:cubicBezTo>
                    <a:cubicBezTo>
                      <a:pt x="183901" y="177094"/>
                      <a:pt x="198899" y="172079"/>
                      <a:pt x="212109" y="164133"/>
                    </a:cubicBezTo>
                    <a:cubicBezTo>
                      <a:pt x="194628" y="194923"/>
                      <a:pt x="162596" y="213099"/>
                      <a:pt x="125548" y="21225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5" name="Google Shape;4485;p33"/>
              <p:cNvSpPr/>
              <p:nvPr/>
            </p:nvSpPr>
            <p:spPr>
              <a:xfrm>
                <a:off x="9366609" y="-955959"/>
                <a:ext cx="78428" cy="104475"/>
              </a:xfrm>
              <a:custGeom>
                <a:rect b="b" l="l" r="r" t="t"/>
                <a:pathLst>
                  <a:path extrusionOk="0" h="104475" w="78428">
                    <a:moveTo>
                      <a:pt x="69927" y="30496"/>
                    </a:moveTo>
                    <a:cubicBezTo>
                      <a:pt x="80703" y="50162"/>
                      <a:pt x="85273" y="92176"/>
                      <a:pt x="58654" y="102456"/>
                    </a:cubicBezTo>
                    <a:cubicBezTo>
                      <a:pt x="19371" y="117603"/>
                      <a:pt x="-9532" y="43507"/>
                      <a:pt x="2933" y="15101"/>
                    </a:cubicBezTo>
                    <a:cubicBezTo>
                      <a:pt x="12370" y="-6403"/>
                      <a:pt x="35064" y="-1735"/>
                      <a:pt x="51006" y="9340"/>
                    </a:cubicBezTo>
                    <a:cubicBezTo>
                      <a:pt x="59002" y="14852"/>
                      <a:pt x="65358"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6" name="Google Shape;4486;p33"/>
              <p:cNvSpPr/>
              <p:nvPr/>
            </p:nvSpPr>
            <p:spPr>
              <a:xfrm>
                <a:off x="9135036" y="-806571"/>
                <a:ext cx="226146" cy="212827"/>
              </a:xfrm>
              <a:custGeom>
                <a:rect b="b" l="l" r="r" t="t"/>
                <a:pathLst>
                  <a:path extrusionOk="0" h="212827" w="226146">
                    <a:moveTo>
                      <a:pt x="125499" y="212749"/>
                    </a:moveTo>
                    <a:cubicBezTo>
                      <a:pt x="99128" y="212154"/>
                      <a:pt x="73503" y="202022"/>
                      <a:pt x="51999" y="186578"/>
                    </a:cubicBezTo>
                    <a:cubicBezTo>
                      <a:pt x="14057" y="159363"/>
                      <a:pt x="-12214" y="113227"/>
                      <a:pt x="5814" y="64062"/>
                    </a:cubicBezTo>
                    <a:cubicBezTo>
                      <a:pt x="20712" y="23488"/>
                      <a:pt x="53042" y="3871"/>
                      <a:pt x="88451" y="544"/>
                    </a:cubicBezTo>
                    <a:cubicBezTo>
                      <a:pt x="158623" y="-6210"/>
                      <a:pt x="240913" y="50603"/>
                      <a:pt x="223879" y="133141"/>
                    </a:cubicBezTo>
                    <a:cubicBezTo>
                      <a:pt x="221496" y="144713"/>
                      <a:pt x="217473" y="155291"/>
                      <a:pt x="212059" y="164677"/>
                    </a:cubicBezTo>
                    <a:cubicBezTo>
                      <a:pt x="194578" y="195467"/>
                      <a:pt x="162546" y="213643"/>
                      <a:pt x="125499" y="212799"/>
                    </a:cubicBezTo>
                    <a:close/>
                  </a:path>
                </a:pathLst>
              </a:custGeom>
              <a:solidFill>
                <a:srgbClr val="A1367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7" name="Google Shape;4487;p33"/>
              <p:cNvSpPr/>
              <p:nvPr/>
            </p:nvSpPr>
            <p:spPr>
              <a:xfrm>
                <a:off x="9135036" y="-806027"/>
                <a:ext cx="212108" cy="212283"/>
              </a:xfrm>
              <a:custGeom>
                <a:rect b="b" l="l" r="r" t="t"/>
                <a:pathLst>
                  <a:path extrusionOk="0" h="212283" w="212108">
                    <a:moveTo>
                      <a:pt x="125499" y="212205"/>
                    </a:moveTo>
                    <a:cubicBezTo>
                      <a:pt x="99128" y="211610"/>
                      <a:pt x="73503" y="201478"/>
                      <a:pt x="51999" y="186033"/>
                    </a:cubicBezTo>
                    <a:cubicBezTo>
                      <a:pt x="14057" y="158819"/>
                      <a:pt x="-12214" y="112683"/>
                      <a:pt x="5814" y="63518"/>
                    </a:cubicBezTo>
                    <a:cubicBezTo>
                      <a:pt x="20712" y="22944"/>
                      <a:pt x="53042" y="3327"/>
                      <a:pt x="88451" y="0"/>
                    </a:cubicBezTo>
                    <a:cubicBezTo>
                      <a:pt x="80405" y="5165"/>
                      <a:pt x="73205" y="11621"/>
                      <a:pt x="67245" y="19070"/>
                    </a:cubicBezTo>
                    <a:cubicBezTo>
                      <a:pt x="45990" y="45639"/>
                      <a:pt x="41223" y="84326"/>
                      <a:pt x="55277" y="115265"/>
                    </a:cubicBezTo>
                    <a:cubicBezTo>
                      <a:pt x="68537" y="144367"/>
                      <a:pt x="96695" y="165076"/>
                      <a:pt x="127436" y="173866"/>
                    </a:cubicBezTo>
                    <a:cubicBezTo>
                      <a:pt x="140745" y="177641"/>
                      <a:pt x="154750" y="179429"/>
                      <a:pt x="168555" y="178336"/>
                    </a:cubicBezTo>
                    <a:cubicBezTo>
                      <a:pt x="183901" y="177094"/>
                      <a:pt x="198899" y="172079"/>
                      <a:pt x="212109" y="164133"/>
                    </a:cubicBezTo>
                    <a:cubicBezTo>
                      <a:pt x="194628" y="194923"/>
                      <a:pt x="162596" y="213099"/>
                      <a:pt x="125548" y="212255"/>
                    </a:cubicBezTo>
                    <a:close/>
                  </a:path>
                </a:pathLst>
              </a:custGeom>
              <a:solidFill>
                <a:srgbClr val="8F2D6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8" name="Google Shape;4488;p33"/>
              <p:cNvSpPr/>
              <p:nvPr/>
            </p:nvSpPr>
            <p:spPr>
              <a:xfrm>
                <a:off x="9260085" y="-768237"/>
                <a:ext cx="78428" cy="104475"/>
              </a:xfrm>
              <a:custGeom>
                <a:rect b="b" l="l" r="r" t="t"/>
                <a:pathLst>
                  <a:path extrusionOk="0" h="104475" w="78428">
                    <a:moveTo>
                      <a:pt x="69927" y="30496"/>
                    </a:moveTo>
                    <a:cubicBezTo>
                      <a:pt x="80703" y="50162"/>
                      <a:pt x="85273" y="92176"/>
                      <a:pt x="58654" y="102456"/>
                    </a:cubicBezTo>
                    <a:cubicBezTo>
                      <a:pt x="19371" y="117603"/>
                      <a:pt x="-9532" y="43507"/>
                      <a:pt x="2933" y="15101"/>
                    </a:cubicBezTo>
                    <a:cubicBezTo>
                      <a:pt x="12369" y="-6403"/>
                      <a:pt x="35064" y="-1735"/>
                      <a:pt x="51006" y="9340"/>
                    </a:cubicBezTo>
                    <a:cubicBezTo>
                      <a:pt x="59002" y="14852"/>
                      <a:pt x="65359"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9" name="Google Shape;4489;p33"/>
              <p:cNvSpPr/>
              <p:nvPr/>
            </p:nvSpPr>
            <p:spPr>
              <a:xfrm>
                <a:off x="9105752" y="-944690"/>
                <a:ext cx="241808" cy="208825"/>
              </a:xfrm>
              <a:custGeom>
                <a:rect b="b" l="l" r="r" t="t"/>
                <a:pathLst>
                  <a:path extrusionOk="0" h="208825" w="241808">
                    <a:moveTo>
                      <a:pt x="134570" y="208786"/>
                    </a:moveTo>
                    <a:cubicBezTo>
                      <a:pt x="106313" y="208091"/>
                      <a:pt x="78949" y="198059"/>
                      <a:pt x="55906" y="182862"/>
                    </a:cubicBezTo>
                    <a:cubicBezTo>
                      <a:pt x="36438" y="170000"/>
                      <a:pt x="19802" y="152867"/>
                      <a:pt x="9869" y="133250"/>
                    </a:cubicBezTo>
                    <a:cubicBezTo>
                      <a:pt x="-957" y="111995"/>
                      <a:pt x="-3838" y="87660"/>
                      <a:pt x="6095" y="62581"/>
                    </a:cubicBezTo>
                    <a:cubicBezTo>
                      <a:pt x="41852" y="-27456"/>
                      <a:pt x="173307" y="-11514"/>
                      <a:pt x="222819" y="54635"/>
                    </a:cubicBezTo>
                    <a:cubicBezTo>
                      <a:pt x="238512" y="75642"/>
                      <a:pt x="245961" y="101665"/>
                      <a:pt x="239457" y="131015"/>
                    </a:cubicBezTo>
                    <a:cubicBezTo>
                      <a:pt x="228729" y="179436"/>
                      <a:pt x="186268" y="210077"/>
                      <a:pt x="134520" y="20878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0" name="Google Shape;4490;p33"/>
              <p:cNvSpPr/>
              <p:nvPr/>
            </p:nvSpPr>
            <p:spPr>
              <a:xfrm>
                <a:off x="9115621" y="-890104"/>
                <a:ext cx="231939" cy="154200"/>
              </a:xfrm>
              <a:custGeom>
                <a:rect b="b" l="l" r="r" t="t"/>
                <a:pathLst>
                  <a:path extrusionOk="0" h="154200" w="231939">
                    <a:moveTo>
                      <a:pt x="124701" y="154200"/>
                    </a:moveTo>
                    <a:cubicBezTo>
                      <a:pt x="96444" y="153505"/>
                      <a:pt x="69080" y="143473"/>
                      <a:pt x="46037" y="128277"/>
                    </a:cubicBezTo>
                    <a:cubicBezTo>
                      <a:pt x="26569" y="115414"/>
                      <a:pt x="9932" y="98281"/>
                      <a:pt x="0" y="78664"/>
                    </a:cubicBezTo>
                    <a:cubicBezTo>
                      <a:pt x="23788" y="95450"/>
                      <a:pt x="50109" y="108760"/>
                      <a:pt x="79459" y="109753"/>
                    </a:cubicBezTo>
                    <a:cubicBezTo>
                      <a:pt x="102303" y="110597"/>
                      <a:pt x="124900" y="103595"/>
                      <a:pt x="144318" y="92669"/>
                    </a:cubicBezTo>
                    <a:cubicBezTo>
                      <a:pt x="169397" y="78515"/>
                      <a:pt x="189261" y="57260"/>
                      <a:pt x="201826" y="32926"/>
                    </a:cubicBezTo>
                    <a:cubicBezTo>
                      <a:pt x="207091" y="22795"/>
                      <a:pt x="209723" y="11273"/>
                      <a:pt x="212950" y="0"/>
                    </a:cubicBezTo>
                    <a:cubicBezTo>
                      <a:pt x="228643" y="21007"/>
                      <a:pt x="236092" y="47030"/>
                      <a:pt x="229588" y="76380"/>
                    </a:cubicBezTo>
                    <a:cubicBezTo>
                      <a:pt x="218860" y="124800"/>
                      <a:pt x="176399" y="155442"/>
                      <a:pt x="124651" y="154151"/>
                    </a:cubicBezTo>
                    <a:close/>
                  </a:path>
                </a:pathLst>
              </a:custGeom>
              <a:solidFill>
                <a:srgbClr val="C455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1" name="Google Shape;4491;p33"/>
              <p:cNvSpPr/>
              <p:nvPr/>
            </p:nvSpPr>
            <p:spPr>
              <a:xfrm>
                <a:off x="9137775" y="-928464"/>
                <a:ext cx="112950" cy="74987"/>
              </a:xfrm>
              <a:custGeom>
                <a:rect b="b" l="l" r="r" t="t"/>
                <a:pathLst>
                  <a:path extrusionOk="0" h="74987" w="112950">
                    <a:moveTo>
                      <a:pt x="77716" y="68654"/>
                    </a:moveTo>
                    <a:cubicBezTo>
                      <a:pt x="56064" y="78040"/>
                      <a:pt x="10971" y="79977"/>
                      <a:pt x="1585" y="53308"/>
                    </a:cubicBezTo>
                    <a:cubicBezTo>
                      <a:pt x="-12271" y="13926"/>
                      <a:pt x="68479" y="-9912"/>
                      <a:pt x="98078" y="3994"/>
                    </a:cubicBezTo>
                    <a:cubicBezTo>
                      <a:pt x="120476" y="14522"/>
                      <a:pt x="114168" y="36423"/>
                      <a:pt x="101405" y="51421"/>
                    </a:cubicBezTo>
                    <a:cubicBezTo>
                      <a:pt x="95048" y="58920"/>
                      <a:pt x="86854" y="64681"/>
                      <a:pt x="77716" y="6865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2" name="Google Shape;4492;p33"/>
              <p:cNvSpPr/>
              <p:nvPr/>
            </p:nvSpPr>
            <p:spPr>
              <a:xfrm>
                <a:off x="9310351" y="-688891"/>
                <a:ext cx="237370" cy="223404"/>
              </a:xfrm>
              <a:custGeom>
                <a:rect b="b" l="l" r="r" t="t"/>
                <a:pathLst>
                  <a:path extrusionOk="0" h="223404" w="237370">
                    <a:moveTo>
                      <a:pt x="144411" y="222949"/>
                    </a:moveTo>
                    <a:cubicBezTo>
                      <a:pt x="140290" y="223296"/>
                      <a:pt x="136068" y="223445"/>
                      <a:pt x="131748" y="223396"/>
                    </a:cubicBezTo>
                    <a:cubicBezTo>
                      <a:pt x="104036" y="222750"/>
                      <a:pt x="77170" y="212122"/>
                      <a:pt x="54573" y="195883"/>
                    </a:cubicBezTo>
                    <a:cubicBezTo>
                      <a:pt x="14744" y="167278"/>
                      <a:pt x="-12818" y="118857"/>
                      <a:pt x="6103" y="67308"/>
                    </a:cubicBezTo>
                    <a:cubicBezTo>
                      <a:pt x="28501" y="6423"/>
                      <a:pt x="88046" y="-9419"/>
                      <a:pt x="141184" y="4933"/>
                    </a:cubicBezTo>
                    <a:cubicBezTo>
                      <a:pt x="198941" y="20527"/>
                      <a:pt x="248999" y="71828"/>
                      <a:pt x="234996" y="139765"/>
                    </a:cubicBezTo>
                    <a:cubicBezTo>
                      <a:pt x="225161" y="187291"/>
                      <a:pt x="189355" y="218876"/>
                      <a:pt x="144313" y="22294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3" name="Google Shape;4493;p33"/>
              <p:cNvSpPr/>
              <p:nvPr/>
            </p:nvSpPr>
            <p:spPr>
              <a:xfrm>
                <a:off x="9310351" y="-688891"/>
                <a:ext cx="144411" cy="223404"/>
              </a:xfrm>
              <a:custGeom>
                <a:rect b="b" l="l" r="r" t="t"/>
                <a:pathLst>
                  <a:path extrusionOk="0" h="223404" w="144411">
                    <a:moveTo>
                      <a:pt x="144411" y="222949"/>
                    </a:moveTo>
                    <a:cubicBezTo>
                      <a:pt x="140290" y="223296"/>
                      <a:pt x="136068" y="223445"/>
                      <a:pt x="131748" y="223396"/>
                    </a:cubicBezTo>
                    <a:cubicBezTo>
                      <a:pt x="104036" y="222750"/>
                      <a:pt x="77170" y="212122"/>
                      <a:pt x="54573" y="195883"/>
                    </a:cubicBezTo>
                    <a:cubicBezTo>
                      <a:pt x="14744" y="167278"/>
                      <a:pt x="-12818" y="118857"/>
                      <a:pt x="6103" y="67308"/>
                    </a:cubicBezTo>
                    <a:cubicBezTo>
                      <a:pt x="28501" y="6423"/>
                      <a:pt x="88046" y="-9419"/>
                      <a:pt x="141184" y="4933"/>
                    </a:cubicBezTo>
                    <a:cubicBezTo>
                      <a:pt x="112727" y="39051"/>
                      <a:pt x="73097" y="66812"/>
                      <a:pt x="65399" y="113494"/>
                    </a:cubicBezTo>
                    <a:cubicBezTo>
                      <a:pt x="58794" y="153372"/>
                      <a:pt x="86307" y="192605"/>
                      <a:pt x="121468" y="212520"/>
                    </a:cubicBezTo>
                    <a:cubicBezTo>
                      <a:pt x="128768" y="216642"/>
                      <a:pt x="136416" y="220118"/>
                      <a:pt x="144313" y="222949"/>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4" name="Google Shape;4494;p33"/>
              <p:cNvSpPr/>
              <p:nvPr/>
            </p:nvSpPr>
            <p:spPr>
              <a:xfrm>
                <a:off x="9413357" y="-606085"/>
                <a:ext cx="80951" cy="112301"/>
              </a:xfrm>
              <a:custGeom>
                <a:rect b="b" l="l" r="r" t="t"/>
                <a:pathLst>
                  <a:path extrusionOk="0" h="112301" w="80951">
                    <a:moveTo>
                      <a:pt x="79397" y="61280"/>
                    </a:moveTo>
                    <a:cubicBezTo>
                      <a:pt x="74431" y="84323"/>
                      <a:pt x="49103" y="120726"/>
                      <a:pt x="20994" y="110545"/>
                    </a:cubicBezTo>
                    <a:cubicBezTo>
                      <a:pt x="-20573" y="95497"/>
                      <a:pt x="7536" y="16883"/>
                      <a:pt x="36936" y="2977"/>
                    </a:cubicBezTo>
                    <a:cubicBezTo>
                      <a:pt x="59184" y="-7551"/>
                      <a:pt x="73983" y="11718"/>
                      <a:pt x="78999" y="31483"/>
                    </a:cubicBezTo>
                    <a:cubicBezTo>
                      <a:pt x="81532" y="41366"/>
                      <a:pt x="81532" y="51547"/>
                      <a:pt x="79397" y="61280"/>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5" name="Google Shape;4495;p33"/>
              <p:cNvSpPr/>
              <p:nvPr/>
            </p:nvSpPr>
            <p:spPr>
              <a:xfrm>
                <a:off x="9293180" y="-866387"/>
                <a:ext cx="236630" cy="231810"/>
              </a:xfrm>
              <a:custGeom>
                <a:rect b="b" l="l" r="r" t="t"/>
                <a:pathLst>
                  <a:path extrusionOk="0" h="231810" w="236630">
                    <a:moveTo>
                      <a:pt x="109835" y="229360"/>
                    </a:moveTo>
                    <a:cubicBezTo>
                      <a:pt x="82372" y="223549"/>
                      <a:pt x="57640" y="207956"/>
                      <a:pt x="38223" y="187644"/>
                    </a:cubicBezTo>
                    <a:cubicBezTo>
                      <a:pt x="3956" y="151788"/>
                      <a:pt x="-14469" y="98451"/>
                      <a:pt x="13988" y="50676"/>
                    </a:cubicBezTo>
                    <a:cubicBezTo>
                      <a:pt x="19699" y="41042"/>
                      <a:pt x="26303" y="32897"/>
                      <a:pt x="33505" y="26193"/>
                    </a:cubicBezTo>
                    <a:cubicBezTo>
                      <a:pt x="110034" y="-45122"/>
                      <a:pt x="257778" y="40545"/>
                      <a:pt x="234089" y="146871"/>
                    </a:cubicBezTo>
                    <a:cubicBezTo>
                      <a:pt x="232698" y="152980"/>
                      <a:pt x="230762" y="159188"/>
                      <a:pt x="228229" y="165445"/>
                    </a:cubicBezTo>
                    <a:cubicBezTo>
                      <a:pt x="207917" y="215057"/>
                      <a:pt x="160193" y="239988"/>
                      <a:pt x="109884" y="2294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6" name="Google Shape;4496;p33"/>
              <p:cNvSpPr/>
              <p:nvPr/>
            </p:nvSpPr>
            <p:spPr>
              <a:xfrm>
                <a:off x="9293180" y="-840194"/>
                <a:ext cx="234088" cy="205666"/>
              </a:xfrm>
              <a:custGeom>
                <a:rect b="b" l="l" r="r" t="t"/>
                <a:pathLst>
                  <a:path extrusionOk="0" h="205666" w="234088">
                    <a:moveTo>
                      <a:pt x="109835" y="203167"/>
                    </a:moveTo>
                    <a:cubicBezTo>
                      <a:pt x="82372" y="197357"/>
                      <a:pt x="57640" y="181763"/>
                      <a:pt x="38223" y="161451"/>
                    </a:cubicBezTo>
                    <a:cubicBezTo>
                      <a:pt x="3956" y="125595"/>
                      <a:pt x="-14469" y="72258"/>
                      <a:pt x="13988" y="24483"/>
                    </a:cubicBezTo>
                    <a:cubicBezTo>
                      <a:pt x="19699" y="14849"/>
                      <a:pt x="26303" y="6704"/>
                      <a:pt x="33505" y="0"/>
                    </a:cubicBezTo>
                    <a:cubicBezTo>
                      <a:pt x="37427" y="16786"/>
                      <a:pt x="40159" y="34167"/>
                      <a:pt x="47906" y="49364"/>
                    </a:cubicBezTo>
                    <a:cubicBezTo>
                      <a:pt x="62210" y="77373"/>
                      <a:pt x="84855" y="101360"/>
                      <a:pt x="113113" y="115563"/>
                    </a:cubicBezTo>
                    <a:cubicBezTo>
                      <a:pt x="150310" y="134286"/>
                      <a:pt x="195203" y="135279"/>
                      <a:pt x="234089" y="120728"/>
                    </a:cubicBezTo>
                    <a:cubicBezTo>
                      <a:pt x="232698" y="126837"/>
                      <a:pt x="230762" y="133044"/>
                      <a:pt x="228229" y="139302"/>
                    </a:cubicBezTo>
                    <a:cubicBezTo>
                      <a:pt x="207917" y="188914"/>
                      <a:pt x="160193" y="213844"/>
                      <a:pt x="109884" y="203266"/>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7" name="Google Shape;4497;p33"/>
              <p:cNvSpPr/>
              <p:nvPr/>
            </p:nvSpPr>
            <p:spPr>
              <a:xfrm>
                <a:off x="9353781" y="-849571"/>
                <a:ext cx="82836" cy="71554"/>
              </a:xfrm>
              <a:custGeom>
                <a:rect b="b" l="l" r="r" t="t"/>
                <a:pathLst>
                  <a:path extrusionOk="0" h="71554" w="82836">
                    <a:moveTo>
                      <a:pt x="78881" y="55016"/>
                    </a:moveTo>
                    <a:cubicBezTo>
                      <a:pt x="72475" y="65693"/>
                      <a:pt x="59762" y="71653"/>
                      <a:pt x="47347" y="71553"/>
                    </a:cubicBezTo>
                    <a:cubicBezTo>
                      <a:pt x="34931" y="71454"/>
                      <a:pt x="22962" y="65892"/>
                      <a:pt x="13527" y="57797"/>
                    </a:cubicBezTo>
                    <a:cubicBezTo>
                      <a:pt x="7964" y="53029"/>
                      <a:pt x="3048" y="47169"/>
                      <a:pt x="1012" y="40117"/>
                    </a:cubicBezTo>
                    <a:cubicBezTo>
                      <a:pt x="-2464" y="28248"/>
                      <a:pt x="3346" y="14839"/>
                      <a:pt x="13378" y="7539"/>
                    </a:cubicBezTo>
                    <a:cubicBezTo>
                      <a:pt x="23360" y="239"/>
                      <a:pt x="36719" y="-1400"/>
                      <a:pt x="48836" y="1083"/>
                    </a:cubicBezTo>
                    <a:cubicBezTo>
                      <a:pt x="70390" y="5553"/>
                      <a:pt x="91844" y="33463"/>
                      <a:pt x="78931" y="5496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8" name="Google Shape;4498;p33"/>
              <p:cNvSpPr/>
              <p:nvPr/>
            </p:nvSpPr>
            <p:spPr>
              <a:xfrm>
                <a:off x="9015933" y="-818043"/>
                <a:ext cx="225120" cy="214648"/>
              </a:xfrm>
              <a:custGeom>
                <a:rect b="b" l="l" r="r" t="t"/>
                <a:pathLst>
                  <a:path extrusionOk="0" h="214648" w="225120">
                    <a:moveTo>
                      <a:pt x="117914" y="214289"/>
                    </a:moveTo>
                    <a:cubicBezTo>
                      <a:pt x="91593" y="212005"/>
                      <a:pt x="66762" y="200284"/>
                      <a:pt x="46252" y="183499"/>
                    </a:cubicBezTo>
                    <a:cubicBezTo>
                      <a:pt x="17398" y="159860"/>
                      <a:pt x="-3212" y="124699"/>
                      <a:pt x="414" y="87155"/>
                    </a:cubicBezTo>
                    <a:lnTo>
                      <a:pt x="414" y="87155"/>
                    </a:lnTo>
                    <a:cubicBezTo>
                      <a:pt x="1308" y="77619"/>
                      <a:pt x="3791" y="67935"/>
                      <a:pt x="8062" y="58251"/>
                    </a:cubicBezTo>
                    <a:cubicBezTo>
                      <a:pt x="58320" y="-55574"/>
                      <a:pt x="241125" y="13407"/>
                      <a:pt x="223992" y="128126"/>
                    </a:cubicBezTo>
                    <a:cubicBezTo>
                      <a:pt x="223346" y="132347"/>
                      <a:pt x="222453" y="136668"/>
                      <a:pt x="221260" y="141038"/>
                    </a:cubicBezTo>
                    <a:cubicBezTo>
                      <a:pt x="207901" y="189756"/>
                      <a:pt x="166185" y="218461"/>
                      <a:pt x="117964" y="214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99" name="Google Shape;4499;p33"/>
              <p:cNvSpPr/>
              <p:nvPr/>
            </p:nvSpPr>
            <p:spPr>
              <a:xfrm>
                <a:off x="9015933" y="-730888"/>
                <a:ext cx="223941" cy="127543"/>
              </a:xfrm>
              <a:custGeom>
                <a:rect b="b" l="l" r="r" t="t"/>
                <a:pathLst>
                  <a:path extrusionOk="0" h="127543" w="223941">
                    <a:moveTo>
                      <a:pt x="117914" y="127135"/>
                    </a:moveTo>
                    <a:cubicBezTo>
                      <a:pt x="91593" y="124850"/>
                      <a:pt x="66762" y="113130"/>
                      <a:pt x="46252" y="96344"/>
                    </a:cubicBezTo>
                    <a:cubicBezTo>
                      <a:pt x="17398" y="72705"/>
                      <a:pt x="-3212" y="37544"/>
                      <a:pt x="414" y="0"/>
                    </a:cubicBezTo>
                    <a:cubicBezTo>
                      <a:pt x="20577" y="41468"/>
                      <a:pt x="60306" y="74046"/>
                      <a:pt x="106293" y="81297"/>
                    </a:cubicBezTo>
                    <a:cubicBezTo>
                      <a:pt x="148903" y="88001"/>
                      <a:pt x="193847" y="71414"/>
                      <a:pt x="223942" y="41021"/>
                    </a:cubicBezTo>
                    <a:cubicBezTo>
                      <a:pt x="223296" y="45242"/>
                      <a:pt x="222403" y="49563"/>
                      <a:pt x="221211" y="53933"/>
                    </a:cubicBezTo>
                    <a:cubicBezTo>
                      <a:pt x="207852" y="102651"/>
                      <a:pt x="166135" y="131356"/>
                      <a:pt x="117914" y="12713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0" name="Google Shape;4500;p33"/>
              <p:cNvSpPr/>
              <p:nvPr/>
            </p:nvSpPr>
            <p:spPr>
              <a:xfrm>
                <a:off x="9037429" y="-787842"/>
                <a:ext cx="100528" cy="63413"/>
              </a:xfrm>
              <a:custGeom>
                <a:rect b="b" l="l" r="r" t="t"/>
                <a:pathLst>
                  <a:path extrusionOk="0" h="63413" w="100528">
                    <a:moveTo>
                      <a:pt x="39208" y="488"/>
                    </a:moveTo>
                    <a:cubicBezTo>
                      <a:pt x="59420" y="-2342"/>
                      <a:pt x="97908" y="6994"/>
                      <a:pt x="100391" y="32173"/>
                    </a:cubicBezTo>
                    <a:cubicBezTo>
                      <a:pt x="104116" y="69369"/>
                      <a:pt x="31013" y="70214"/>
                      <a:pt x="8864" y="51094"/>
                    </a:cubicBezTo>
                    <a:cubicBezTo>
                      <a:pt x="-7922" y="36592"/>
                      <a:pt x="1862" y="19310"/>
                      <a:pt x="15668" y="9527"/>
                    </a:cubicBezTo>
                    <a:cubicBezTo>
                      <a:pt x="22571" y="4660"/>
                      <a:pt x="30666" y="1680"/>
                      <a:pt x="39208" y="488"/>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1" name="Google Shape;4501;p33"/>
              <p:cNvSpPr/>
              <p:nvPr/>
            </p:nvSpPr>
            <p:spPr>
              <a:xfrm>
                <a:off x="9128454" y="-691656"/>
                <a:ext cx="226173" cy="212851"/>
              </a:xfrm>
              <a:custGeom>
                <a:rect b="b" l="l" r="r" t="t"/>
                <a:pathLst>
                  <a:path extrusionOk="0" h="212851" w="226173">
                    <a:moveTo>
                      <a:pt x="125475" y="212851"/>
                    </a:moveTo>
                    <a:cubicBezTo>
                      <a:pt x="123539" y="212851"/>
                      <a:pt x="121602" y="212702"/>
                      <a:pt x="119665" y="212553"/>
                    </a:cubicBezTo>
                    <a:lnTo>
                      <a:pt x="119665" y="212553"/>
                    </a:lnTo>
                    <a:cubicBezTo>
                      <a:pt x="95331" y="210666"/>
                      <a:pt x="71940" y="200933"/>
                      <a:pt x="51976" y="186630"/>
                    </a:cubicBezTo>
                    <a:cubicBezTo>
                      <a:pt x="14034" y="159415"/>
                      <a:pt x="-12237" y="113230"/>
                      <a:pt x="5840" y="64114"/>
                    </a:cubicBezTo>
                    <a:cubicBezTo>
                      <a:pt x="22328" y="19269"/>
                      <a:pt x="59971" y="100"/>
                      <a:pt x="99602" y="0"/>
                    </a:cubicBezTo>
                    <a:cubicBezTo>
                      <a:pt x="167043" y="-149"/>
                      <a:pt x="240046" y="54976"/>
                      <a:pt x="223905" y="133144"/>
                    </a:cubicBezTo>
                    <a:cubicBezTo>
                      <a:pt x="213675" y="182558"/>
                      <a:pt x="173896" y="213944"/>
                      <a:pt x="125475" y="2128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2" name="Google Shape;4502;p33"/>
              <p:cNvSpPr/>
              <p:nvPr/>
            </p:nvSpPr>
            <p:spPr>
              <a:xfrm>
                <a:off x="9128454" y="-691655"/>
                <a:ext cx="119665" cy="212553"/>
              </a:xfrm>
              <a:custGeom>
                <a:rect b="b" l="l" r="r" t="t"/>
                <a:pathLst>
                  <a:path extrusionOk="0" h="212553" w="119665">
                    <a:moveTo>
                      <a:pt x="119665" y="212503"/>
                    </a:moveTo>
                    <a:cubicBezTo>
                      <a:pt x="95331" y="210666"/>
                      <a:pt x="71940" y="200932"/>
                      <a:pt x="51976" y="186630"/>
                    </a:cubicBezTo>
                    <a:cubicBezTo>
                      <a:pt x="14034" y="159415"/>
                      <a:pt x="-12237" y="113229"/>
                      <a:pt x="5840" y="64114"/>
                    </a:cubicBezTo>
                    <a:cubicBezTo>
                      <a:pt x="22328" y="19269"/>
                      <a:pt x="59971" y="99"/>
                      <a:pt x="99602" y="0"/>
                    </a:cubicBezTo>
                    <a:cubicBezTo>
                      <a:pt x="85945" y="8443"/>
                      <a:pt x="74125" y="19964"/>
                      <a:pt x="65832" y="33770"/>
                    </a:cubicBezTo>
                    <a:cubicBezTo>
                      <a:pt x="41646" y="73947"/>
                      <a:pt x="46265" y="127929"/>
                      <a:pt x="72138" y="167063"/>
                    </a:cubicBezTo>
                    <a:cubicBezTo>
                      <a:pt x="84405" y="185587"/>
                      <a:pt x="100843" y="200833"/>
                      <a:pt x="119615" y="212553"/>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3" name="Google Shape;4503;p33"/>
              <p:cNvSpPr/>
              <p:nvPr/>
            </p:nvSpPr>
            <p:spPr>
              <a:xfrm>
                <a:off x="9238211" y="-604553"/>
                <a:ext cx="77104" cy="107020"/>
              </a:xfrm>
              <a:custGeom>
                <a:rect b="b" l="l" r="r" t="t"/>
                <a:pathLst>
                  <a:path extrusionOk="0" h="107020" w="77104">
                    <a:moveTo>
                      <a:pt x="75661" y="58407"/>
                    </a:moveTo>
                    <a:cubicBezTo>
                      <a:pt x="70893" y="80358"/>
                      <a:pt x="46807" y="115071"/>
                      <a:pt x="19990" y="105338"/>
                    </a:cubicBezTo>
                    <a:cubicBezTo>
                      <a:pt x="-19591" y="90985"/>
                      <a:pt x="7177" y="16095"/>
                      <a:pt x="35186" y="2835"/>
                    </a:cubicBezTo>
                    <a:cubicBezTo>
                      <a:pt x="56392" y="-7196"/>
                      <a:pt x="70446" y="11179"/>
                      <a:pt x="75264" y="30001"/>
                    </a:cubicBezTo>
                    <a:cubicBezTo>
                      <a:pt x="77647" y="39387"/>
                      <a:pt x="77647" y="49120"/>
                      <a:pt x="75661"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4" name="Google Shape;4504;p33"/>
              <p:cNvSpPr/>
              <p:nvPr/>
            </p:nvSpPr>
            <p:spPr>
              <a:xfrm>
                <a:off x="8930212" y="-681620"/>
                <a:ext cx="228135" cy="208739"/>
              </a:xfrm>
              <a:custGeom>
                <a:rect b="b" l="l" r="r" t="t"/>
                <a:pathLst>
                  <a:path extrusionOk="0" h="208739" w="228135">
                    <a:moveTo>
                      <a:pt x="143395" y="207732"/>
                    </a:moveTo>
                    <a:cubicBezTo>
                      <a:pt x="117223" y="211258"/>
                      <a:pt x="90406" y="205299"/>
                      <a:pt x="66668" y="193430"/>
                    </a:cubicBezTo>
                    <a:cubicBezTo>
                      <a:pt x="42880" y="181511"/>
                      <a:pt x="21873" y="162937"/>
                      <a:pt x="10103" y="139596"/>
                    </a:cubicBezTo>
                    <a:cubicBezTo>
                      <a:pt x="1163" y="122066"/>
                      <a:pt x="-2512" y="101804"/>
                      <a:pt x="1809" y="79654"/>
                    </a:cubicBezTo>
                    <a:cubicBezTo>
                      <a:pt x="22369" y="-24884"/>
                      <a:pt x="167332" y="-19968"/>
                      <a:pt x="213816" y="56313"/>
                    </a:cubicBezTo>
                    <a:cubicBezTo>
                      <a:pt x="223599" y="72354"/>
                      <a:pt x="229012" y="91573"/>
                      <a:pt x="228019" y="113573"/>
                    </a:cubicBezTo>
                    <a:cubicBezTo>
                      <a:pt x="225685" y="163980"/>
                      <a:pt x="191319" y="201227"/>
                      <a:pt x="143345" y="2076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5" name="Google Shape;4505;p33"/>
              <p:cNvSpPr/>
              <p:nvPr/>
            </p:nvSpPr>
            <p:spPr>
              <a:xfrm>
                <a:off x="8940315" y="-625257"/>
                <a:ext cx="218082" cy="152376"/>
              </a:xfrm>
              <a:custGeom>
                <a:rect b="b" l="l" r="r" t="t"/>
                <a:pathLst>
                  <a:path extrusionOk="0" h="152376" w="218082">
                    <a:moveTo>
                      <a:pt x="133292" y="151370"/>
                    </a:moveTo>
                    <a:cubicBezTo>
                      <a:pt x="107120" y="154896"/>
                      <a:pt x="80303" y="148936"/>
                      <a:pt x="56565" y="137067"/>
                    </a:cubicBezTo>
                    <a:cubicBezTo>
                      <a:pt x="32777" y="125148"/>
                      <a:pt x="11770" y="106575"/>
                      <a:pt x="0" y="83233"/>
                    </a:cubicBezTo>
                    <a:cubicBezTo>
                      <a:pt x="8492" y="87802"/>
                      <a:pt x="17233" y="91825"/>
                      <a:pt x="25923" y="95450"/>
                    </a:cubicBezTo>
                    <a:cubicBezTo>
                      <a:pt x="50655" y="105730"/>
                      <a:pt x="77522" y="114322"/>
                      <a:pt x="103942" y="109604"/>
                    </a:cubicBezTo>
                    <a:cubicBezTo>
                      <a:pt x="130909" y="104836"/>
                      <a:pt x="153803" y="86610"/>
                      <a:pt x="171135" y="65455"/>
                    </a:cubicBezTo>
                    <a:cubicBezTo>
                      <a:pt x="186580" y="46533"/>
                      <a:pt x="198349" y="23937"/>
                      <a:pt x="203762" y="0"/>
                    </a:cubicBezTo>
                    <a:cubicBezTo>
                      <a:pt x="213546" y="16041"/>
                      <a:pt x="218959" y="35260"/>
                      <a:pt x="217966" y="57260"/>
                    </a:cubicBezTo>
                    <a:cubicBezTo>
                      <a:pt x="215632" y="107667"/>
                      <a:pt x="181266" y="144914"/>
                      <a:pt x="133292" y="151370"/>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6" name="Google Shape;4506;p33"/>
              <p:cNvSpPr/>
              <p:nvPr/>
            </p:nvSpPr>
            <p:spPr>
              <a:xfrm>
                <a:off x="8946551" y="-651565"/>
                <a:ext cx="94436" cy="72528"/>
              </a:xfrm>
              <a:custGeom>
                <a:rect b="b" l="l" r="r" t="t"/>
                <a:pathLst>
                  <a:path extrusionOk="0" h="72528" w="94436">
                    <a:moveTo>
                      <a:pt x="21524" y="12800"/>
                    </a:moveTo>
                    <a:cubicBezTo>
                      <a:pt x="38111" y="931"/>
                      <a:pt x="76550" y="-8654"/>
                      <a:pt x="90455" y="12502"/>
                    </a:cubicBezTo>
                    <a:cubicBezTo>
                      <a:pt x="111015" y="43739"/>
                      <a:pt x="46653" y="78354"/>
                      <a:pt x="18147" y="71699"/>
                    </a:cubicBezTo>
                    <a:cubicBezTo>
                      <a:pt x="-3456" y="66633"/>
                      <a:pt x="-2810" y="46769"/>
                      <a:pt x="4888" y="31721"/>
                    </a:cubicBezTo>
                    <a:cubicBezTo>
                      <a:pt x="8762" y="24222"/>
                      <a:pt x="14522" y="17816"/>
                      <a:pt x="21524" y="12800"/>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7" name="Google Shape;4507;p33"/>
              <p:cNvSpPr/>
              <p:nvPr/>
            </p:nvSpPr>
            <p:spPr>
              <a:xfrm>
                <a:off x="9635727" y="-999219"/>
                <a:ext cx="456161" cy="486171"/>
              </a:xfrm>
              <a:custGeom>
                <a:rect b="b" l="l" r="r" t="t"/>
                <a:pathLst>
                  <a:path extrusionOk="0" h="486171" w="456161">
                    <a:moveTo>
                      <a:pt x="124438" y="402959"/>
                    </a:moveTo>
                    <a:cubicBezTo>
                      <a:pt x="97124" y="393076"/>
                      <a:pt x="91810" y="356177"/>
                      <a:pt x="97720" y="327672"/>
                    </a:cubicBezTo>
                    <a:cubicBezTo>
                      <a:pt x="103629" y="299364"/>
                      <a:pt x="115897" y="272398"/>
                      <a:pt x="133476" y="249504"/>
                    </a:cubicBezTo>
                    <a:cubicBezTo>
                      <a:pt x="105616" y="272150"/>
                      <a:pt x="68816" y="294051"/>
                      <a:pt x="35990" y="279599"/>
                    </a:cubicBezTo>
                    <a:cubicBezTo>
                      <a:pt x="12003" y="268971"/>
                      <a:pt x="-759" y="240962"/>
                      <a:pt x="35" y="214790"/>
                    </a:cubicBezTo>
                    <a:cubicBezTo>
                      <a:pt x="829" y="188569"/>
                      <a:pt x="12798" y="163986"/>
                      <a:pt x="26802" y="141787"/>
                    </a:cubicBezTo>
                    <a:cubicBezTo>
                      <a:pt x="45873" y="111444"/>
                      <a:pt x="76812" y="71217"/>
                      <a:pt x="112370" y="41420"/>
                    </a:cubicBezTo>
                    <a:cubicBezTo>
                      <a:pt x="132086" y="24883"/>
                      <a:pt x="153241" y="11574"/>
                      <a:pt x="174646" y="5018"/>
                    </a:cubicBezTo>
                    <a:cubicBezTo>
                      <a:pt x="180457" y="3181"/>
                      <a:pt x="186367" y="1840"/>
                      <a:pt x="192226" y="1144"/>
                    </a:cubicBezTo>
                    <a:cubicBezTo>
                      <a:pt x="192674" y="1045"/>
                      <a:pt x="193070" y="996"/>
                      <a:pt x="193468" y="946"/>
                    </a:cubicBezTo>
                    <a:cubicBezTo>
                      <a:pt x="218448" y="-1835"/>
                      <a:pt x="244769" y="1691"/>
                      <a:pt x="270593" y="9239"/>
                    </a:cubicBezTo>
                    <a:cubicBezTo>
                      <a:pt x="315239" y="22301"/>
                      <a:pt x="358544" y="47380"/>
                      <a:pt x="391570" y="72459"/>
                    </a:cubicBezTo>
                    <a:cubicBezTo>
                      <a:pt x="413818" y="89394"/>
                      <a:pt x="435421" y="108663"/>
                      <a:pt x="447488" y="133841"/>
                    </a:cubicBezTo>
                    <a:cubicBezTo>
                      <a:pt x="459557" y="158970"/>
                      <a:pt x="460102" y="191449"/>
                      <a:pt x="442275" y="213002"/>
                    </a:cubicBezTo>
                    <a:cubicBezTo>
                      <a:pt x="424445" y="234506"/>
                      <a:pt x="386305" y="237982"/>
                      <a:pt x="369420" y="215734"/>
                    </a:cubicBezTo>
                    <a:cubicBezTo>
                      <a:pt x="395096" y="252781"/>
                      <a:pt x="422062" y="295193"/>
                      <a:pt x="414115" y="339640"/>
                    </a:cubicBezTo>
                    <a:cubicBezTo>
                      <a:pt x="411632" y="353545"/>
                      <a:pt x="405673" y="366855"/>
                      <a:pt x="396933" y="377979"/>
                    </a:cubicBezTo>
                    <a:cubicBezTo>
                      <a:pt x="384467" y="393722"/>
                      <a:pt x="365050" y="405243"/>
                      <a:pt x="345036" y="403356"/>
                    </a:cubicBezTo>
                    <a:cubicBezTo>
                      <a:pt x="328598" y="401767"/>
                      <a:pt x="313253" y="389004"/>
                      <a:pt x="309676" y="373460"/>
                    </a:cubicBezTo>
                    <a:cubicBezTo>
                      <a:pt x="310273" y="392083"/>
                      <a:pt x="308484" y="410806"/>
                      <a:pt x="304314" y="428982"/>
                    </a:cubicBezTo>
                    <a:cubicBezTo>
                      <a:pt x="300838" y="444178"/>
                      <a:pt x="295474" y="459425"/>
                      <a:pt x="284945" y="470897"/>
                    </a:cubicBezTo>
                    <a:cubicBezTo>
                      <a:pt x="274417" y="482368"/>
                      <a:pt x="257780" y="489321"/>
                      <a:pt x="242931" y="484752"/>
                    </a:cubicBezTo>
                    <a:cubicBezTo>
                      <a:pt x="225947" y="479538"/>
                      <a:pt x="216263" y="461908"/>
                      <a:pt x="210352" y="445221"/>
                    </a:cubicBezTo>
                    <a:cubicBezTo>
                      <a:pt x="201464" y="420390"/>
                      <a:pt x="196994" y="394020"/>
                      <a:pt x="197193" y="367749"/>
                    </a:cubicBezTo>
                    <a:cubicBezTo>
                      <a:pt x="178072" y="389103"/>
                      <a:pt x="151404" y="412643"/>
                      <a:pt x="124389" y="4029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8" name="Google Shape;4508;p33"/>
              <p:cNvSpPr/>
              <p:nvPr/>
            </p:nvSpPr>
            <p:spPr>
              <a:xfrm>
                <a:off x="9709230" y="-999164"/>
                <a:ext cx="259581" cy="395061"/>
              </a:xfrm>
              <a:custGeom>
                <a:rect b="b" l="l" r="r" t="t"/>
                <a:pathLst>
                  <a:path extrusionOk="0" h="395061" w="259581">
                    <a:moveTo>
                      <a:pt x="176201" y="389451"/>
                    </a:moveTo>
                    <a:cubicBezTo>
                      <a:pt x="170589" y="384038"/>
                      <a:pt x="167857" y="376340"/>
                      <a:pt x="165622" y="368891"/>
                    </a:cubicBezTo>
                    <a:cubicBezTo>
                      <a:pt x="159564" y="348877"/>
                      <a:pt x="155392" y="328218"/>
                      <a:pt x="153058" y="307459"/>
                    </a:cubicBezTo>
                    <a:cubicBezTo>
                      <a:pt x="143970" y="322407"/>
                      <a:pt x="120381" y="320471"/>
                      <a:pt x="107816" y="308254"/>
                    </a:cubicBezTo>
                    <a:cubicBezTo>
                      <a:pt x="106774" y="307260"/>
                      <a:pt x="105829" y="306168"/>
                      <a:pt x="104985" y="305026"/>
                    </a:cubicBezTo>
                    <a:cubicBezTo>
                      <a:pt x="103396" y="302940"/>
                      <a:pt x="102055" y="300755"/>
                      <a:pt x="100863" y="298470"/>
                    </a:cubicBezTo>
                    <a:cubicBezTo>
                      <a:pt x="93613" y="284267"/>
                      <a:pt x="94060" y="266637"/>
                      <a:pt x="96344" y="250497"/>
                    </a:cubicBezTo>
                    <a:cubicBezTo>
                      <a:pt x="99026" y="231774"/>
                      <a:pt x="103744" y="212654"/>
                      <a:pt x="99671" y="194131"/>
                    </a:cubicBezTo>
                    <a:cubicBezTo>
                      <a:pt x="85121" y="201977"/>
                      <a:pt x="70222" y="210022"/>
                      <a:pt x="53833" y="212307"/>
                    </a:cubicBezTo>
                    <a:cubicBezTo>
                      <a:pt x="38736" y="214393"/>
                      <a:pt x="22050" y="210767"/>
                      <a:pt x="11720" y="199891"/>
                    </a:cubicBezTo>
                    <a:cubicBezTo>
                      <a:pt x="10827" y="198948"/>
                      <a:pt x="9981" y="197905"/>
                      <a:pt x="9187" y="196862"/>
                    </a:cubicBezTo>
                    <a:cubicBezTo>
                      <a:pt x="7498" y="194627"/>
                      <a:pt x="6109" y="192194"/>
                      <a:pt x="4917" y="189711"/>
                    </a:cubicBezTo>
                    <a:cubicBezTo>
                      <a:pt x="1043" y="181070"/>
                      <a:pt x="1" y="171087"/>
                      <a:pt x="1" y="161503"/>
                    </a:cubicBezTo>
                    <a:cubicBezTo>
                      <a:pt x="-99" y="122965"/>
                      <a:pt x="12862" y="86166"/>
                      <a:pt x="31883" y="53041"/>
                    </a:cubicBezTo>
                    <a:cubicBezTo>
                      <a:pt x="33869" y="49565"/>
                      <a:pt x="36104" y="45642"/>
                      <a:pt x="38537" y="41420"/>
                    </a:cubicBezTo>
                    <a:cubicBezTo>
                      <a:pt x="58254" y="24883"/>
                      <a:pt x="79410" y="11573"/>
                      <a:pt x="100813" y="5018"/>
                    </a:cubicBezTo>
                    <a:cubicBezTo>
                      <a:pt x="106625" y="3180"/>
                      <a:pt x="112534" y="1840"/>
                      <a:pt x="118394" y="1144"/>
                    </a:cubicBezTo>
                    <a:cubicBezTo>
                      <a:pt x="118841" y="1045"/>
                      <a:pt x="119238" y="995"/>
                      <a:pt x="119635" y="946"/>
                    </a:cubicBezTo>
                    <a:cubicBezTo>
                      <a:pt x="144615" y="-1835"/>
                      <a:pt x="170936" y="1691"/>
                      <a:pt x="196760" y="9239"/>
                    </a:cubicBezTo>
                    <a:cubicBezTo>
                      <a:pt x="215483" y="30594"/>
                      <a:pt x="231275" y="55872"/>
                      <a:pt x="241456" y="77226"/>
                    </a:cubicBezTo>
                    <a:cubicBezTo>
                      <a:pt x="245925" y="86563"/>
                      <a:pt x="249353" y="95105"/>
                      <a:pt x="251438" y="102206"/>
                    </a:cubicBezTo>
                    <a:cubicBezTo>
                      <a:pt x="251438" y="102206"/>
                      <a:pt x="251438" y="102355"/>
                      <a:pt x="251488" y="102405"/>
                    </a:cubicBezTo>
                    <a:cubicBezTo>
                      <a:pt x="256703" y="120283"/>
                      <a:pt x="259434" y="140198"/>
                      <a:pt x="251488" y="157033"/>
                    </a:cubicBezTo>
                    <a:cubicBezTo>
                      <a:pt x="243492" y="173868"/>
                      <a:pt x="221492" y="184943"/>
                      <a:pt x="205402" y="175607"/>
                    </a:cubicBezTo>
                    <a:cubicBezTo>
                      <a:pt x="220847" y="195422"/>
                      <a:pt x="236639" y="215883"/>
                      <a:pt x="247266" y="238429"/>
                    </a:cubicBezTo>
                    <a:cubicBezTo>
                      <a:pt x="251190" y="246723"/>
                      <a:pt x="254369" y="255264"/>
                      <a:pt x="256603" y="264204"/>
                    </a:cubicBezTo>
                    <a:cubicBezTo>
                      <a:pt x="257199" y="266637"/>
                      <a:pt x="257745" y="269120"/>
                      <a:pt x="258193" y="271603"/>
                    </a:cubicBezTo>
                    <a:cubicBezTo>
                      <a:pt x="260179" y="282231"/>
                      <a:pt x="260527" y="293653"/>
                      <a:pt x="255907" y="303387"/>
                    </a:cubicBezTo>
                    <a:cubicBezTo>
                      <a:pt x="251239" y="313170"/>
                      <a:pt x="240563" y="320669"/>
                      <a:pt x="229934" y="318683"/>
                    </a:cubicBezTo>
                    <a:cubicBezTo>
                      <a:pt x="217419" y="316448"/>
                      <a:pt x="210417" y="303387"/>
                      <a:pt x="205252" y="291816"/>
                    </a:cubicBezTo>
                    <a:cubicBezTo>
                      <a:pt x="212901" y="320222"/>
                      <a:pt x="212751" y="350665"/>
                      <a:pt x="205004" y="378972"/>
                    </a:cubicBezTo>
                    <a:cubicBezTo>
                      <a:pt x="203862" y="383293"/>
                      <a:pt x="202273" y="387911"/>
                      <a:pt x="199194" y="391090"/>
                    </a:cubicBezTo>
                    <a:cubicBezTo>
                      <a:pt x="199094" y="391239"/>
                      <a:pt x="198945" y="391338"/>
                      <a:pt x="198796" y="391487"/>
                    </a:cubicBezTo>
                    <a:cubicBezTo>
                      <a:pt x="198350" y="391884"/>
                      <a:pt x="197903" y="392282"/>
                      <a:pt x="197407" y="392629"/>
                    </a:cubicBezTo>
                    <a:cubicBezTo>
                      <a:pt x="191100" y="397198"/>
                      <a:pt x="181762" y="394864"/>
                      <a:pt x="176151" y="38950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09" name="Google Shape;4509;p33"/>
              <p:cNvSpPr/>
              <p:nvPr/>
            </p:nvSpPr>
            <p:spPr>
              <a:xfrm>
                <a:off x="9676817" y="-998069"/>
                <a:ext cx="374360" cy="392990"/>
              </a:xfrm>
              <a:custGeom>
                <a:rect b="b" l="l" r="r" t="t"/>
                <a:pathLst>
                  <a:path extrusionOk="0" h="392990" w="374360">
                    <a:moveTo>
                      <a:pt x="92604" y="365065"/>
                    </a:moveTo>
                    <a:cubicBezTo>
                      <a:pt x="89177" y="362433"/>
                      <a:pt x="110978" y="329755"/>
                      <a:pt x="119968" y="317240"/>
                    </a:cubicBezTo>
                    <a:cubicBezTo>
                      <a:pt x="124635" y="310734"/>
                      <a:pt x="129056" y="304130"/>
                      <a:pt x="133227" y="297375"/>
                    </a:cubicBezTo>
                    <a:cubicBezTo>
                      <a:pt x="156816" y="259781"/>
                      <a:pt x="173851" y="218413"/>
                      <a:pt x="184180" y="175108"/>
                    </a:cubicBezTo>
                    <a:cubicBezTo>
                      <a:pt x="174446" y="132150"/>
                      <a:pt x="165408" y="94656"/>
                      <a:pt x="159796" y="76231"/>
                    </a:cubicBezTo>
                    <a:cubicBezTo>
                      <a:pt x="156171" y="64560"/>
                      <a:pt x="152347" y="52989"/>
                      <a:pt x="148175" y="41517"/>
                    </a:cubicBezTo>
                    <a:cubicBezTo>
                      <a:pt x="145891" y="51847"/>
                      <a:pt x="143060" y="62127"/>
                      <a:pt x="139683" y="72159"/>
                    </a:cubicBezTo>
                    <a:cubicBezTo>
                      <a:pt x="126374" y="112385"/>
                      <a:pt x="79890" y="164431"/>
                      <a:pt x="44183" y="198797"/>
                    </a:cubicBezTo>
                    <a:cubicBezTo>
                      <a:pt x="20345" y="221641"/>
                      <a:pt x="1326" y="236689"/>
                      <a:pt x="134" y="235149"/>
                    </a:cubicBezTo>
                    <a:cubicBezTo>
                      <a:pt x="-1953" y="232467"/>
                      <a:pt x="20793" y="206147"/>
                      <a:pt x="37380" y="188616"/>
                    </a:cubicBezTo>
                    <a:cubicBezTo>
                      <a:pt x="41849" y="183898"/>
                      <a:pt x="45872" y="179776"/>
                      <a:pt x="48802" y="176945"/>
                    </a:cubicBezTo>
                    <a:cubicBezTo>
                      <a:pt x="97371" y="130412"/>
                      <a:pt x="126920" y="78019"/>
                      <a:pt x="135909" y="11472"/>
                    </a:cubicBezTo>
                    <a:cubicBezTo>
                      <a:pt x="135909" y="11124"/>
                      <a:pt x="136058" y="10876"/>
                      <a:pt x="136108" y="10528"/>
                    </a:cubicBezTo>
                    <a:cubicBezTo>
                      <a:pt x="135164" y="8293"/>
                      <a:pt x="134270" y="6059"/>
                      <a:pt x="133227" y="3874"/>
                    </a:cubicBezTo>
                    <a:cubicBezTo>
                      <a:pt x="139038" y="2036"/>
                      <a:pt x="144948" y="695"/>
                      <a:pt x="150807" y="0"/>
                    </a:cubicBezTo>
                    <a:cubicBezTo>
                      <a:pt x="152397" y="3725"/>
                      <a:pt x="153986" y="7549"/>
                      <a:pt x="155525" y="11372"/>
                    </a:cubicBezTo>
                    <a:cubicBezTo>
                      <a:pt x="173006" y="16537"/>
                      <a:pt x="190587" y="26023"/>
                      <a:pt x="207373" y="33075"/>
                    </a:cubicBezTo>
                    <a:cubicBezTo>
                      <a:pt x="225897" y="40872"/>
                      <a:pt x="249883" y="57310"/>
                      <a:pt x="273870" y="76082"/>
                    </a:cubicBezTo>
                    <a:cubicBezTo>
                      <a:pt x="328498" y="118791"/>
                      <a:pt x="383076" y="173519"/>
                      <a:pt x="373194" y="165672"/>
                    </a:cubicBezTo>
                    <a:cubicBezTo>
                      <a:pt x="351789" y="148688"/>
                      <a:pt x="319063" y="124602"/>
                      <a:pt x="283802" y="101062"/>
                    </a:cubicBezTo>
                    <a:cubicBezTo>
                      <a:pt x="242582" y="73549"/>
                      <a:pt x="197887" y="46732"/>
                      <a:pt x="163670" y="32926"/>
                    </a:cubicBezTo>
                    <a:cubicBezTo>
                      <a:pt x="180306" y="78714"/>
                      <a:pt x="192325" y="126241"/>
                      <a:pt x="201661" y="174015"/>
                    </a:cubicBezTo>
                    <a:cubicBezTo>
                      <a:pt x="202704" y="179478"/>
                      <a:pt x="203698" y="184991"/>
                      <a:pt x="204691" y="190453"/>
                    </a:cubicBezTo>
                    <a:cubicBezTo>
                      <a:pt x="217107" y="194873"/>
                      <a:pt x="229124" y="200336"/>
                      <a:pt x="240696" y="206643"/>
                    </a:cubicBezTo>
                    <a:cubicBezTo>
                      <a:pt x="252714" y="213248"/>
                      <a:pt x="266222" y="224422"/>
                      <a:pt x="279580" y="237285"/>
                    </a:cubicBezTo>
                    <a:cubicBezTo>
                      <a:pt x="315635" y="272147"/>
                      <a:pt x="350002" y="319425"/>
                      <a:pt x="347220" y="321610"/>
                    </a:cubicBezTo>
                    <a:cubicBezTo>
                      <a:pt x="344043" y="324094"/>
                      <a:pt x="320404" y="297326"/>
                      <a:pt x="311464" y="286798"/>
                    </a:cubicBezTo>
                    <a:cubicBezTo>
                      <a:pt x="304362" y="278405"/>
                      <a:pt x="296864" y="270508"/>
                      <a:pt x="288868" y="263059"/>
                    </a:cubicBezTo>
                    <a:cubicBezTo>
                      <a:pt x="265229" y="241059"/>
                      <a:pt x="238014" y="223528"/>
                      <a:pt x="208217" y="210666"/>
                    </a:cubicBezTo>
                    <a:cubicBezTo>
                      <a:pt x="211494" y="230382"/>
                      <a:pt x="214524" y="250197"/>
                      <a:pt x="217156" y="270012"/>
                    </a:cubicBezTo>
                    <a:cubicBezTo>
                      <a:pt x="221327" y="300951"/>
                      <a:pt x="227734" y="357516"/>
                      <a:pt x="231409" y="389945"/>
                    </a:cubicBezTo>
                    <a:cubicBezTo>
                      <a:pt x="231508" y="390889"/>
                      <a:pt x="231607" y="391832"/>
                      <a:pt x="231707" y="392726"/>
                    </a:cubicBezTo>
                    <a:cubicBezTo>
                      <a:pt x="231806" y="393471"/>
                      <a:pt x="231558" y="392627"/>
                      <a:pt x="231012" y="390343"/>
                    </a:cubicBezTo>
                    <a:cubicBezTo>
                      <a:pt x="227287" y="374451"/>
                      <a:pt x="209508" y="289430"/>
                      <a:pt x="191878" y="210120"/>
                    </a:cubicBezTo>
                    <a:cubicBezTo>
                      <a:pt x="191034" y="213695"/>
                      <a:pt x="190091" y="217221"/>
                      <a:pt x="188849" y="220797"/>
                    </a:cubicBezTo>
                    <a:cubicBezTo>
                      <a:pt x="180555" y="245131"/>
                      <a:pt x="160045" y="278504"/>
                      <a:pt x="140031" y="307060"/>
                    </a:cubicBezTo>
                    <a:cubicBezTo>
                      <a:pt x="116938" y="340085"/>
                      <a:pt x="94442" y="366555"/>
                      <a:pt x="92355" y="364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10" name="Google Shape;4510;p33"/>
              <p:cNvSpPr/>
              <p:nvPr/>
            </p:nvSpPr>
            <p:spPr>
              <a:xfrm>
                <a:off x="9068393" y="-489713"/>
                <a:ext cx="571409" cy="14148"/>
              </a:xfrm>
              <a:custGeom>
                <a:rect b="b" l="l" r="r" t="t"/>
                <a:pathLst>
                  <a:path extrusionOk="0" h="14148" w="571409">
                    <a:moveTo>
                      <a:pt x="0" y="8078"/>
                    </a:moveTo>
                    <a:cubicBezTo>
                      <a:pt x="0" y="8078"/>
                      <a:pt x="337652" y="-10098"/>
                      <a:pt x="571410" y="8078"/>
                    </a:cubicBezTo>
                    <a:cubicBezTo>
                      <a:pt x="571410" y="8078"/>
                      <a:pt x="117749" y="21735"/>
                      <a:pt x="0" y="8078"/>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4" name="Shape 4514"/>
        <p:cNvGrpSpPr/>
        <p:nvPr/>
      </p:nvGrpSpPr>
      <p:grpSpPr>
        <a:xfrm>
          <a:off x="0" y="0"/>
          <a:ext cx="0" cy="0"/>
          <a:chOff x="0" y="0"/>
          <a:chExt cx="0" cy="0"/>
        </a:xfrm>
      </p:grpSpPr>
      <p:sp>
        <p:nvSpPr>
          <p:cNvPr id="4515" name="Google Shape;4515;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ivide the content in four ideas</a:t>
            </a:r>
            <a:endParaRPr/>
          </a:p>
        </p:txBody>
      </p:sp>
      <p:sp>
        <p:nvSpPr>
          <p:cNvPr id="4516" name="Google Shape;4516;p34"/>
          <p:cNvSpPr txBox="1"/>
          <p:nvPr>
            <p:ph idx="1" type="subTitle"/>
          </p:nvPr>
        </p:nvSpPr>
        <p:spPr>
          <a:xfrm>
            <a:off x="2110311" y="197887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517" name="Google Shape;4517;p34"/>
          <p:cNvSpPr txBox="1"/>
          <p:nvPr>
            <p:ph idx="2" type="subTitle"/>
          </p:nvPr>
        </p:nvSpPr>
        <p:spPr>
          <a:xfrm>
            <a:off x="5055489" y="197887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518" name="Google Shape;4518;p34"/>
          <p:cNvSpPr txBox="1"/>
          <p:nvPr>
            <p:ph idx="3" type="subTitle"/>
          </p:nvPr>
        </p:nvSpPr>
        <p:spPr>
          <a:xfrm>
            <a:off x="2110311" y="354295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519" name="Google Shape;4519;p34"/>
          <p:cNvSpPr txBox="1"/>
          <p:nvPr>
            <p:ph idx="4" type="subTitle"/>
          </p:nvPr>
        </p:nvSpPr>
        <p:spPr>
          <a:xfrm>
            <a:off x="5055489" y="354295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4520" name="Google Shape;4520;p34"/>
          <p:cNvSpPr txBox="1"/>
          <p:nvPr>
            <p:ph idx="5" type="subTitle"/>
          </p:nvPr>
        </p:nvSpPr>
        <p:spPr>
          <a:xfrm>
            <a:off x="2110311" y="1625775"/>
            <a:ext cx="1978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521" name="Google Shape;4521;p34"/>
          <p:cNvSpPr txBox="1"/>
          <p:nvPr>
            <p:ph idx="6" type="subTitle"/>
          </p:nvPr>
        </p:nvSpPr>
        <p:spPr>
          <a:xfrm>
            <a:off x="2110311" y="3189950"/>
            <a:ext cx="1978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522" name="Google Shape;4522;p34"/>
          <p:cNvSpPr txBox="1"/>
          <p:nvPr>
            <p:ph idx="7" type="subTitle"/>
          </p:nvPr>
        </p:nvSpPr>
        <p:spPr>
          <a:xfrm>
            <a:off x="5055486" y="1625775"/>
            <a:ext cx="1978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523" name="Google Shape;4523;p34"/>
          <p:cNvSpPr txBox="1"/>
          <p:nvPr>
            <p:ph idx="8" type="subTitle"/>
          </p:nvPr>
        </p:nvSpPr>
        <p:spPr>
          <a:xfrm>
            <a:off x="5055486" y="3189950"/>
            <a:ext cx="1978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7" name="Shape 4527"/>
        <p:cNvGrpSpPr/>
        <p:nvPr/>
      </p:nvGrpSpPr>
      <p:grpSpPr>
        <a:xfrm>
          <a:off x="0" y="0"/>
          <a:ext cx="0" cy="0"/>
          <a:chOff x="0" y="0"/>
          <a:chExt cx="0" cy="0"/>
        </a:xfrm>
      </p:grpSpPr>
      <p:grpSp>
        <p:nvGrpSpPr>
          <p:cNvPr id="4528" name="Google Shape;4528;p35"/>
          <p:cNvGrpSpPr/>
          <p:nvPr/>
        </p:nvGrpSpPr>
        <p:grpSpPr>
          <a:xfrm rot="6299986">
            <a:off x="2916657" y="3569973"/>
            <a:ext cx="1309032" cy="918386"/>
            <a:chOff x="11035106" y="1274494"/>
            <a:chExt cx="1939309" cy="1360573"/>
          </a:xfrm>
        </p:grpSpPr>
        <p:sp>
          <p:nvSpPr>
            <p:cNvPr id="4529" name="Google Shape;4529;p35"/>
            <p:cNvSpPr/>
            <p:nvPr/>
          </p:nvSpPr>
          <p:spPr>
            <a:xfrm>
              <a:off x="11035106" y="1617248"/>
              <a:ext cx="841959" cy="241885"/>
            </a:xfrm>
            <a:custGeom>
              <a:rect b="b" l="l" r="r" t="t"/>
              <a:pathLst>
                <a:path extrusionOk="0" h="153578" w="534577">
                  <a:moveTo>
                    <a:pt x="487191" y="125778"/>
                  </a:moveTo>
                  <a:cubicBezTo>
                    <a:pt x="346126" y="107108"/>
                    <a:pt x="200584" y="179213"/>
                    <a:pt x="62948" y="143494"/>
                  </a:cubicBezTo>
                  <a:cubicBezTo>
                    <a:pt x="35135" y="136255"/>
                    <a:pt x="4655" y="120158"/>
                    <a:pt x="464" y="91964"/>
                  </a:cubicBezTo>
                  <a:cubicBezTo>
                    <a:pt x="-3632" y="64246"/>
                    <a:pt x="20085" y="39862"/>
                    <a:pt x="45041" y="26622"/>
                  </a:cubicBezTo>
                  <a:cubicBezTo>
                    <a:pt x="83426" y="6239"/>
                    <a:pt x="128099" y="619"/>
                    <a:pt x="171628" y="48"/>
                  </a:cubicBezTo>
                  <a:cubicBezTo>
                    <a:pt x="291167" y="-1477"/>
                    <a:pt x="409181" y="33671"/>
                    <a:pt x="506146" y="102822"/>
                  </a:cubicBezTo>
                  <a:cubicBezTo>
                    <a:pt x="511575" y="106728"/>
                    <a:pt x="540245" y="121682"/>
                    <a:pt x="533578" y="132254"/>
                  </a:cubicBezTo>
                  <a:cubicBezTo>
                    <a:pt x="530435" y="137207"/>
                    <a:pt x="494049" y="126635"/>
                    <a:pt x="487286" y="12577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0" name="Google Shape;4530;p35"/>
            <p:cNvSpPr/>
            <p:nvPr/>
          </p:nvSpPr>
          <p:spPr>
            <a:xfrm>
              <a:off x="11348157" y="1859274"/>
              <a:ext cx="818644" cy="252724"/>
            </a:xfrm>
            <a:custGeom>
              <a:rect b="b" l="l" r="r" t="t"/>
              <a:pathLst>
                <a:path extrusionOk="0" h="160460" w="519774">
                  <a:moveTo>
                    <a:pt x="301462" y="92854"/>
                  </a:moveTo>
                  <a:cubicBezTo>
                    <a:pt x="227548" y="119048"/>
                    <a:pt x="153920" y="149147"/>
                    <a:pt x="76005" y="158862"/>
                  </a:cubicBezTo>
                  <a:cubicBezTo>
                    <a:pt x="62003" y="160577"/>
                    <a:pt x="47621" y="161624"/>
                    <a:pt x="34000" y="158195"/>
                  </a:cubicBezTo>
                  <a:cubicBezTo>
                    <a:pt x="20379" y="154671"/>
                    <a:pt x="7520" y="145908"/>
                    <a:pt x="2377" y="132859"/>
                  </a:cubicBezTo>
                  <a:cubicBezTo>
                    <a:pt x="-6291" y="110570"/>
                    <a:pt x="10187" y="86377"/>
                    <a:pt x="28571" y="70661"/>
                  </a:cubicBezTo>
                  <a:cubicBezTo>
                    <a:pt x="73529" y="32084"/>
                    <a:pt x="132965" y="14558"/>
                    <a:pt x="191734" y="6272"/>
                  </a:cubicBezTo>
                  <a:cubicBezTo>
                    <a:pt x="247360" y="-1634"/>
                    <a:pt x="303938" y="-2015"/>
                    <a:pt x="359564" y="4843"/>
                  </a:cubicBezTo>
                  <a:cubicBezTo>
                    <a:pt x="387663" y="8272"/>
                    <a:pt x="415571" y="13606"/>
                    <a:pt x="442908" y="20750"/>
                  </a:cubicBezTo>
                  <a:cubicBezTo>
                    <a:pt x="464530" y="26369"/>
                    <a:pt x="503868" y="32180"/>
                    <a:pt x="519775" y="48086"/>
                  </a:cubicBezTo>
                  <a:cubicBezTo>
                    <a:pt x="443099" y="54278"/>
                    <a:pt x="374614" y="67041"/>
                    <a:pt x="301462" y="930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1" name="Google Shape;4531;p35"/>
            <p:cNvSpPr/>
            <p:nvPr/>
          </p:nvSpPr>
          <p:spPr>
            <a:xfrm>
              <a:off x="11671414" y="2008935"/>
              <a:ext cx="759101" cy="242782"/>
            </a:xfrm>
            <a:custGeom>
              <a:rect b="b" l="l" r="r" t="t"/>
              <a:pathLst>
                <a:path extrusionOk="0" h="154147" w="481969">
                  <a:moveTo>
                    <a:pt x="251845" y="100931"/>
                  </a:moveTo>
                  <a:cubicBezTo>
                    <a:pt x="199648" y="120171"/>
                    <a:pt x="146403" y="137030"/>
                    <a:pt x="92016" y="149032"/>
                  </a:cubicBezTo>
                  <a:cubicBezTo>
                    <a:pt x="72489" y="153318"/>
                    <a:pt x="51915" y="156938"/>
                    <a:pt x="32865" y="151127"/>
                  </a:cubicBezTo>
                  <a:cubicBezTo>
                    <a:pt x="13815" y="145222"/>
                    <a:pt x="-2758" y="126839"/>
                    <a:pt x="385" y="107312"/>
                  </a:cubicBezTo>
                  <a:cubicBezTo>
                    <a:pt x="2195" y="96073"/>
                    <a:pt x="9910" y="86643"/>
                    <a:pt x="18292" y="78833"/>
                  </a:cubicBezTo>
                  <a:cubicBezTo>
                    <a:pt x="37152" y="61307"/>
                    <a:pt x="60393" y="49305"/>
                    <a:pt x="84110" y="39209"/>
                  </a:cubicBezTo>
                  <a:cubicBezTo>
                    <a:pt x="182789" y="-2511"/>
                    <a:pt x="294898" y="-10798"/>
                    <a:pt x="398816" y="13682"/>
                  </a:cubicBezTo>
                  <a:cubicBezTo>
                    <a:pt x="424533" y="19778"/>
                    <a:pt x="460824" y="26350"/>
                    <a:pt x="481969" y="42257"/>
                  </a:cubicBezTo>
                  <a:cubicBezTo>
                    <a:pt x="473778" y="53401"/>
                    <a:pt x="447298" y="47686"/>
                    <a:pt x="434725" y="48638"/>
                  </a:cubicBezTo>
                  <a:cubicBezTo>
                    <a:pt x="413865" y="50258"/>
                    <a:pt x="393196" y="54353"/>
                    <a:pt x="373003" y="59497"/>
                  </a:cubicBezTo>
                  <a:cubicBezTo>
                    <a:pt x="331665" y="70165"/>
                    <a:pt x="291945" y="86072"/>
                    <a:pt x="251940" y="1008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2" name="Google Shape;4532;p35"/>
            <p:cNvSpPr/>
            <p:nvPr/>
          </p:nvSpPr>
          <p:spPr>
            <a:xfrm>
              <a:off x="11850708" y="2167231"/>
              <a:ext cx="777003" cy="231916"/>
            </a:xfrm>
            <a:custGeom>
              <a:rect b="b" l="l" r="r" t="t"/>
              <a:pathLst>
                <a:path extrusionOk="0" h="147248" w="493335">
                  <a:moveTo>
                    <a:pt x="88047" y="146484"/>
                  </a:moveTo>
                  <a:cubicBezTo>
                    <a:pt x="63377" y="148294"/>
                    <a:pt x="37660" y="147532"/>
                    <a:pt x="15276" y="137055"/>
                  </a:cubicBezTo>
                  <a:cubicBezTo>
                    <a:pt x="10990" y="135054"/>
                    <a:pt x="6799" y="132673"/>
                    <a:pt x="3941" y="128863"/>
                  </a:cubicBezTo>
                  <a:cubicBezTo>
                    <a:pt x="-1583" y="121624"/>
                    <a:pt x="-726" y="111242"/>
                    <a:pt x="2989" y="102955"/>
                  </a:cubicBezTo>
                  <a:cubicBezTo>
                    <a:pt x="10894" y="85143"/>
                    <a:pt x="28897" y="74094"/>
                    <a:pt x="46327" y="65141"/>
                  </a:cubicBezTo>
                  <a:cubicBezTo>
                    <a:pt x="153579" y="9419"/>
                    <a:pt x="279595" y="-12964"/>
                    <a:pt x="398943" y="7419"/>
                  </a:cubicBezTo>
                  <a:cubicBezTo>
                    <a:pt x="427518" y="12277"/>
                    <a:pt x="469904" y="17706"/>
                    <a:pt x="493336" y="34565"/>
                  </a:cubicBezTo>
                  <a:cubicBezTo>
                    <a:pt x="483239" y="43519"/>
                    <a:pt x="461998" y="41614"/>
                    <a:pt x="448949" y="43900"/>
                  </a:cubicBezTo>
                  <a:cubicBezTo>
                    <a:pt x="431804" y="46948"/>
                    <a:pt x="414850" y="50948"/>
                    <a:pt x="397990" y="55616"/>
                  </a:cubicBezTo>
                  <a:cubicBezTo>
                    <a:pt x="363415" y="65141"/>
                    <a:pt x="329696" y="77523"/>
                    <a:pt x="296073" y="89906"/>
                  </a:cubicBezTo>
                  <a:cubicBezTo>
                    <a:pt x="228636" y="114766"/>
                    <a:pt x="160246" y="140960"/>
                    <a:pt x="88047" y="14638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3" name="Google Shape;4533;p35"/>
            <p:cNvSpPr/>
            <p:nvPr/>
          </p:nvSpPr>
          <p:spPr>
            <a:xfrm>
              <a:off x="12063738" y="2354384"/>
              <a:ext cx="789836" cy="239614"/>
            </a:xfrm>
            <a:custGeom>
              <a:rect b="b" l="l" r="r" t="t"/>
              <a:pathLst>
                <a:path extrusionOk="0" h="152136" w="501483">
                  <a:moveTo>
                    <a:pt x="333082" y="75997"/>
                  </a:moveTo>
                  <a:cubicBezTo>
                    <a:pt x="276503" y="90856"/>
                    <a:pt x="222116" y="112954"/>
                    <a:pt x="166680" y="131623"/>
                  </a:cubicBezTo>
                  <a:cubicBezTo>
                    <a:pt x="130199" y="143910"/>
                    <a:pt x="92099" y="154864"/>
                    <a:pt x="53714" y="151530"/>
                  </a:cubicBezTo>
                  <a:cubicBezTo>
                    <a:pt x="32092" y="149625"/>
                    <a:pt x="7898" y="140386"/>
                    <a:pt x="1517" y="119812"/>
                  </a:cubicBezTo>
                  <a:cubicBezTo>
                    <a:pt x="-2770" y="106096"/>
                    <a:pt x="2469" y="90856"/>
                    <a:pt x="11708" y="79712"/>
                  </a:cubicBezTo>
                  <a:cubicBezTo>
                    <a:pt x="20948" y="68663"/>
                    <a:pt x="33711" y="61043"/>
                    <a:pt x="46475" y="54280"/>
                  </a:cubicBezTo>
                  <a:cubicBezTo>
                    <a:pt x="155631" y="-3537"/>
                    <a:pt x="287457" y="-14967"/>
                    <a:pt x="405567" y="19038"/>
                  </a:cubicBezTo>
                  <a:cubicBezTo>
                    <a:pt x="437095" y="28086"/>
                    <a:pt x="475100" y="39612"/>
                    <a:pt x="501484" y="59424"/>
                  </a:cubicBezTo>
                  <a:cubicBezTo>
                    <a:pt x="494245" y="68568"/>
                    <a:pt x="435761" y="59424"/>
                    <a:pt x="420998" y="60662"/>
                  </a:cubicBezTo>
                  <a:cubicBezTo>
                    <a:pt x="391280" y="62853"/>
                    <a:pt x="361847" y="68473"/>
                    <a:pt x="332987" y="760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4" name="Google Shape;4534;p35"/>
            <p:cNvSpPr/>
            <p:nvPr/>
          </p:nvSpPr>
          <p:spPr>
            <a:xfrm>
              <a:off x="11624480" y="1274494"/>
              <a:ext cx="504928" cy="637951"/>
            </a:xfrm>
            <a:custGeom>
              <a:rect b="b" l="l" r="r" t="t"/>
              <a:pathLst>
                <a:path extrusionOk="0" h="405048" w="320589">
                  <a:moveTo>
                    <a:pt x="96943" y="239869"/>
                  </a:moveTo>
                  <a:cubicBezTo>
                    <a:pt x="49699" y="191863"/>
                    <a:pt x="5788" y="134522"/>
                    <a:pt x="359" y="67466"/>
                  </a:cubicBezTo>
                  <a:cubicBezTo>
                    <a:pt x="-1546" y="44035"/>
                    <a:pt x="3788" y="16603"/>
                    <a:pt x="24553" y="5078"/>
                  </a:cubicBezTo>
                  <a:cubicBezTo>
                    <a:pt x="45793" y="-6733"/>
                    <a:pt x="72463" y="3935"/>
                    <a:pt x="92085" y="17936"/>
                  </a:cubicBezTo>
                  <a:cubicBezTo>
                    <a:pt x="141043" y="52798"/>
                    <a:pt x="172476" y="106614"/>
                    <a:pt x="198860" y="160430"/>
                  </a:cubicBezTo>
                  <a:cubicBezTo>
                    <a:pt x="219053" y="201578"/>
                    <a:pt x="237246" y="243584"/>
                    <a:pt x="256772" y="285017"/>
                  </a:cubicBezTo>
                  <a:cubicBezTo>
                    <a:pt x="275632" y="325118"/>
                    <a:pt x="305064" y="364265"/>
                    <a:pt x="320590" y="404937"/>
                  </a:cubicBezTo>
                  <a:cubicBezTo>
                    <a:pt x="303635" y="406747"/>
                    <a:pt x="280204" y="385982"/>
                    <a:pt x="266488" y="377219"/>
                  </a:cubicBezTo>
                  <a:cubicBezTo>
                    <a:pt x="246009" y="364170"/>
                    <a:pt x="226006" y="350264"/>
                    <a:pt x="206480" y="335690"/>
                  </a:cubicBezTo>
                  <a:cubicBezTo>
                    <a:pt x="167523" y="306544"/>
                    <a:pt x="130852" y="274445"/>
                    <a:pt x="96847" y="2397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5" name="Google Shape;4535;p35"/>
            <p:cNvSpPr/>
            <p:nvPr/>
          </p:nvSpPr>
          <p:spPr>
            <a:xfrm>
              <a:off x="11961987" y="1338483"/>
              <a:ext cx="411918" cy="703845"/>
            </a:xfrm>
            <a:custGeom>
              <a:rect b="b" l="l" r="r" t="t"/>
              <a:pathLst>
                <a:path extrusionOk="0" h="446886" w="261535">
                  <a:moveTo>
                    <a:pt x="100671" y="286222"/>
                  </a:moveTo>
                  <a:cubicBezTo>
                    <a:pt x="53618" y="223737"/>
                    <a:pt x="16661" y="152395"/>
                    <a:pt x="2754" y="75528"/>
                  </a:cubicBezTo>
                  <a:cubicBezTo>
                    <a:pt x="373" y="62194"/>
                    <a:pt x="-1342" y="48382"/>
                    <a:pt x="1421" y="35143"/>
                  </a:cubicBezTo>
                  <a:cubicBezTo>
                    <a:pt x="4183" y="21807"/>
                    <a:pt x="12184" y="8949"/>
                    <a:pt x="24662" y="3234"/>
                  </a:cubicBezTo>
                  <a:cubicBezTo>
                    <a:pt x="40854" y="-4101"/>
                    <a:pt x="59999" y="2091"/>
                    <a:pt x="75049" y="11330"/>
                  </a:cubicBezTo>
                  <a:cubicBezTo>
                    <a:pt x="107243" y="30952"/>
                    <a:pt x="130103" y="62956"/>
                    <a:pt x="145724" y="97150"/>
                  </a:cubicBezTo>
                  <a:cubicBezTo>
                    <a:pt x="161250" y="131345"/>
                    <a:pt x="170204" y="168016"/>
                    <a:pt x="180300" y="204211"/>
                  </a:cubicBezTo>
                  <a:cubicBezTo>
                    <a:pt x="190968" y="242407"/>
                    <a:pt x="203160" y="280221"/>
                    <a:pt x="215257" y="318035"/>
                  </a:cubicBezTo>
                  <a:cubicBezTo>
                    <a:pt x="224877" y="347944"/>
                    <a:pt x="234402" y="377947"/>
                    <a:pt x="246975" y="406903"/>
                  </a:cubicBezTo>
                  <a:cubicBezTo>
                    <a:pt x="250404" y="414809"/>
                    <a:pt x="266787" y="437288"/>
                    <a:pt x="259834" y="445194"/>
                  </a:cubicBezTo>
                  <a:cubicBezTo>
                    <a:pt x="252785" y="453195"/>
                    <a:pt x="235259" y="430525"/>
                    <a:pt x="229544" y="425286"/>
                  </a:cubicBezTo>
                  <a:cubicBezTo>
                    <a:pt x="183348" y="382138"/>
                    <a:pt x="138771" y="336799"/>
                    <a:pt x="100671" y="2863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6" name="Google Shape;4536;p35"/>
            <p:cNvSpPr/>
            <p:nvPr/>
          </p:nvSpPr>
          <p:spPr>
            <a:xfrm>
              <a:off x="12263021" y="1434713"/>
              <a:ext cx="344103" cy="778335"/>
            </a:xfrm>
            <a:custGeom>
              <a:rect b="b" l="l" r="r" t="t"/>
              <a:pathLst>
                <a:path extrusionOk="0" h="494181" w="218478">
                  <a:moveTo>
                    <a:pt x="155741" y="437459"/>
                  </a:moveTo>
                  <a:cubicBezTo>
                    <a:pt x="81255" y="338495"/>
                    <a:pt x="16961" y="229338"/>
                    <a:pt x="2102" y="108371"/>
                  </a:cubicBezTo>
                  <a:cubicBezTo>
                    <a:pt x="-1136" y="81891"/>
                    <a:pt x="-1803" y="54173"/>
                    <a:pt x="8770" y="28456"/>
                  </a:cubicBezTo>
                  <a:cubicBezTo>
                    <a:pt x="13151" y="17788"/>
                    <a:pt x="20295" y="6834"/>
                    <a:pt x="32011" y="2262"/>
                  </a:cubicBezTo>
                  <a:cubicBezTo>
                    <a:pt x="47346" y="-3739"/>
                    <a:pt x="64301" y="3119"/>
                    <a:pt x="76588" y="12073"/>
                  </a:cubicBezTo>
                  <a:cubicBezTo>
                    <a:pt x="102020" y="30647"/>
                    <a:pt x="118022" y="57793"/>
                    <a:pt x="127547" y="86177"/>
                  </a:cubicBezTo>
                  <a:cubicBezTo>
                    <a:pt x="137072" y="114562"/>
                    <a:pt x="140596" y="144566"/>
                    <a:pt x="144882" y="174284"/>
                  </a:cubicBezTo>
                  <a:cubicBezTo>
                    <a:pt x="153455" y="233624"/>
                    <a:pt x="165266" y="292489"/>
                    <a:pt x="176981" y="351258"/>
                  </a:cubicBezTo>
                  <a:cubicBezTo>
                    <a:pt x="186030" y="396502"/>
                    <a:pt x="201270" y="436412"/>
                    <a:pt x="216605" y="479465"/>
                  </a:cubicBezTo>
                  <a:cubicBezTo>
                    <a:pt x="222130" y="494990"/>
                    <a:pt x="215272" y="498610"/>
                    <a:pt x="198222" y="488513"/>
                  </a:cubicBezTo>
                  <a:cubicBezTo>
                    <a:pt x="180696" y="478131"/>
                    <a:pt x="167266" y="452795"/>
                    <a:pt x="155645" y="4373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7" name="Google Shape;4537;p35"/>
            <p:cNvSpPr/>
            <p:nvPr/>
          </p:nvSpPr>
          <p:spPr>
            <a:xfrm>
              <a:off x="12553271" y="1579753"/>
              <a:ext cx="235396" cy="808057"/>
            </a:xfrm>
            <a:custGeom>
              <a:rect b="b" l="l" r="r" t="t"/>
              <a:pathLst>
                <a:path extrusionOk="0" h="513052" w="149458">
                  <a:moveTo>
                    <a:pt x="67636" y="390557"/>
                  </a:moveTo>
                  <a:cubicBezTo>
                    <a:pt x="39156" y="333788"/>
                    <a:pt x="16391" y="273304"/>
                    <a:pt x="7247" y="210154"/>
                  </a:cubicBezTo>
                  <a:cubicBezTo>
                    <a:pt x="-1420" y="150241"/>
                    <a:pt x="-9612" y="72422"/>
                    <a:pt x="28869" y="22130"/>
                  </a:cubicBezTo>
                  <a:cubicBezTo>
                    <a:pt x="38775" y="9176"/>
                    <a:pt x="53729" y="-635"/>
                    <a:pt x="69826" y="32"/>
                  </a:cubicBezTo>
                  <a:cubicBezTo>
                    <a:pt x="143836" y="3080"/>
                    <a:pt x="152122" y="117380"/>
                    <a:pt x="146979" y="171006"/>
                  </a:cubicBezTo>
                  <a:cubicBezTo>
                    <a:pt x="136025" y="286449"/>
                    <a:pt x="128501" y="397034"/>
                    <a:pt x="149456" y="512953"/>
                  </a:cubicBezTo>
                  <a:cubicBezTo>
                    <a:pt x="149741" y="514477"/>
                    <a:pt x="126500" y="497904"/>
                    <a:pt x="124310" y="495427"/>
                  </a:cubicBezTo>
                  <a:cubicBezTo>
                    <a:pt x="116690" y="486569"/>
                    <a:pt x="110403" y="476187"/>
                    <a:pt x="104593" y="465995"/>
                  </a:cubicBezTo>
                  <a:cubicBezTo>
                    <a:pt x="90686" y="441706"/>
                    <a:pt x="80114" y="415608"/>
                    <a:pt x="67541" y="3905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8" name="Google Shape;4538;p35"/>
            <p:cNvSpPr/>
            <p:nvPr/>
          </p:nvSpPr>
          <p:spPr>
            <a:xfrm>
              <a:off x="11126768" y="1386050"/>
              <a:ext cx="1847647" cy="1249018"/>
            </a:xfrm>
            <a:custGeom>
              <a:rect b="b" l="l" r="r" t="t"/>
              <a:pathLst>
                <a:path extrusionOk="0" h="793027" w="1173109">
                  <a:moveTo>
                    <a:pt x="755152" y="378142"/>
                  </a:moveTo>
                  <a:cubicBezTo>
                    <a:pt x="731530" y="330613"/>
                    <a:pt x="658855" y="183451"/>
                    <a:pt x="583321" y="25241"/>
                  </a:cubicBezTo>
                  <a:cubicBezTo>
                    <a:pt x="583321" y="25241"/>
                    <a:pt x="642281" y="246031"/>
                    <a:pt x="743151" y="371189"/>
                  </a:cubicBezTo>
                  <a:cubicBezTo>
                    <a:pt x="689239" y="340709"/>
                    <a:pt x="633042" y="314420"/>
                    <a:pt x="575130" y="292322"/>
                  </a:cubicBezTo>
                  <a:cubicBezTo>
                    <a:pt x="546650" y="256699"/>
                    <a:pt x="465497" y="151638"/>
                    <a:pt x="374057" y="0"/>
                  </a:cubicBezTo>
                  <a:cubicBezTo>
                    <a:pt x="374057" y="0"/>
                    <a:pt x="418063" y="151543"/>
                    <a:pt x="567891" y="289560"/>
                  </a:cubicBezTo>
                  <a:cubicBezTo>
                    <a:pt x="567415" y="289370"/>
                    <a:pt x="566938" y="289179"/>
                    <a:pt x="566367" y="288988"/>
                  </a:cubicBezTo>
                  <a:cubicBezTo>
                    <a:pt x="481499" y="257366"/>
                    <a:pt x="393393" y="232886"/>
                    <a:pt x="303286" y="222980"/>
                  </a:cubicBezTo>
                  <a:cubicBezTo>
                    <a:pt x="90974" y="199644"/>
                    <a:pt x="-10562" y="235934"/>
                    <a:pt x="868" y="234982"/>
                  </a:cubicBezTo>
                  <a:cubicBezTo>
                    <a:pt x="90117" y="227838"/>
                    <a:pt x="180604" y="231553"/>
                    <a:pt x="269377" y="242125"/>
                  </a:cubicBezTo>
                  <a:cubicBezTo>
                    <a:pt x="357388" y="252508"/>
                    <a:pt x="444161" y="272605"/>
                    <a:pt x="527791" y="301466"/>
                  </a:cubicBezTo>
                  <a:cubicBezTo>
                    <a:pt x="546745" y="308038"/>
                    <a:pt x="565414" y="315087"/>
                    <a:pt x="583988" y="322517"/>
                  </a:cubicBezTo>
                  <a:cubicBezTo>
                    <a:pt x="499025" y="318802"/>
                    <a:pt x="353483" y="327184"/>
                    <a:pt x="232039" y="409004"/>
                  </a:cubicBezTo>
                  <a:cubicBezTo>
                    <a:pt x="232039" y="409004"/>
                    <a:pt x="393298" y="335851"/>
                    <a:pt x="601228" y="329660"/>
                  </a:cubicBezTo>
                  <a:cubicBezTo>
                    <a:pt x="657235" y="353187"/>
                    <a:pt x="711433" y="380714"/>
                    <a:pt x="763249" y="412337"/>
                  </a:cubicBezTo>
                  <a:cubicBezTo>
                    <a:pt x="772107" y="417767"/>
                    <a:pt x="780965" y="423291"/>
                    <a:pt x="789728" y="429006"/>
                  </a:cubicBezTo>
                  <a:cubicBezTo>
                    <a:pt x="717719" y="415576"/>
                    <a:pt x="556842" y="401288"/>
                    <a:pt x="430255" y="505873"/>
                  </a:cubicBezTo>
                  <a:cubicBezTo>
                    <a:pt x="430255" y="505873"/>
                    <a:pt x="613706" y="410337"/>
                    <a:pt x="795157" y="432530"/>
                  </a:cubicBezTo>
                  <a:cubicBezTo>
                    <a:pt x="838401" y="460820"/>
                    <a:pt x="879739" y="491680"/>
                    <a:pt x="918982" y="525113"/>
                  </a:cubicBezTo>
                  <a:cubicBezTo>
                    <a:pt x="856213" y="518255"/>
                    <a:pt x="711814" y="516446"/>
                    <a:pt x="536077" y="605980"/>
                  </a:cubicBezTo>
                  <a:cubicBezTo>
                    <a:pt x="536077" y="605980"/>
                    <a:pt x="774393" y="523399"/>
                    <a:pt x="922411" y="528066"/>
                  </a:cubicBezTo>
                  <a:cubicBezTo>
                    <a:pt x="937461" y="541020"/>
                    <a:pt x="952225" y="554164"/>
                    <a:pt x="966607" y="567880"/>
                  </a:cubicBezTo>
                  <a:cubicBezTo>
                    <a:pt x="996706" y="596455"/>
                    <a:pt x="1025472" y="626555"/>
                    <a:pt x="1052523" y="657892"/>
                  </a:cubicBezTo>
                  <a:cubicBezTo>
                    <a:pt x="977847" y="643509"/>
                    <a:pt x="816112" y="627602"/>
                    <a:pt x="670666" y="714851"/>
                  </a:cubicBezTo>
                  <a:cubicBezTo>
                    <a:pt x="670666" y="714851"/>
                    <a:pt x="904409" y="640080"/>
                    <a:pt x="1053856" y="659416"/>
                  </a:cubicBezTo>
                  <a:cubicBezTo>
                    <a:pt x="1081574" y="691705"/>
                    <a:pt x="1107673" y="725424"/>
                    <a:pt x="1131676" y="760381"/>
                  </a:cubicBezTo>
                  <a:cubicBezTo>
                    <a:pt x="1137772" y="769239"/>
                    <a:pt x="1143772" y="778097"/>
                    <a:pt x="1149964" y="786860"/>
                  </a:cubicBezTo>
                  <a:cubicBezTo>
                    <a:pt x="1153774" y="792289"/>
                    <a:pt x="1160536" y="794957"/>
                    <a:pt x="1166823" y="791432"/>
                  </a:cubicBezTo>
                  <a:cubicBezTo>
                    <a:pt x="1172538" y="788194"/>
                    <a:pt x="1174919" y="780383"/>
                    <a:pt x="1171585" y="774668"/>
                  </a:cubicBezTo>
                  <a:cubicBezTo>
                    <a:pt x="1149202" y="737045"/>
                    <a:pt x="1122056" y="701707"/>
                    <a:pt x="1094433" y="667607"/>
                  </a:cubicBezTo>
                  <a:cubicBezTo>
                    <a:pt x="1072144" y="640175"/>
                    <a:pt x="1048618" y="613696"/>
                    <a:pt x="1023948" y="588264"/>
                  </a:cubicBezTo>
                  <a:cubicBezTo>
                    <a:pt x="1000993" y="513493"/>
                    <a:pt x="946795" y="310420"/>
                    <a:pt x="986705" y="175165"/>
                  </a:cubicBezTo>
                  <a:cubicBezTo>
                    <a:pt x="986705" y="175165"/>
                    <a:pt x="885073" y="258985"/>
                    <a:pt x="1018614" y="582739"/>
                  </a:cubicBezTo>
                  <a:cubicBezTo>
                    <a:pt x="1014709" y="578834"/>
                    <a:pt x="1010899" y="574929"/>
                    <a:pt x="1006993" y="571024"/>
                  </a:cubicBezTo>
                  <a:cubicBezTo>
                    <a:pt x="971370" y="535686"/>
                    <a:pt x="933460" y="502539"/>
                    <a:pt x="893836" y="471678"/>
                  </a:cubicBezTo>
                  <a:cubicBezTo>
                    <a:pt x="859165" y="398717"/>
                    <a:pt x="792395" y="241935"/>
                    <a:pt x="772583" y="79629"/>
                  </a:cubicBezTo>
                  <a:cubicBezTo>
                    <a:pt x="772583" y="79629"/>
                    <a:pt x="750390" y="247174"/>
                    <a:pt x="880406" y="461296"/>
                  </a:cubicBezTo>
                  <a:cubicBezTo>
                    <a:pt x="855546" y="442532"/>
                    <a:pt x="830019" y="424529"/>
                    <a:pt x="803825" y="407670"/>
                  </a:cubicBezTo>
                  <a:cubicBezTo>
                    <a:pt x="787918" y="397383"/>
                    <a:pt x="771726" y="387572"/>
                    <a:pt x="755343" y="3780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539" name="Google Shape;4539;p35"/>
          <p:cNvGrpSpPr/>
          <p:nvPr/>
        </p:nvGrpSpPr>
        <p:grpSpPr>
          <a:xfrm flipH="1" rot="-2700000">
            <a:off x="774879" y="3177296"/>
            <a:ext cx="893078" cy="1303841"/>
            <a:chOff x="-1448157" y="2088672"/>
            <a:chExt cx="893087" cy="1303854"/>
          </a:xfrm>
        </p:grpSpPr>
        <p:sp>
          <p:nvSpPr>
            <p:cNvPr id="4540" name="Google Shape;4540;p35"/>
            <p:cNvSpPr/>
            <p:nvPr/>
          </p:nvSpPr>
          <p:spPr>
            <a:xfrm rot="-901323">
              <a:off x="-1304647" y="2146929"/>
              <a:ext cx="606067" cy="1187281"/>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41" name="Google Shape;4541;p35"/>
            <p:cNvSpPr/>
            <p:nvPr/>
          </p:nvSpPr>
          <p:spPr>
            <a:xfrm rot="-901323">
              <a:off x="-1273614" y="2383257"/>
              <a:ext cx="606067" cy="946906"/>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42" name="Google Shape;4542;p35"/>
            <p:cNvSpPr/>
            <p:nvPr/>
          </p:nvSpPr>
          <p:spPr>
            <a:xfrm rot="-901323">
              <a:off x="-1279813" y="2230680"/>
              <a:ext cx="490050" cy="1108027"/>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543" name="Google Shape;4543;p35"/>
          <p:cNvGrpSpPr/>
          <p:nvPr/>
        </p:nvGrpSpPr>
        <p:grpSpPr>
          <a:xfrm>
            <a:off x="1725343" y="2956979"/>
            <a:ext cx="892733" cy="1303674"/>
            <a:chOff x="-1448157" y="2088904"/>
            <a:chExt cx="892733" cy="1303674"/>
          </a:xfrm>
        </p:grpSpPr>
        <p:sp>
          <p:nvSpPr>
            <p:cNvPr id="4544" name="Google Shape;4544;p35"/>
            <p:cNvSpPr/>
            <p:nvPr/>
          </p:nvSpPr>
          <p:spPr>
            <a:xfrm rot="-899909">
              <a:off x="-1304842" y="2147104"/>
              <a:ext cx="606102" cy="1187226"/>
            </a:xfrm>
            <a:custGeom>
              <a:rect b="b" l="l" r="r" t="t"/>
              <a:pathLst>
                <a:path extrusionOk="0" h="647857" w="330709">
                  <a:moveTo>
                    <a:pt x="292969" y="147169"/>
                  </a:moveTo>
                  <a:cubicBezTo>
                    <a:pt x="305173" y="196239"/>
                    <a:pt x="325379" y="243704"/>
                    <a:pt x="329856" y="294062"/>
                  </a:cubicBezTo>
                  <a:cubicBezTo>
                    <a:pt x="337731" y="383334"/>
                    <a:pt x="290540" y="475204"/>
                    <a:pt x="213388" y="520811"/>
                  </a:cubicBezTo>
                  <a:cubicBezTo>
                    <a:pt x="173904" y="544143"/>
                    <a:pt x="128296" y="555756"/>
                    <a:pt x="88875" y="579214"/>
                  </a:cubicBezTo>
                  <a:cubicBezTo>
                    <a:pt x="82520" y="582994"/>
                    <a:pt x="76566" y="587132"/>
                    <a:pt x="70991" y="591587"/>
                  </a:cubicBezTo>
                  <a:cubicBezTo>
                    <a:pt x="51840" y="606790"/>
                    <a:pt x="37018" y="625772"/>
                    <a:pt x="25046" y="647857"/>
                  </a:cubicBezTo>
                  <a:cubicBezTo>
                    <a:pt x="23251" y="646928"/>
                    <a:pt x="21562" y="645873"/>
                    <a:pt x="20042" y="644775"/>
                  </a:cubicBezTo>
                  <a:cubicBezTo>
                    <a:pt x="14953" y="641164"/>
                    <a:pt x="11005" y="636645"/>
                    <a:pt x="7985" y="631367"/>
                  </a:cubicBezTo>
                  <a:cubicBezTo>
                    <a:pt x="-19273" y="583817"/>
                    <a:pt x="29544" y="474760"/>
                    <a:pt x="60117" y="431645"/>
                  </a:cubicBezTo>
                  <a:cubicBezTo>
                    <a:pt x="63221" y="427232"/>
                    <a:pt x="66177" y="423473"/>
                    <a:pt x="68817" y="420602"/>
                  </a:cubicBezTo>
                  <a:cubicBezTo>
                    <a:pt x="98335" y="388191"/>
                    <a:pt x="137861" y="362220"/>
                    <a:pt x="153232" y="321152"/>
                  </a:cubicBezTo>
                  <a:cubicBezTo>
                    <a:pt x="169216" y="278522"/>
                    <a:pt x="154837" y="230866"/>
                    <a:pt x="159166" y="185555"/>
                  </a:cubicBezTo>
                  <a:cubicBezTo>
                    <a:pt x="162945" y="146366"/>
                    <a:pt x="180386" y="111316"/>
                    <a:pt x="205427" y="80932"/>
                  </a:cubicBezTo>
                  <a:cubicBezTo>
                    <a:pt x="232243" y="48331"/>
                    <a:pt x="267821" y="21136"/>
                    <a:pt x="304412" y="0"/>
                  </a:cubicBezTo>
                  <a:cubicBezTo>
                    <a:pt x="280447" y="38239"/>
                    <a:pt x="280469" y="86316"/>
                    <a:pt x="289442" y="131121"/>
                  </a:cubicBezTo>
                  <a:cubicBezTo>
                    <a:pt x="290498" y="136506"/>
                    <a:pt x="291723" y="141869"/>
                    <a:pt x="293032" y="1471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45" name="Google Shape;4545;p35"/>
            <p:cNvSpPr/>
            <p:nvPr/>
          </p:nvSpPr>
          <p:spPr>
            <a:xfrm rot="-899909">
              <a:off x="-1273763" y="2383420"/>
              <a:ext cx="606102" cy="946862"/>
            </a:xfrm>
            <a:custGeom>
              <a:rect b="b" l="l" r="r" t="t"/>
              <a:pathLst>
                <a:path extrusionOk="0" h="516693" w="330709">
                  <a:moveTo>
                    <a:pt x="329855" y="162898"/>
                  </a:moveTo>
                  <a:cubicBezTo>
                    <a:pt x="337731" y="252171"/>
                    <a:pt x="290540" y="344040"/>
                    <a:pt x="213388" y="389648"/>
                  </a:cubicBezTo>
                  <a:cubicBezTo>
                    <a:pt x="173903" y="412979"/>
                    <a:pt x="128296" y="424592"/>
                    <a:pt x="88875" y="448050"/>
                  </a:cubicBezTo>
                  <a:cubicBezTo>
                    <a:pt x="82520" y="451830"/>
                    <a:pt x="76566" y="455968"/>
                    <a:pt x="70991" y="460424"/>
                  </a:cubicBezTo>
                  <a:cubicBezTo>
                    <a:pt x="51840" y="475626"/>
                    <a:pt x="37018" y="494608"/>
                    <a:pt x="25046" y="516694"/>
                  </a:cubicBezTo>
                  <a:cubicBezTo>
                    <a:pt x="23251" y="515765"/>
                    <a:pt x="21562" y="514709"/>
                    <a:pt x="20042" y="513611"/>
                  </a:cubicBezTo>
                  <a:cubicBezTo>
                    <a:pt x="14953" y="510001"/>
                    <a:pt x="11005" y="505482"/>
                    <a:pt x="7986" y="500203"/>
                  </a:cubicBezTo>
                  <a:cubicBezTo>
                    <a:pt x="-19273" y="452653"/>
                    <a:pt x="29543" y="343597"/>
                    <a:pt x="60117" y="300481"/>
                  </a:cubicBezTo>
                  <a:cubicBezTo>
                    <a:pt x="57795" y="310236"/>
                    <a:pt x="54796" y="319146"/>
                    <a:pt x="53424" y="324002"/>
                  </a:cubicBezTo>
                  <a:cubicBezTo>
                    <a:pt x="44957" y="354133"/>
                    <a:pt x="39446" y="384622"/>
                    <a:pt x="38369" y="415787"/>
                  </a:cubicBezTo>
                  <a:lnTo>
                    <a:pt x="38369" y="415829"/>
                  </a:lnTo>
                  <a:cubicBezTo>
                    <a:pt x="38137" y="421066"/>
                    <a:pt x="38074" y="426366"/>
                    <a:pt x="38137" y="431687"/>
                  </a:cubicBezTo>
                  <a:cubicBezTo>
                    <a:pt x="44070" y="420538"/>
                    <a:pt x="53128" y="411649"/>
                    <a:pt x="63770" y="404744"/>
                  </a:cubicBezTo>
                  <a:cubicBezTo>
                    <a:pt x="73335" y="398410"/>
                    <a:pt x="84230" y="393744"/>
                    <a:pt x="95125" y="390260"/>
                  </a:cubicBezTo>
                  <a:cubicBezTo>
                    <a:pt x="118119" y="383060"/>
                    <a:pt x="142295" y="380399"/>
                    <a:pt x="165373" y="373390"/>
                  </a:cubicBezTo>
                  <a:cubicBezTo>
                    <a:pt x="244109" y="349403"/>
                    <a:pt x="302407" y="269991"/>
                    <a:pt x="301752" y="187666"/>
                  </a:cubicBezTo>
                  <a:cubicBezTo>
                    <a:pt x="301498" y="155699"/>
                    <a:pt x="293285" y="124407"/>
                    <a:pt x="289252" y="92693"/>
                  </a:cubicBezTo>
                  <a:cubicBezTo>
                    <a:pt x="285325" y="61950"/>
                    <a:pt x="285494" y="30743"/>
                    <a:pt x="289442" y="0"/>
                  </a:cubicBezTo>
                  <a:cubicBezTo>
                    <a:pt x="290498" y="5384"/>
                    <a:pt x="291723" y="10747"/>
                    <a:pt x="293032" y="16026"/>
                  </a:cubicBezTo>
                  <a:cubicBezTo>
                    <a:pt x="305236" y="65096"/>
                    <a:pt x="325443" y="112562"/>
                    <a:pt x="329919" y="162920"/>
                  </a:cubicBezTo>
                  <a:close/>
                </a:path>
              </a:pathLst>
            </a:custGeom>
            <a:solidFill>
              <a:srgbClr val="455985">
                <a:alpha val="5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46" name="Google Shape;4546;p35"/>
            <p:cNvSpPr/>
            <p:nvPr/>
          </p:nvSpPr>
          <p:spPr>
            <a:xfrm rot="-899909">
              <a:off x="-1279999" y="2230829"/>
              <a:ext cx="490079" cy="1107976"/>
            </a:xfrm>
            <a:custGeom>
              <a:rect b="b" l="l" r="r" t="t"/>
              <a:pathLst>
                <a:path extrusionOk="0" h="604611" w="267403">
                  <a:moveTo>
                    <a:pt x="266676" y="6247"/>
                  </a:moveTo>
                  <a:cubicBezTo>
                    <a:pt x="263657" y="11061"/>
                    <a:pt x="260933" y="16002"/>
                    <a:pt x="258336" y="21048"/>
                  </a:cubicBezTo>
                  <a:cubicBezTo>
                    <a:pt x="237137" y="61968"/>
                    <a:pt x="233358" y="108463"/>
                    <a:pt x="232133" y="153753"/>
                  </a:cubicBezTo>
                  <a:cubicBezTo>
                    <a:pt x="230866" y="200459"/>
                    <a:pt x="232767" y="248050"/>
                    <a:pt x="222336" y="293953"/>
                  </a:cubicBezTo>
                  <a:cubicBezTo>
                    <a:pt x="217205" y="316525"/>
                    <a:pt x="209097" y="338189"/>
                    <a:pt x="196787" y="357846"/>
                  </a:cubicBezTo>
                  <a:cubicBezTo>
                    <a:pt x="184478" y="377546"/>
                    <a:pt x="168346" y="394628"/>
                    <a:pt x="151349" y="410316"/>
                  </a:cubicBezTo>
                  <a:cubicBezTo>
                    <a:pt x="119973" y="439116"/>
                    <a:pt x="83909" y="463545"/>
                    <a:pt x="55784" y="495745"/>
                  </a:cubicBezTo>
                  <a:cubicBezTo>
                    <a:pt x="53061" y="498786"/>
                    <a:pt x="50400" y="501974"/>
                    <a:pt x="47824" y="505247"/>
                  </a:cubicBezTo>
                  <a:cubicBezTo>
                    <a:pt x="32200" y="525116"/>
                    <a:pt x="21009" y="547708"/>
                    <a:pt x="15941" y="572539"/>
                  </a:cubicBezTo>
                  <a:cubicBezTo>
                    <a:pt x="13746" y="583138"/>
                    <a:pt x="12542" y="593864"/>
                    <a:pt x="12056" y="604612"/>
                  </a:cubicBezTo>
                  <a:cubicBezTo>
                    <a:pt x="6968" y="601001"/>
                    <a:pt x="3019" y="596483"/>
                    <a:pt x="0" y="591204"/>
                  </a:cubicBezTo>
                  <a:cubicBezTo>
                    <a:pt x="1288" y="577881"/>
                    <a:pt x="3800" y="564642"/>
                    <a:pt x="7855" y="551804"/>
                  </a:cubicBezTo>
                  <a:cubicBezTo>
                    <a:pt x="12964" y="535694"/>
                    <a:pt x="20734" y="520639"/>
                    <a:pt x="30342" y="506830"/>
                  </a:cubicBezTo>
                  <a:lnTo>
                    <a:pt x="30342" y="506788"/>
                  </a:lnTo>
                  <a:cubicBezTo>
                    <a:pt x="34733" y="500496"/>
                    <a:pt x="39463" y="494479"/>
                    <a:pt x="44552" y="488714"/>
                  </a:cubicBezTo>
                  <a:cubicBezTo>
                    <a:pt x="76054" y="452693"/>
                    <a:pt x="116552" y="426363"/>
                    <a:pt x="150884" y="393319"/>
                  </a:cubicBezTo>
                  <a:cubicBezTo>
                    <a:pt x="167544" y="377272"/>
                    <a:pt x="182873" y="359240"/>
                    <a:pt x="193472" y="338548"/>
                  </a:cubicBezTo>
                  <a:cubicBezTo>
                    <a:pt x="203945" y="318130"/>
                    <a:pt x="210174" y="295917"/>
                    <a:pt x="213764" y="273283"/>
                  </a:cubicBezTo>
                  <a:cubicBezTo>
                    <a:pt x="221196" y="226218"/>
                    <a:pt x="218366" y="178372"/>
                    <a:pt x="221111" y="130992"/>
                  </a:cubicBezTo>
                  <a:cubicBezTo>
                    <a:pt x="223793" y="85638"/>
                    <a:pt x="231352" y="38193"/>
                    <a:pt x="260384" y="1581"/>
                  </a:cubicBezTo>
                  <a:cubicBezTo>
                    <a:pt x="263551" y="-2431"/>
                    <a:pt x="269400" y="1961"/>
                    <a:pt x="266719" y="62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547" name="Google Shape;4547;p35"/>
          <p:cNvGrpSpPr/>
          <p:nvPr/>
        </p:nvGrpSpPr>
        <p:grpSpPr>
          <a:xfrm rot="10800000">
            <a:off x="595646" y="3526451"/>
            <a:ext cx="1402503" cy="1208936"/>
            <a:chOff x="14159861" y="1342404"/>
            <a:chExt cx="1402503" cy="1208936"/>
          </a:xfrm>
        </p:grpSpPr>
        <p:sp>
          <p:nvSpPr>
            <p:cNvPr id="4548" name="Google Shape;4548;p35"/>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49" name="Google Shape;4549;p35"/>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0" name="Google Shape;4550;p35"/>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1" name="Google Shape;4551;p35"/>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2" name="Google Shape;4552;p35"/>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3" name="Google Shape;4553;p35"/>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4" name="Google Shape;4554;p35"/>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5" name="Google Shape;4555;p35"/>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6" name="Google Shape;4556;p35"/>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7" name="Google Shape;4557;p35"/>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8" name="Google Shape;4558;p35"/>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59" name="Google Shape;4559;p35"/>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0" name="Google Shape;4560;p35"/>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1" name="Google Shape;4561;p35"/>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2" name="Google Shape;4562;p35"/>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3" name="Google Shape;4563;p35"/>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4" name="Google Shape;4564;p35"/>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5" name="Google Shape;4565;p35"/>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6" name="Google Shape;4566;p35"/>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7" name="Google Shape;4567;p35"/>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8" name="Google Shape;4568;p35"/>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9" name="Google Shape;4569;p35"/>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0" name="Google Shape;4570;p35"/>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1" name="Google Shape;4571;p35"/>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2" name="Google Shape;4572;p35"/>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3" name="Google Shape;4573;p35"/>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4" name="Google Shape;4574;p35"/>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5" name="Google Shape;4575;p35"/>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6" name="Google Shape;4576;p35"/>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7" name="Google Shape;4577;p35"/>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8" name="Google Shape;4578;p35"/>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79" name="Google Shape;4579;p35"/>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0" name="Google Shape;4580;p35"/>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1" name="Google Shape;4581;p35"/>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2" name="Google Shape;4582;p35"/>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3" name="Google Shape;4583;p35"/>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4" name="Google Shape;4584;p35"/>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585" name="Google Shape;4585;p35"/>
          <p:cNvGrpSpPr/>
          <p:nvPr/>
        </p:nvGrpSpPr>
        <p:grpSpPr>
          <a:xfrm flipH="1" rot="10800000">
            <a:off x="1402821" y="3224738"/>
            <a:ext cx="1402503" cy="1208936"/>
            <a:chOff x="14159861" y="1342404"/>
            <a:chExt cx="1402503" cy="1208936"/>
          </a:xfrm>
        </p:grpSpPr>
        <p:sp>
          <p:nvSpPr>
            <p:cNvPr id="4586" name="Google Shape;4586;p35"/>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7" name="Google Shape;4587;p35"/>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8" name="Google Shape;4588;p35"/>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89" name="Google Shape;4589;p35"/>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0" name="Google Shape;4590;p35"/>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1" name="Google Shape;4591;p35"/>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2" name="Google Shape;4592;p35"/>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3" name="Google Shape;4593;p35"/>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4" name="Google Shape;4594;p35"/>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5" name="Google Shape;4595;p35"/>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6" name="Google Shape;4596;p35"/>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7" name="Google Shape;4597;p35"/>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8" name="Google Shape;4598;p35"/>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9" name="Google Shape;4599;p35"/>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0" name="Google Shape;4600;p35"/>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1" name="Google Shape;4601;p35"/>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2" name="Google Shape;4602;p35"/>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3" name="Google Shape;4603;p35"/>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4" name="Google Shape;4604;p35"/>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5" name="Google Shape;4605;p35"/>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6" name="Google Shape;4606;p35"/>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7" name="Google Shape;4607;p35"/>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8" name="Google Shape;4608;p35"/>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09" name="Google Shape;4609;p35"/>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0" name="Google Shape;4610;p35"/>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1" name="Google Shape;4611;p35"/>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2" name="Google Shape;4612;p35"/>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3" name="Google Shape;4613;p35"/>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4" name="Google Shape;4614;p35"/>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5" name="Google Shape;4615;p35"/>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6" name="Google Shape;4616;p35"/>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7" name="Google Shape;4617;p35"/>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8" name="Google Shape;4618;p35"/>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9" name="Google Shape;4619;p35"/>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0" name="Google Shape;4620;p35"/>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1" name="Google Shape;4621;p35"/>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2" name="Google Shape;4622;p35"/>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623" name="Google Shape;4623;p35"/>
          <p:cNvGrpSpPr/>
          <p:nvPr/>
        </p:nvGrpSpPr>
        <p:grpSpPr>
          <a:xfrm rot="671319">
            <a:off x="3063429" y="571270"/>
            <a:ext cx="1875129" cy="2707696"/>
            <a:chOff x="-5503724" y="-5326822"/>
            <a:chExt cx="2224023" cy="3211501"/>
          </a:xfrm>
        </p:grpSpPr>
        <p:sp>
          <p:nvSpPr>
            <p:cNvPr id="4624" name="Google Shape;4624;p35"/>
            <p:cNvSpPr/>
            <p:nvPr/>
          </p:nvSpPr>
          <p:spPr>
            <a:xfrm>
              <a:off x="-4144024" y="-2706257"/>
              <a:ext cx="512910" cy="590936"/>
            </a:xfrm>
            <a:custGeom>
              <a:rect b="b" l="l" r="r" t="t"/>
              <a:pathLst>
                <a:path extrusionOk="0" h="562796" w="488486">
                  <a:moveTo>
                    <a:pt x="487392" y="369192"/>
                  </a:moveTo>
                  <a:cubicBezTo>
                    <a:pt x="482873" y="353082"/>
                    <a:pt x="475884" y="341363"/>
                    <a:pt x="466151" y="333551"/>
                  </a:cubicBezTo>
                  <a:cubicBezTo>
                    <a:pt x="468220" y="331925"/>
                    <a:pt x="470099" y="330215"/>
                    <a:pt x="471788" y="328420"/>
                  </a:cubicBezTo>
                  <a:cubicBezTo>
                    <a:pt x="476264" y="323649"/>
                    <a:pt x="478376" y="317209"/>
                    <a:pt x="477573" y="310726"/>
                  </a:cubicBezTo>
                  <a:cubicBezTo>
                    <a:pt x="476750" y="304139"/>
                    <a:pt x="473097" y="298332"/>
                    <a:pt x="467544" y="294785"/>
                  </a:cubicBezTo>
                  <a:cubicBezTo>
                    <a:pt x="466003" y="293792"/>
                    <a:pt x="464313" y="293011"/>
                    <a:pt x="462561" y="292420"/>
                  </a:cubicBezTo>
                  <a:cubicBezTo>
                    <a:pt x="414610" y="276521"/>
                    <a:pt x="358466" y="246770"/>
                    <a:pt x="314886" y="221412"/>
                  </a:cubicBezTo>
                  <a:cubicBezTo>
                    <a:pt x="354497" y="163621"/>
                    <a:pt x="388090" y="122765"/>
                    <a:pt x="411442" y="104585"/>
                  </a:cubicBezTo>
                  <a:cubicBezTo>
                    <a:pt x="416848" y="100383"/>
                    <a:pt x="419741" y="93986"/>
                    <a:pt x="419424" y="87039"/>
                  </a:cubicBezTo>
                  <a:cubicBezTo>
                    <a:pt x="419086" y="79776"/>
                    <a:pt x="415243" y="73103"/>
                    <a:pt x="409141" y="69218"/>
                  </a:cubicBezTo>
                  <a:cubicBezTo>
                    <a:pt x="407980" y="68479"/>
                    <a:pt x="406755" y="67846"/>
                    <a:pt x="405489" y="67339"/>
                  </a:cubicBezTo>
                  <a:cubicBezTo>
                    <a:pt x="403187" y="66431"/>
                    <a:pt x="400759" y="65650"/>
                    <a:pt x="398204" y="65059"/>
                  </a:cubicBezTo>
                  <a:cubicBezTo>
                    <a:pt x="403694" y="53910"/>
                    <a:pt x="405129" y="40080"/>
                    <a:pt x="402490" y="23801"/>
                  </a:cubicBezTo>
                  <a:cubicBezTo>
                    <a:pt x="401202" y="15820"/>
                    <a:pt x="396557" y="8767"/>
                    <a:pt x="389758" y="4418"/>
                  </a:cubicBezTo>
                  <a:cubicBezTo>
                    <a:pt x="383001" y="111"/>
                    <a:pt x="374724" y="-1114"/>
                    <a:pt x="367018" y="1040"/>
                  </a:cubicBezTo>
                  <a:cubicBezTo>
                    <a:pt x="350717" y="5621"/>
                    <a:pt x="338893" y="12969"/>
                    <a:pt x="331228" y="23337"/>
                  </a:cubicBezTo>
                  <a:cubicBezTo>
                    <a:pt x="330067" y="21879"/>
                    <a:pt x="328822" y="20465"/>
                    <a:pt x="327533" y="19071"/>
                  </a:cubicBezTo>
                  <a:cubicBezTo>
                    <a:pt x="326288" y="17741"/>
                    <a:pt x="324852" y="16558"/>
                    <a:pt x="323310" y="15566"/>
                  </a:cubicBezTo>
                  <a:cubicBezTo>
                    <a:pt x="317039" y="11576"/>
                    <a:pt x="308953" y="10836"/>
                    <a:pt x="302175" y="13666"/>
                  </a:cubicBezTo>
                  <a:cubicBezTo>
                    <a:pt x="296052" y="16221"/>
                    <a:pt x="291765" y="21351"/>
                    <a:pt x="290414" y="27707"/>
                  </a:cubicBezTo>
                  <a:cubicBezTo>
                    <a:pt x="287205" y="42804"/>
                    <a:pt x="261361" y="95696"/>
                    <a:pt x="223523" y="162671"/>
                  </a:cubicBezTo>
                  <a:cubicBezTo>
                    <a:pt x="183553" y="134441"/>
                    <a:pt x="136574" y="98251"/>
                    <a:pt x="103888" y="63475"/>
                  </a:cubicBezTo>
                  <a:cubicBezTo>
                    <a:pt x="102621" y="62124"/>
                    <a:pt x="101186" y="60941"/>
                    <a:pt x="99644" y="59949"/>
                  </a:cubicBezTo>
                  <a:cubicBezTo>
                    <a:pt x="94091" y="56402"/>
                    <a:pt x="87271" y="55515"/>
                    <a:pt x="80958" y="57563"/>
                  </a:cubicBezTo>
                  <a:cubicBezTo>
                    <a:pt x="74729" y="59569"/>
                    <a:pt x="69767" y="64193"/>
                    <a:pt x="67339" y="70274"/>
                  </a:cubicBezTo>
                  <a:cubicBezTo>
                    <a:pt x="66431" y="72575"/>
                    <a:pt x="65671" y="74983"/>
                    <a:pt x="65059" y="77537"/>
                  </a:cubicBezTo>
                  <a:cubicBezTo>
                    <a:pt x="53868" y="71984"/>
                    <a:pt x="40312" y="70591"/>
                    <a:pt x="23801" y="73251"/>
                  </a:cubicBezTo>
                  <a:cubicBezTo>
                    <a:pt x="15820" y="74539"/>
                    <a:pt x="8767" y="79184"/>
                    <a:pt x="4418" y="85983"/>
                  </a:cubicBezTo>
                  <a:cubicBezTo>
                    <a:pt x="111" y="92740"/>
                    <a:pt x="-1114" y="101017"/>
                    <a:pt x="1040" y="108724"/>
                  </a:cubicBezTo>
                  <a:cubicBezTo>
                    <a:pt x="5621" y="125045"/>
                    <a:pt x="12948" y="136785"/>
                    <a:pt x="23379" y="144492"/>
                  </a:cubicBezTo>
                  <a:cubicBezTo>
                    <a:pt x="21900" y="145674"/>
                    <a:pt x="20486" y="146920"/>
                    <a:pt x="19093" y="148208"/>
                  </a:cubicBezTo>
                  <a:cubicBezTo>
                    <a:pt x="13982" y="152980"/>
                    <a:pt x="11343" y="160243"/>
                    <a:pt x="12019" y="167612"/>
                  </a:cubicBezTo>
                  <a:cubicBezTo>
                    <a:pt x="12610" y="174115"/>
                    <a:pt x="15799" y="179648"/>
                    <a:pt x="20740" y="182794"/>
                  </a:cubicBezTo>
                  <a:cubicBezTo>
                    <a:pt x="23421" y="184503"/>
                    <a:pt x="26546" y="185454"/>
                    <a:pt x="29776" y="185559"/>
                  </a:cubicBezTo>
                  <a:cubicBezTo>
                    <a:pt x="35414" y="185876"/>
                    <a:pt x="72132" y="200720"/>
                    <a:pt x="166514" y="258785"/>
                  </a:cubicBezTo>
                  <a:cubicBezTo>
                    <a:pt x="103719" y="359902"/>
                    <a:pt x="49307" y="431945"/>
                    <a:pt x="15672" y="458211"/>
                  </a:cubicBezTo>
                  <a:cubicBezTo>
                    <a:pt x="10287" y="462434"/>
                    <a:pt x="7374" y="468832"/>
                    <a:pt x="7712" y="475758"/>
                  </a:cubicBezTo>
                  <a:cubicBezTo>
                    <a:pt x="8050" y="483021"/>
                    <a:pt x="11892" y="489672"/>
                    <a:pt x="17995" y="493578"/>
                  </a:cubicBezTo>
                  <a:cubicBezTo>
                    <a:pt x="19156" y="494317"/>
                    <a:pt x="20380" y="494950"/>
                    <a:pt x="21647" y="495457"/>
                  </a:cubicBezTo>
                  <a:cubicBezTo>
                    <a:pt x="23948" y="496366"/>
                    <a:pt x="26377" y="497146"/>
                    <a:pt x="28932" y="497738"/>
                  </a:cubicBezTo>
                  <a:cubicBezTo>
                    <a:pt x="23442" y="508886"/>
                    <a:pt x="22006" y="522716"/>
                    <a:pt x="24645" y="538996"/>
                  </a:cubicBezTo>
                  <a:cubicBezTo>
                    <a:pt x="25934" y="546977"/>
                    <a:pt x="30579" y="554029"/>
                    <a:pt x="37378" y="558379"/>
                  </a:cubicBezTo>
                  <a:cubicBezTo>
                    <a:pt x="44134" y="562686"/>
                    <a:pt x="52411" y="563911"/>
                    <a:pt x="60118" y="561757"/>
                  </a:cubicBezTo>
                  <a:cubicBezTo>
                    <a:pt x="76418" y="557175"/>
                    <a:pt x="88243" y="549827"/>
                    <a:pt x="95907" y="539460"/>
                  </a:cubicBezTo>
                  <a:cubicBezTo>
                    <a:pt x="97068" y="540917"/>
                    <a:pt x="98314" y="542331"/>
                    <a:pt x="99602" y="543725"/>
                  </a:cubicBezTo>
                  <a:cubicBezTo>
                    <a:pt x="100848" y="545076"/>
                    <a:pt x="102284" y="546259"/>
                    <a:pt x="103846" y="547251"/>
                  </a:cubicBezTo>
                  <a:lnTo>
                    <a:pt x="103846" y="547251"/>
                  </a:lnTo>
                  <a:cubicBezTo>
                    <a:pt x="109906" y="551115"/>
                    <a:pt x="117782" y="551896"/>
                    <a:pt x="124433" y="549278"/>
                  </a:cubicBezTo>
                  <a:cubicBezTo>
                    <a:pt x="130577" y="546850"/>
                    <a:pt x="135011" y="541846"/>
                    <a:pt x="136616" y="535554"/>
                  </a:cubicBezTo>
                  <a:cubicBezTo>
                    <a:pt x="141852" y="514988"/>
                    <a:pt x="188262" y="424829"/>
                    <a:pt x="246517" y="328315"/>
                  </a:cubicBezTo>
                  <a:cubicBezTo>
                    <a:pt x="249241" y="323817"/>
                    <a:pt x="251944" y="319362"/>
                    <a:pt x="254625" y="314949"/>
                  </a:cubicBezTo>
                  <a:cubicBezTo>
                    <a:pt x="350506" y="378166"/>
                    <a:pt x="380320" y="406016"/>
                    <a:pt x="383001" y="411063"/>
                  </a:cubicBezTo>
                  <a:cubicBezTo>
                    <a:pt x="384459" y="413977"/>
                    <a:pt x="386654" y="416405"/>
                    <a:pt x="389314" y="418115"/>
                  </a:cubicBezTo>
                  <a:cubicBezTo>
                    <a:pt x="394255" y="421282"/>
                    <a:pt x="400632" y="421831"/>
                    <a:pt x="406776" y="419635"/>
                  </a:cubicBezTo>
                  <a:cubicBezTo>
                    <a:pt x="413765" y="417144"/>
                    <a:pt x="419234" y="411696"/>
                    <a:pt x="421409" y="405066"/>
                  </a:cubicBezTo>
                  <a:cubicBezTo>
                    <a:pt x="422000" y="403250"/>
                    <a:pt x="422528" y="401434"/>
                    <a:pt x="422971" y="399597"/>
                  </a:cubicBezTo>
                  <a:cubicBezTo>
                    <a:pt x="434352" y="405805"/>
                    <a:pt x="448097" y="407515"/>
                    <a:pt x="464820" y="404792"/>
                  </a:cubicBezTo>
                  <a:cubicBezTo>
                    <a:pt x="472717" y="403503"/>
                    <a:pt x="479706" y="398901"/>
                    <a:pt x="484034" y="392165"/>
                  </a:cubicBezTo>
                  <a:cubicBezTo>
                    <a:pt x="488384" y="385366"/>
                    <a:pt x="489608" y="377005"/>
                    <a:pt x="487434" y="3692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5" name="Google Shape;4625;p35"/>
            <p:cNvSpPr/>
            <p:nvPr/>
          </p:nvSpPr>
          <p:spPr>
            <a:xfrm>
              <a:off x="-4131696" y="-2693929"/>
              <a:ext cx="488250" cy="566257"/>
            </a:xfrm>
            <a:custGeom>
              <a:rect b="b" l="l" r="r" t="t"/>
              <a:pathLst>
                <a:path extrusionOk="0" h="539292" w="465000">
                  <a:moveTo>
                    <a:pt x="451178" y="381416"/>
                  </a:moveTo>
                  <a:cubicBezTo>
                    <a:pt x="433949" y="384203"/>
                    <a:pt x="418535" y="382155"/>
                    <a:pt x="406965" y="369803"/>
                  </a:cubicBezTo>
                  <a:cubicBezTo>
                    <a:pt x="405001" y="367734"/>
                    <a:pt x="401559" y="369085"/>
                    <a:pt x="401517" y="371936"/>
                  </a:cubicBezTo>
                  <a:cubicBezTo>
                    <a:pt x="401433" y="376729"/>
                    <a:pt x="400714" y="382809"/>
                    <a:pt x="398456" y="389629"/>
                  </a:cubicBezTo>
                  <a:cubicBezTo>
                    <a:pt x="396133" y="396703"/>
                    <a:pt x="385090" y="400694"/>
                    <a:pt x="381732" y="394021"/>
                  </a:cubicBezTo>
                  <a:cubicBezTo>
                    <a:pt x="374596" y="379854"/>
                    <a:pt x="311274" y="333993"/>
                    <a:pt x="239168" y="286738"/>
                  </a:cubicBezTo>
                  <a:cubicBezTo>
                    <a:pt x="175528" y="389777"/>
                    <a:pt x="119765" y="496089"/>
                    <a:pt x="113452" y="520899"/>
                  </a:cubicBezTo>
                  <a:cubicBezTo>
                    <a:pt x="111614" y="528120"/>
                    <a:pt x="101522" y="529408"/>
                    <a:pt x="96433" y="523939"/>
                  </a:cubicBezTo>
                  <a:cubicBezTo>
                    <a:pt x="91534" y="518682"/>
                    <a:pt x="88304" y="513466"/>
                    <a:pt x="86214" y="509180"/>
                  </a:cubicBezTo>
                  <a:cubicBezTo>
                    <a:pt x="84968" y="506625"/>
                    <a:pt x="81273" y="506857"/>
                    <a:pt x="80386" y="509539"/>
                  </a:cubicBezTo>
                  <a:cubicBezTo>
                    <a:pt x="75107" y="525607"/>
                    <a:pt x="61974" y="533968"/>
                    <a:pt x="45167" y="538677"/>
                  </a:cubicBezTo>
                  <a:cubicBezTo>
                    <a:pt x="35687" y="541337"/>
                    <a:pt x="26058" y="535088"/>
                    <a:pt x="24475" y="525354"/>
                  </a:cubicBezTo>
                  <a:cubicBezTo>
                    <a:pt x="21519" y="507217"/>
                    <a:pt x="23947" y="491993"/>
                    <a:pt x="34863" y="481309"/>
                  </a:cubicBezTo>
                  <a:cubicBezTo>
                    <a:pt x="36869" y="479324"/>
                    <a:pt x="35496" y="475882"/>
                    <a:pt x="32646" y="475903"/>
                  </a:cubicBezTo>
                  <a:cubicBezTo>
                    <a:pt x="24707" y="475903"/>
                    <a:pt x="18710" y="474552"/>
                    <a:pt x="14256" y="472779"/>
                  </a:cubicBezTo>
                  <a:cubicBezTo>
                    <a:pt x="7288" y="469991"/>
                    <a:pt x="5240" y="460342"/>
                    <a:pt x="11151" y="455718"/>
                  </a:cubicBezTo>
                  <a:cubicBezTo>
                    <a:pt x="27684" y="442796"/>
                    <a:pt x="47658" y="420668"/>
                    <a:pt x="69259" y="392966"/>
                  </a:cubicBezTo>
                  <a:cubicBezTo>
                    <a:pt x="101606" y="351455"/>
                    <a:pt x="137564" y="297443"/>
                    <a:pt x="170925" y="243243"/>
                  </a:cubicBezTo>
                  <a:cubicBezTo>
                    <a:pt x="99558" y="199050"/>
                    <a:pt x="33913" y="162543"/>
                    <a:pt x="18394" y="162057"/>
                  </a:cubicBezTo>
                  <a:cubicBezTo>
                    <a:pt x="10940" y="161825"/>
                    <a:pt x="9885" y="150127"/>
                    <a:pt x="15354" y="145039"/>
                  </a:cubicBezTo>
                  <a:cubicBezTo>
                    <a:pt x="20590" y="140119"/>
                    <a:pt x="25805" y="136910"/>
                    <a:pt x="30113" y="134819"/>
                  </a:cubicBezTo>
                  <a:cubicBezTo>
                    <a:pt x="32667" y="133574"/>
                    <a:pt x="32435" y="129879"/>
                    <a:pt x="29753" y="128992"/>
                  </a:cubicBezTo>
                  <a:cubicBezTo>
                    <a:pt x="13685" y="123713"/>
                    <a:pt x="5324" y="110580"/>
                    <a:pt x="615" y="93773"/>
                  </a:cubicBezTo>
                  <a:cubicBezTo>
                    <a:pt x="-2045" y="84292"/>
                    <a:pt x="4205" y="74664"/>
                    <a:pt x="13939" y="73080"/>
                  </a:cubicBezTo>
                  <a:cubicBezTo>
                    <a:pt x="32076" y="70125"/>
                    <a:pt x="47300" y="72553"/>
                    <a:pt x="57984" y="83469"/>
                  </a:cubicBezTo>
                  <a:cubicBezTo>
                    <a:pt x="59968" y="85475"/>
                    <a:pt x="63410" y="84102"/>
                    <a:pt x="63389" y="81252"/>
                  </a:cubicBezTo>
                  <a:cubicBezTo>
                    <a:pt x="63389" y="73313"/>
                    <a:pt x="64740" y="67316"/>
                    <a:pt x="66514" y="62861"/>
                  </a:cubicBezTo>
                  <a:cubicBezTo>
                    <a:pt x="69301" y="55893"/>
                    <a:pt x="78422" y="54289"/>
                    <a:pt x="83574" y="59757"/>
                  </a:cubicBezTo>
                  <a:cubicBezTo>
                    <a:pt x="119575" y="98038"/>
                    <a:pt x="171749" y="137564"/>
                    <a:pt x="215603" y="167948"/>
                  </a:cubicBezTo>
                  <a:cubicBezTo>
                    <a:pt x="256101" y="97088"/>
                    <a:pt x="286253" y="36700"/>
                    <a:pt x="290159" y="18394"/>
                  </a:cubicBezTo>
                  <a:cubicBezTo>
                    <a:pt x="291700" y="11088"/>
                    <a:pt x="302089" y="9885"/>
                    <a:pt x="307177" y="15354"/>
                  </a:cubicBezTo>
                  <a:cubicBezTo>
                    <a:pt x="312097" y="20590"/>
                    <a:pt x="315306" y="25805"/>
                    <a:pt x="317397" y="30113"/>
                  </a:cubicBezTo>
                  <a:cubicBezTo>
                    <a:pt x="318643" y="32667"/>
                    <a:pt x="322338" y="32435"/>
                    <a:pt x="323224" y="29753"/>
                  </a:cubicBezTo>
                  <a:cubicBezTo>
                    <a:pt x="328524" y="13707"/>
                    <a:pt x="341636" y="5324"/>
                    <a:pt x="358444" y="615"/>
                  </a:cubicBezTo>
                  <a:cubicBezTo>
                    <a:pt x="367924" y="-2045"/>
                    <a:pt x="377552" y="4205"/>
                    <a:pt x="379135" y="13939"/>
                  </a:cubicBezTo>
                  <a:cubicBezTo>
                    <a:pt x="380698" y="23546"/>
                    <a:pt x="380740" y="32329"/>
                    <a:pt x="378840" y="40079"/>
                  </a:cubicBezTo>
                  <a:cubicBezTo>
                    <a:pt x="377658" y="44872"/>
                    <a:pt x="375715" y="49242"/>
                    <a:pt x="372907" y="53170"/>
                  </a:cubicBezTo>
                  <a:cubicBezTo>
                    <a:pt x="371703" y="54859"/>
                    <a:pt x="370310" y="56464"/>
                    <a:pt x="368768" y="57984"/>
                  </a:cubicBezTo>
                  <a:cubicBezTo>
                    <a:pt x="367522" y="59187"/>
                    <a:pt x="367565" y="60961"/>
                    <a:pt x="368431" y="62122"/>
                  </a:cubicBezTo>
                  <a:cubicBezTo>
                    <a:pt x="368980" y="62882"/>
                    <a:pt x="369866" y="63389"/>
                    <a:pt x="370964" y="63389"/>
                  </a:cubicBezTo>
                  <a:cubicBezTo>
                    <a:pt x="378903" y="63389"/>
                    <a:pt x="384900" y="64740"/>
                    <a:pt x="389376" y="66514"/>
                  </a:cubicBezTo>
                  <a:cubicBezTo>
                    <a:pt x="396344" y="69301"/>
                    <a:pt x="398392" y="78950"/>
                    <a:pt x="392459" y="83574"/>
                  </a:cubicBezTo>
                  <a:cubicBezTo>
                    <a:pt x="364018" y="105744"/>
                    <a:pt x="325589" y="155258"/>
                    <a:pt x="286358" y="213471"/>
                  </a:cubicBezTo>
                  <a:cubicBezTo>
                    <a:pt x="333402" y="241427"/>
                    <a:pt x="394655" y="274471"/>
                    <a:pt x="447125" y="291869"/>
                  </a:cubicBezTo>
                  <a:cubicBezTo>
                    <a:pt x="454261" y="294234"/>
                    <a:pt x="456647" y="303187"/>
                    <a:pt x="451495" y="308655"/>
                  </a:cubicBezTo>
                  <a:cubicBezTo>
                    <a:pt x="448202" y="312139"/>
                    <a:pt x="443324" y="315898"/>
                    <a:pt x="436124" y="319234"/>
                  </a:cubicBezTo>
                  <a:cubicBezTo>
                    <a:pt x="433548" y="320416"/>
                    <a:pt x="433738" y="324132"/>
                    <a:pt x="436419" y="325083"/>
                  </a:cubicBezTo>
                  <a:cubicBezTo>
                    <a:pt x="450799" y="330150"/>
                    <a:pt x="459413" y="342966"/>
                    <a:pt x="464375" y="360660"/>
                  </a:cubicBezTo>
                  <a:cubicBezTo>
                    <a:pt x="467036" y="370119"/>
                    <a:pt x="460933" y="379875"/>
                    <a:pt x="451221" y="3814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6" name="Google Shape;4626;p35"/>
            <p:cNvSpPr/>
            <p:nvPr/>
          </p:nvSpPr>
          <p:spPr>
            <a:xfrm>
              <a:off x="-3740199" y="-2651873"/>
              <a:ext cx="6230" cy="13744"/>
            </a:xfrm>
            <a:custGeom>
              <a:rect b="b" l="l" r="r" t="t"/>
              <a:pathLst>
                <a:path extrusionOk="0" h="13090" w="5933">
                  <a:moveTo>
                    <a:pt x="0" y="13091"/>
                  </a:moveTo>
                  <a:cubicBezTo>
                    <a:pt x="1647" y="9523"/>
                    <a:pt x="3632" y="4940"/>
                    <a:pt x="5933" y="0"/>
                  </a:cubicBezTo>
                  <a:cubicBezTo>
                    <a:pt x="4751" y="4793"/>
                    <a:pt x="2808" y="9163"/>
                    <a:pt x="0" y="13091"/>
                  </a:cubicBezTo>
                  <a:close/>
                </a:path>
              </a:pathLst>
            </a:custGeom>
            <a:solidFill>
              <a:srgbClr val="E7C6A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7" name="Google Shape;4627;p35"/>
            <p:cNvSpPr/>
            <p:nvPr/>
          </p:nvSpPr>
          <p:spPr>
            <a:xfrm>
              <a:off x="-4123630" y="-2628751"/>
              <a:ext cx="480160" cy="501073"/>
            </a:xfrm>
            <a:custGeom>
              <a:rect b="b" l="l" r="r" t="t"/>
              <a:pathLst>
                <a:path extrusionOk="0" h="477212" w="457295">
                  <a:moveTo>
                    <a:pt x="443495" y="319336"/>
                  </a:moveTo>
                  <a:cubicBezTo>
                    <a:pt x="426266" y="322123"/>
                    <a:pt x="410852" y="320075"/>
                    <a:pt x="399281" y="307723"/>
                  </a:cubicBezTo>
                  <a:cubicBezTo>
                    <a:pt x="397317" y="305654"/>
                    <a:pt x="393876" y="307005"/>
                    <a:pt x="393834" y="309856"/>
                  </a:cubicBezTo>
                  <a:cubicBezTo>
                    <a:pt x="393749" y="314649"/>
                    <a:pt x="393031" y="320730"/>
                    <a:pt x="390772" y="327550"/>
                  </a:cubicBezTo>
                  <a:cubicBezTo>
                    <a:pt x="388449" y="334623"/>
                    <a:pt x="377407" y="338614"/>
                    <a:pt x="374049" y="331941"/>
                  </a:cubicBezTo>
                  <a:cubicBezTo>
                    <a:pt x="366913" y="317774"/>
                    <a:pt x="303590" y="271913"/>
                    <a:pt x="231484" y="224658"/>
                  </a:cubicBezTo>
                  <a:cubicBezTo>
                    <a:pt x="167845" y="327697"/>
                    <a:pt x="112082" y="434009"/>
                    <a:pt x="105768" y="458819"/>
                  </a:cubicBezTo>
                  <a:cubicBezTo>
                    <a:pt x="103931" y="466040"/>
                    <a:pt x="93838" y="467328"/>
                    <a:pt x="88750" y="461859"/>
                  </a:cubicBezTo>
                  <a:cubicBezTo>
                    <a:pt x="83851" y="456602"/>
                    <a:pt x="80621" y="451387"/>
                    <a:pt x="78530" y="447100"/>
                  </a:cubicBezTo>
                  <a:cubicBezTo>
                    <a:pt x="77285" y="444545"/>
                    <a:pt x="73590" y="444777"/>
                    <a:pt x="72703" y="447459"/>
                  </a:cubicBezTo>
                  <a:cubicBezTo>
                    <a:pt x="67424" y="463527"/>
                    <a:pt x="54291" y="471889"/>
                    <a:pt x="37484" y="476597"/>
                  </a:cubicBezTo>
                  <a:cubicBezTo>
                    <a:pt x="28003" y="479258"/>
                    <a:pt x="18375" y="473008"/>
                    <a:pt x="16791" y="463274"/>
                  </a:cubicBezTo>
                  <a:cubicBezTo>
                    <a:pt x="13836" y="445137"/>
                    <a:pt x="16264" y="429913"/>
                    <a:pt x="27180" y="419229"/>
                  </a:cubicBezTo>
                  <a:cubicBezTo>
                    <a:pt x="29186" y="417245"/>
                    <a:pt x="27813" y="413803"/>
                    <a:pt x="24963" y="413824"/>
                  </a:cubicBezTo>
                  <a:cubicBezTo>
                    <a:pt x="17024" y="413824"/>
                    <a:pt x="11027" y="412473"/>
                    <a:pt x="6572" y="410699"/>
                  </a:cubicBezTo>
                  <a:cubicBezTo>
                    <a:pt x="-396" y="407912"/>
                    <a:pt x="-2444" y="398263"/>
                    <a:pt x="3468" y="393638"/>
                  </a:cubicBezTo>
                  <a:cubicBezTo>
                    <a:pt x="20001" y="380716"/>
                    <a:pt x="39975" y="358588"/>
                    <a:pt x="61575" y="330886"/>
                  </a:cubicBezTo>
                  <a:cubicBezTo>
                    <a:pt x="91136" y="320350"/>
                    <a:pt x="119345" y="305379"/>
                    <a:pt x="144703" y="287242"/>
                  </a:cubicBezTo>
                  <a:cubicBezTo>
                    <a:pt x="215268" y="236757"/>
                    <a:pt x="266956" y="164271"/>
                    <a:pt x="311255" y="89673"/>
                  </a:cubicBezTo>
                  <a:cubicBezTo>
                    <a:pt x="328695" y="60303"/>
                    <a:pt x="345207" y="30405"/>
                    <a:pt x="360726" y="0"/>
                  </a:cubicBezTo>
                  <a:cubicBezTo>
                    <a:pt x="361275" y="760"/>
                    <a:pt x="362162" y="1267"/>
                    <a:pt x="363260" y="1267"/>
                  </a:cubicBezTo>
                  <a:cubicBezTo>
                    <a:pt x="371199" y="1267"/>
                    <a:pt x="377195" y="2618"/>
                    <a:pt x="381672" y="4392"/>
                  </a:cubicBezTo>
                  <a:cubicBezTo>
                    <a:pt x="388640" y="7179"/>
                    <a:pt x="390688" y="16828"/>
                    <a:pt x="384754" y="21452"/>
                  </a:cubicBezTo>
                  <a:cubicBezTo>
                    <a:pt x="356313" y="43622"/>
                    <a:pt x="317885" y="93136"/>
                    <a:pt x="278654" y="151349"/>
                  </a:cubicBezTo>
                  <a:cubicBezTo>
                    <a:pt x="325697" y="179304"/>
                    <a:pt x="386950" y="212349"/>
                    <a:pt x="439420" y="229747"/>
                  </a:cubicBezTo>
                  <a:cubicBezTo>
                    <a:pt x="446557" y="232112"/>
                    <a:pt x="448943" y="241064"/>
                    <a:pt x="443791" y="246533"/>
                  </a:cubicBezTo>
                  <a:cubicBezTo>
                    <a:pt x="440497" y="250017"/>
                    <a:pt x="435619" y="253775"/>
                    <a:pt x="428419" y="257112"/>
                  </a:cubicBezTo>
                  <a:cubicBezTo>
                    <a:pt x="425843" y="258294"/>
                    <a:pt x="426033" y="262010"/>
                    <a:pt x="428715" y="262960"/>
                  </a:cubicBezTo>
                  <a:cubicBezTo>
                    <a:pt x="443094" y="268028"/>
                    <a:pt x="451708" y="280844"/>
                    <a:pt x="456671" y="298538"/>
                  </a:cubicBezTo>
                  <a:cubicBezTo>
                    <a:pt x="459331" y="307998"/>
                    <a:pt x="453229" y="317753"/>
                    <a:pt x="443516" y="319315"/>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8" name="Google Shape;4628;p35"/>
            <p:cNvSpPr/>
            <p:nvPr/>
          </p:nvSpPr>
          <p:spPr>
            <a:xfrm>
              <a:off x="-3948264" y="-2510252"/>
              <a:ext cx="114319" cy="132629"/>
            </a:xfrm>
            <a:custGeom>
              <a:rect b="b" l="l" r="r" t="t"/>
              <a:pathLst>
                <a:path extrusionOk="0" h="126313" w="108875">
                  <a:moveTo>
                    <a:pt x="108711" y="84472"/>
                  </a:moveTo>
                  <a:cubicBezTo>
                    <a:pt x="107550" y="80333"/>
                    <a:pt x="105523" y="77335"/>
                    <a:pt x="102166" y="76131"/>
                  </a:cubicBezTo>
                  <a:cubicBezTo>
                    <a:pt x="101532" y="75920"/>
                    <a:pt x="101490" y="75033"/>
                    <a:pt x="102102" y="74759"/>
                  </a:cubicBezTo>
                  <a:cubicBezTo>
                    <a:pt x="103791" y="73978"/>
                    <a:pt x="104932" y="73091"/>
                    <a:pt x="105713" y="72288"/>
                  </a:cubicBezTo>
                  <a:cubicBezTo>
                    <a:pt x="106916" y="71001"/>
                    <a:pt x="106367" y="68910"/>
                    <a:pt x="104699" y="68361"/>
                  </a:cubicBezTo>
                  <a:cubicBezTo>
                    <a:pt x="92411" y="64286"/>
                    <a:pt x="78074" y="56537"/>
                    <a:pt x="67052" y="49991"/>
                  </a:cubicBezTo>
                  <a:cubicBezTo>
                    <a:pt x="76237" y="36351"/>
                    <a:pt x="85232" y="24760"/>
                    <a:pt x="91904" y="19566"/>
                  </a:cubicBezTo>
                  <a:cubicBezTo>
                    <a:pt x="93298" y="18489"/>
                    <a:pt x="92812" y="16229"/>
                    <a:pt x="91186" y="15575"/>
                  </a:cubicBezTo>
                  <a:cubicBezTo>
                    <a:pt x="90152" y="15152"/>
                    <a:pt x="88737" y="14836"/>
                    <a:pt x="86879" y="14836"/>
                  </a:cubicBezTo>
                  <a:cubicBezTo>
                    <a:pt x="86224" y="14836"/>
                    <a:pt x="85886" y="14034"/>
                    <a:pt x="86372" y="13569"/>
                  </a:cubicBezTo>
                  <a:cubicBezTo>
                    <a:pt x="88927" y="11077"/>
                    <a:pt x="89497" y="7509"/>
                    <a:pt x="88800" y="3265"/>
                  </a:cubicBezTo>
                  <a:cubicBezTo>
                    <a:pt x="88441" y="985"/>
                    <a:pt x="86182" y="-472"/>
                    <a:pt x="83944" y="140"/>
                  </a:cubicBezTo>
                  <a:cubicBezTo>
                    <a:pt x="80017" y="1238"/>
                    <a:pt x="76934" y="3202"/>
                    <a:pt x="75688" y="6960"/>
                  </a:cubicBezTo>
                  <a:cubicBezTo>
                    <a:pt x="75477" y="7594"/>
                    <a:pt x="74611" y="7636"/>
                    <a:pt x="74316" y="7045"/>
                  </a:cubicBezTo>
                  <a:cubicBezTo>
                    <a:pt x="73830" y="6031"/>
                    <a:pt x="73070" y="4828"/>
                    <a:pt x="71929" y="3582"/>
                  </a:cubicBezTo>
                  <a:cubicBezTo>
                    <a:pt x="70747" y="2315"/>
                    <a:pt x="68298" y="2589"/>
                    <a:pt x="67939" y="4300"/>
                  </a:cubicBezTo>
                  <a:cubicBezTo>
                    <a:pt x="67031" y="8586"/>
                    <a:pt x="59958" y="22733"/>
                    <a:pt x="50477" y="39329"/>
                  </a:cubicBezTo>
                  <a:cubicBezTo>
                    <a:pt x="40194" y="32213"/>
                    <a:pt x="27991" y="22965"/>
                    <a:pt x="19566" y="13992"/>
                  </a:cubicBezTo>
                  <a:cubicBezTo>
                    <a:pt x="18362" y="12703"/>
                    <a:pt x="16230" y="13083"/>
                    <a:pt x="15575" y="14709"/>
                  </a:cubicBezTo>
                  <a:cubicBezTo>
                    <a:pt x="15153" y="15744"/>
                    <a:pt x="14836" y="17159"/>
                    <a:pt x="14836" y="19017"/>
                  </a:cubicBezTo>
                  <a:cubicBezTo>
                    <a:pt x="14836" y="19671"/>
                    <a:pt x="14034" y="20009"/>
                    <a:pt x="13569" y="19523"/>
                  </a:cubicBezTo>
                  <a:cubicBezTo>
                    <a:pt x="11078" y="16968"/>
                    <a:pt x="7509" y="16398"/>
                    <a:pt x="3265" y="17095"/>
                  </a:cubicBezTo>
                  <a:cubicBezTo>
                    <a:pt x="985" y="17454"/>
                    <a:pt x="-472" y="19713"/>
                    <a:pt x="140" y="21952"/>
                  </a:cubicBezTo>
                  <a:cubicBezTo>
                    <a:pt x="1238" y="25879"/>
                    <a:pt x="3202" y="28961"/>
                    <a:pt x="6960" y="30207"/>
                  </a:cubicBezTo>
                  <a:cubicBezTo>
                    <a:pt x="7594" y="30419"/>
                    <a:pt x="7636" y="31284"/>
                    <a:pt x="7045" y="31580"/>
                  </a:cubicBezTo>
                  <a:cubicBezTo>
                    <a:pt x="6031" y="32065"/>
                    <a:pt x="4827" y="32826"/>
                    <a:pt x="3582" y="33966"/>
                  </a:cubicBezTo>
                  <a:cubicBezTo>
                    <a:pt x="2315" y="35148"/>
                    <a:pt x="2547" y="37893"/>
                    <a:pt x="4300" y="37956"/>
                  </a:cubicBezTo>
                  <a:cubicBezTo>
                    <a:pt x="7932" y="38062"/>
                    <a:pt x="23303" y="46613"/>
                    <a:pt x="40026" y="56980"/>
                  </a:cubicBezTo>
                  <a:cubicBezTo>
                    <a:pt x="26998" y="78158"/>
                    <a:pt x="12281" y="99188"/>
                    <a:pt x="2611" y="106748"/>
                  </a:cubicBezTo>
                  <a:cubicBezTo>
                    <a:pt x="1217" y="107824"/>
                    <a:pt x="1703" y="110084"/>
                    <a:pt x="3328" y="110738"/>
                  </a:cubicBezTo>
                  <a:cubicBezTo>
                    <a:pt x="4363" y="111161"/>
                    <a:pt x="5778" y="111477"/>
                    <a:pt x="7636" y="111477"/>
                  </a:cubicBezTo>
                  <a:cubicBezTo>
                    <a:pt x="8291" y="111477"/>
                    <a:pt x="8628" y="112279"/>
                    <a:pt x="8143" y="112744"/>
                  </a:cubicBezTo>
                  <a:cubicBezTo>
                    <a:pt x="5588" y="115236"/>
                    <a:pt x="5018" y="118804"/>
                    <a:pt x="5715" y="123048"/>
                  </a:cubicBezTo>
                  <a:cubicBezTo>
                    <a:pt x="6073" y="125328"/>
                    <a:pt x="8333" y="126785"/>
                    <a:pt x="10571" y="126173"/>
                  </a:cubicBezTo>
                  <a:cubicBezTo>
                    <a:pt x="14498" y="125075"/>
                    <a:pt x="17581" y="123111"/>
                    <a:pt x="18827" y="119353"/>
                  </a:cubicBezTo>
                  <a:cubicBezTo>
                    <a:pt x="19038" y="118719"/>
                    <a:pt x="19903" y="118677"/>
                    <a:pt x="20199" y="119268"/>
                  </a:cubicBezTo>
                  <a:cubicBezTo>
                    <a:pt x="20684" y="120282"/>
                    <a:pt x="21445" y="121485"/>
                    <a:pt x="22585" y="122731"/>
                  </a:cubicBezTo>
                  <a:cubicBezTo>
                    <a:pt x="23768" y="123998"/>
                    <a:pt x="26132" y="123703"/>
                    <a:pt x="26576" y="122013"/>
                  </a:cubicBezTo>
                  <a:cubicBezTo>
                    <a:pt x="28053" y="116207"/>
                    <a:pt x="41124" y="91292"/>
                    <a:pt x="56030" y="67158"/>
                  </a:cubicBezTo>
                  <a:cubicBezTo>
                    <a:pt x="72922" y="78222"/>
                    <a:pt x="87744" y="88969"/>
                    <a:pt x="89412" y="92284"/>
                  </a:cubicBezTo>
                  <a:cubicBezTo>
                    <a:pt x="90194" y="93846"/>
                    <a:pt x="92791" y="92917"/>
                    <a:pt x="93319" y="91249"/>
                  </a:cubicBezTo>
                  <a:cubicBezTo>
                    <a:pt x="93847" y="89645"/>
                    <a:pt x="94016" y="88230"/>
                    <a:pt x="94036" y="87111"/>
                  </a:cubicBezTo>
                  <a:cubicBezTo>
                    <a:pt x="94036" y="86435"/>
                    <a:pt x="94860" y="86119"/>
                    <a:pt x="95303" y="86604"/>
                  </a:cubicBezTo>
                  <a:cubicBezTo>
                    <a:pt x="98006" y="89497"/>
                    <a:pt x="101617" y="89983"/>
                    <a:pt x="105649" y="89328"/>
                  </a:cubicBezTo>
                  <a:cubicBezTo>
                    <a:pt x="107930" y="88969"/>
                    <a:pt x="109344" y="86668"/>
                    <a:pt x="108732" y="8445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9" name="Google Shape;4629;p35"/>
            <p:cNvSpPr/>
            <p:nvPr/>
          </p:nvSpPr>
          <p:spPr>
            <a:xfrm>
              <a:off x="-3777574" y="-2670641"/>
              <a:ext cx="26625" cy="32284"/>
            </a:xfrm>
            <a:custGeom>
              <a:rect b="b" l="l" r="r" t="t"/>
              <a:pathLst>
                <a:path extrusionOk="0" h="30747" w="25357">
                  <a:moveTo>
                    <a:pt x="21473" y="21001"/>
                  </a:moveTo>
                  <a:cubicBezTo>
                    <a:pt x="16427" y="28898"/>
                    <a:pt x="8403" y="32783"/>
                    <a:pt x="3547" y="29679"/>
                  </a:cubicBezTo>
                  <a:cubicBezTo>
                    <a:pt x="-1310" y="26575"/>
                    <a:pt x="-1162" y="17665"/>
                    <a:pt x="3885" y="9747"/>
                  </a:cubicBezTo>
                  <a:cubicBezTo>
                    <a:pt x="8931" y="1850"/>
                    <a:pt x="16955" y="-2035"/>
                    <a:pt x="21811" y="1069"/>
                  </a:cubicBezTo>
                  <a:cubicBezTo>
                    <a:pt x="26667" y="4173"/>
                    <a:pt x="26519" y="13083"/>
                    <a:pt x="21473" y="210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0" name="Google Shape;4630;p35"/>
            <p:cNvSpPr/>
            <p:nvPr/>
          </p:nvSpPr>
          <p:spPr>
            <a:xfrm>
              <a:off x="-3821751" y="-2672310"/>
              <a:ext cx="14443" cy="23252"/>
            </a:xfrm>
            <a:custGeom>
              <a:rect b="b" l="l" r="r" t="t"/>
              <a:pathLst>
                <a:path extrusionOk="0" h="22145" w="13755">
                  <a:moveTo>
                    <a:pt x="13677" y="10429"/>
                  </a:moveTo>
                  <a:cubicBezTo>
                    <a:pt x="14247" y="16531"/>
                    <a:pt x="11671" y="21767"/>
                    <a:pt x="7934" y="22126"/>
                  </a:cubicBezTo>
                  <a:cubicBezTo>
                    <a:pt x="4175" y="22485"/>
                    <a:pt x="670" y="17819"/>
                    <a:pt x="79" y="11716"/>
                  </a:cubicBezTo>
                  <a:cubicBezTo>
                    <a:pt x="-491" y="5615"/>
                    <a:pt x="2085" y="378"/>
                    <a:pt x="5822" y="19"/>
                  </a:cubicBezTo>
                  <a:cubicBezTo>
                    <a:pt x="9581" y="-340"/>
                    <a:pt x="13086" y="4326"/>
                    <a:pt x="13677" y="104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1" name="Google Shape;4631;p35"/>
            <p:cNvSpPr/>
            <p:nvPr/>
          </p:nvSpPr>
          <p:spPr>
            <a:xfrm>
              <a:off x="-3747460" y="-2618481"/>
              <a:ext cx="22504" cy="15597"/>
            </a:xfrm>
            <a:custGeom>
              <a:rect b="b" l="l" r="r" t="t"/>
              <a:pathLst>
                <a:path extrusionOk="0" h="14854" w="21432">
                  <a:moveTo>
                    <a:pt x="8436" y="988"/>
                  </a:moveTo>
                  <a:cubicBezTo>
                    <a:pt x="2651" y="3036"/>
                    <a:pt x="-1002" y="7575"/>
                    <a:pt x="244" y="11122"/>
                  </a:cubicBezTo>
                  <a:cubicBezTo>
                    <a:pt x="1510" y="14670"/>
                    <a:pt x="7212" y="15915"/>
                    <a:pt x="12997" y="13867"/>
                  </a:cubicBezTo>
                  <a:cubicBezTo>
                    <a:pt x="18782" y="11819"/>
                    <a:pt x="22435" y="7280"/>
                    <a:pt x="21189" y="3732"/>
                  </a:cubicBezTo>
                  <a:cubicBezTo>
                    <a:pt x="19923" y="185"/>
                    <a:pt x="14221" y="-1061"/>
                    <a:pt x="8436" y="988"/>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2" name="Google Shape;4632;p35"/>
            <p:cNvSpPr/>
            <p:nvPr/>
          </p:nvSpPr>
          <p:spPr>
            <a:xfrm>
              <a:off x="-4031199" y="-2171546"/>
              <a:ext cx="14443" cy="23252"/>
            </a:xfrm>
            <a:custGeom>
              <a:rect b="b" l="l" r="r" t="t"/>
              <a:pathLst>
                <a:path extrusionOk="0" h="22145" w="13755">
                  <a:moveTo>
                    <a:pt x="79" y="11717"/>
                  </a:moveTo>
                  <a:cubicBezTo>
                    <a:pt x="-491" y="5615"/>
                    <a:pt x="2085" y="378"/>
                    <a:pt x="5822" y="19"/>
                  </a:cubicBezTo>
                  <a:cubicBezTo>
                    <a:pt x="9559" y="-339"/>
                    <a:pt x="13085" y="4327"/>
                    <a:pt x="13677" y="10429"/>
                  </a:cubicBezTo>
                  <a:cubicBezTo>
                    <a:pt x="14247" y="16531"/>
                    <a:pt x="11671" y="21767"/>
                    <a:pt x="7934" y="22126"/>
                  </a:cubicBezTo>
                  <a:cubicBezTo>
                    <a:pt x="4175" y="22485"/>
                    <a:pt x="670" y="17819"/>
                    <a:pt x="79" y="11717"/>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3" name="Google Shape;4633;p35"/>
            <p:cNvSpPr/>
            <p:nvPr/>
          </p:nvSpPr>
          <p:spPr>
            <a:xfrm>
              <a:off x="-4113550" y="-2217724"/>
              <a:ext cx="22504" cy="15602"/>
            </a:xfrm>
            <a:custGeom>
              <a:rect b="b" l="l" r="r" t="t"/>
              <a:pathLst>
                <a:path extrusionOk="0" h="14859" w="21432">
                  <a:moveTo>
                    <a:pt x="12997" y="13872"/>
                  </a:moveTo>
                  <a:cubicBezTo>
                    <a:pt x="18782" y="11824"/>
                    <a:pt x="22435" y="7284"/>
                    <a:pt x="21189" y="3737"/>
                  </a:cubicBezTo>
                  <a:cubicBezTo>
                    <a:pt x="19922" y="169"/>
                    <a:pt x="14222" y="-1056"/>
                    <a:pt x="8436" y="992"/>
                  </a:cubicBezTo>
                  <a:cubicBezTo>
                    <a:pt x="2651" y="3040"/>
                    <a:pt x="-1002" y="7580"/>
                    <a:pt x="244" y="11127"/>
                  </a:cubicBezTo>
                  <a:cubicBezTo>
                    <a:pt x="1489" y="14674"/>
                    <a:pt x="7211" y="15920"/>
                    <a:pt x="12997" y="13872"/>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4" name="Google Shape;4634;p35"/>
            <p:cNvSpPr/>
            <p:nvPr/>
          </p:nvSpPr>
          <p:spPr>
            <a:xfrm>
              <a:off x="-3687902" y="-2382785"/>
              <a:ext cx="23252" cy="14443"/>
            </a:xfrm>
            <a:custGeom>
              <a:rect b="b" l="l" r="r" t="t"/>
              <a:pathLst>
                <a:path extrusionOk="0" h="13755" w="22145">
                  <a:moveTo>
                    <a:pt x="11717" y="13677"/>
                  </a:moveTo>
                  <a:cubicBezTo>
                    <a:pt x="5615" y="14247"/>
                    <a:pt x="378" y="11671"/>
                    <a:pt x="19" y="7934"/>
                  </a:cubicBezTo>
                  <a:cubicBezTo>
                    <a:pt x="-340" y="4175"/>
                    <a:pt x="4327" y="670"/>
                    <a:pt x="10429" y="79"/>
                  </a:cubicBezTo>
                  <a:cubicBezTo>
                    <a:pt x="16531" y="-491"/>
                    <a:pt x="21768" y="2085"/>
                    <a:pt x="22126" y="5822"/>
                  </a:cubicBezTo>
                  <a:cubicBezTo>
                    <a:pt x="22485" y="9559"/>
                    <a:pt x="17819" y="13085"/>
                    <a:pt x="11717" y="1367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5" name="Google Shape;4635;p35"/>
            <p:cNvSpPr/>
            <p:nvPr/>
          </p:nvSpPr>
          <p:spPr>
            <a:xfrm>
              <a:off x="-3734053" y="-2311759"/>
              <a:ext cx="15597" cy="22504"/>
            </a:xfrm>
            <a:custGeom>
              <a:rect b="b" l="l" r="r" t="t"/>
              <a:pathLst>
                <a:path extrusionOk="0" h="21432" w="14854">
                  <a:moveTo>
                    <a:pt x="13867" y="8436"/>
                  </a:moveTo>
                  <a:cubicBezTo>
                    <a:pt x="11819" y="2651"/>
                    <a:pt x="7279" y="-1002"/>
                    <a:pt x="3732" y="244"/>
                  </a:cubicBezTo>
                  <a:cubicBezTo>
                    <a:pt x="185" y="1489"/>
                    <a:pt x="-1061" y="7211"/>
                    <a:pt x="987" y="12997"/>
                  </a:cubicBezTo>
                  <a:cubicBezTo>
                    <a:pt x="3035" y="18782"/>
                    <a:pt x="7575" y="22435"/>
                    <a:pt x="11122" y="21189"/>
                  </a:cubicBezTo>
                  <a:cubicBezTo>
                    <a:pt x="14669" y="19943"/>
                    <a:pt x="15915" y="14221"/>
                    <a:pt x="13867" y="84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6" name="Google Shape;4636;p35"/>
            <p:cNvSpPr/>
            <p:nvPr/>
          </p:nvSpPr>
          <p:spPr>
            <a:xfrm>
              <a:off x="-4110011" y="-2542022"/>
              <a:ext cx="23253" cy="14444"/>
            </a:xfrm>
            <a:custGeom>
              <a:rect b="b" l="l" r="r" t="t"/>
              <a:pathLst>
                <a:path extrusionOk="0" h="13756" w="22146">
                  <a:moveTo>
                    <a:pt x="10429" y="79"/>
                  </a:moveTo>
                  <a:cubicBezTo>
                    <a:pt x="16531" y="-491"/>
                    <a:pt x="21767" y="2085"/>
                    <a:pt x="22127" y="5822"/>
                  </a:cubicBezTo>
                  <a:cubicBezTo>
                    <a:pt x="22486" y="9559"/>
                    <a:pt x="17819" y="13086"/>
                    <a:pt x="11717" y="13677"/>
                  </a:cubicBezTo>
                  <a:cubicBezTo>
                    <a:pt x="5615" y="14247"/>
                    <a:pt x="379" y="11671"/>
                    <a:pt x="19" y="7934"/>
                  </a:cubicBezTo>
                  <a:cubicBezTo>
                    <a:pt x="-339" y="4176"/>
                    <a:pt x="4327" y="670"/>
                    <a:pt x="10429" y="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7" name="Google Shape;4637;p35"/>
            <p:cNvSpPr/>
            <p:nvPr/>
          </p:nvSpPr>
          <p:spPr>
            <a:xfrm>
              <a:off x="-4056204" y="-2624373"/>
              <a:ext cx="15597" cy="22504"/>
            </a:xfrm>
            <a:custGeom>
              <a:rect b="b" l="l" r="r" t="t"/>
              <a:pathLst>
                <a:path extrusionOk="0" h="21432" w="14854">
                  <a:moveTo>
                    <a:pt x="988" y="12996"/>
                  </a:moveTo>
                  <a:cubicBezTo>
                    <a:pt x="3036" y="18782"/>
                    <a:pt x="7575" y="22435"/>
                    <a:pt x="11122" y="21189"/>
                  </a:cubicBezTo>
                  <a:cubicBezTo>
                    <a:pt x="14670" y="19922"/>
                    <a:pt x="15915" y="14221"/>
                    <a:pt x="13867" y="8436"/>
                  </a:cubicBezTo>
                  <a:cubicBezTo>
                    <a:pt x="11819" y="2651"/>
                    <a:pt x="7280" y="-1002"/>
                    <a:pt x="3732" y="244"/>
                  </a:cubicBezTo>
                  <a:cubicBezTo>
                    <a:pt x="185" y="1489"/>
                    <a:pt x="-1061" y="7211"/>
                    <a:pt x="988" y="1299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8" name="Google Shape;4638;p35"/>
            <p:cNvSpPr/>
            <p:nvPr/>
          </p:nvSpPr>
          <p:spPr>
            <a:xfrm>
              <a:off x="-4109495" y="-2598313"/>
              <a:ext cx="32284" cy="26625"/>
            </a:xfrm>
            <a:custGeom>
              <a:rect b="b" l="l" r="r" t="t"/>
              <a:pathLst>
                <a:path extrusionOk="0" h="25357" w="30747">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09"/>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39" name="Google Shape;4639;p35"/>
            <p:cNvSpPr/>
            <p:nvPr/>
          </p:nvSpPr>
          <p:spPr>
            <a:xfrm>
              <a:off x="-3696940" y="-2334929"/>
              <a:ext cx="32285" cy="26625"/>
            </a:xfrm>
            <a:custGeom>
              <a:rect b="b" l="l" r="r" t="t"/>
              <a:pathLst>
                <a:path extrusionOk="0" h="25357" w="30748">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10"/>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0" name="Google Shape;4640;p35"/>
            <p:cNvSpPr/>
            <p:nvPr/>
          </p:nvSpPr>
          <p:spPr>
            <a:xfrm>
              <a:off x="-4092100" y="-2177968"/>
              <a:ext cx="26625" cy="32285"/>
            </a:xfrm>
            <a:custGeom>
              <a:rect b="b" l="l" r="r" t="t"/>
              <a:pathLst>
                <a:path extrusionOk="0" h="30748" w="25357">
                  <a:moveTo>
                    <a:pt x="21473" y="21001"/>
                  </a:moveTo>
                  <a:cubicBezTo>
                    <a:pt x="16427" y="28898"/>
                    <a:pt x="8403" y="32783"/>
                    <a:pt x="3547" y="29679"/>
                  </a:cubicBezTo>
                  <a:cubicBezTo>
                    <a:pt x="-1309" y="26575"/>
                    <a:pt x="-1162" y="17665"/>
                    <a:pt x="3885" y="9747"/>
                  </a:cubicBezTo>
                  <a:cubicBezTo>
                    <a:pt x="8931" y="1850"/>
                    <a:pt x="16955" y="-2035"/>
                    <a:pt x="21811" y="1069"/>
                  </a:cubicBezTo>
                  <a:cubicBezTo>
                    <a:pt x="26667" y="4173"/>
                    <a:pt x="26520" y="13083"/>
                    <a:pt x="21473" y="21001"/>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1" name="Google Shape;4641;p35"/>
            <p:cNvSpPr/>
            <p:nvPr/>
          </p:nvSpPr>
          <p:spPr>
            <a:xfrm>
              <a:off x="-3850119" y="-2627079"/>
              <a:ext cx="73604" cy="105451"/>
            </a:xfrm>
            <a:custGeom>
              <a:rect b="b" l="l" r="r" t="t"/>
              <a:pathLst>
                <a:path extrusionOk="0" h="100430" w="70099">
                  <a:moveTo>
                    <a:pt x="67765" y="22816"/>
                  </a:moveTo>
                  <a:cubicBezTo>
                    <a:pt x="63352" y="29721"/>
                    <a:pt x="7630" y="104656"/>
                    <a:pt x="726" y="100243"/>
                  </a:cubicBezTo>
                  <a:cubicBezTo>
                    <a:pt x="-6179" y="95830"/>
                    <a:pt x="38331" y="13758"/>
                    <a:pt x="42744" y="6854"/>
                  </a:cubicBezTo>
                  <a:cubicBezTo>
                    <a:pt x="47157" y="-51"/>
                    <a:pt x="56321" y="-2078"/>
                    <a:pt x="63246" y="2335"/>
                  </a:cubicBezTo>
                  <a:cubicBezTo>
                    <a:pt x="70151" y="6748"/>
                    <a:pt x="72178" y="15912"/>
                    <a:pt x="67765" y="228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2" name="Google Shape;4642;p35"/>
            <p:cNvSpPr/>
            <p:nvPr/>
          </p:nvSpPr>
          <p:spPr>
            <a:xfrm>
              <a:off x="-4062209" y="-2573010"/>
              <a:ext cx="105451" cy="73604"/>
            </a:xfrm>
            <a:custGeom>
              <a:rect b="b" l="l" r="r" t="t"/>
              <a:pathLst>
                <a:path extrusionOk="0" h="70099" w="100430">
                  <a:moveTo>
                    <a:pt x="22816" y="2335"/>
                  </a:moveTo>
                  <a:cubicBezTo>
                    <a:pt x="29721" y="6748"/>
                    <a:pt x="104656" y="62469"/>
                    <a:pt x="100243" y="69374"/>
                  </a:cubicBezTo>
                  <a:cubicBezTo>
                    <a:pt x="95830" y="76278"/>
                    <a:pt x="13758" y="31769"/>
                    <a:pt x="6854" y="27356"/>
                  </a:cubicBezTo>
                  <a:cubicBezTo>
                    <a:pt x="-51" y="22943"/>
                    <a:pt x="-2078" y="13779"/>
                    <a:pt x="2335" y="6853"/>
                  </a:cubicBezTo>
                  <a:cubicBezTo>
                    <a:pt x="6748" y="-51"/>
                    <a:pt x="15912" y="-2078"/>
                    <a:pt x="22837" y="23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3" name="Google Shape;4643;p35"/>
            <p:cNvSpPr/>
            <p:nvPr/>
          </p:nvSpPr>
          <p:spPr>
            <a:xfrm>
              <a:off x="-3813729" y="-2412622"/>
              <a:ext cx="105474" cy="73604"/>
            </a:xfrm>
            <a:custGeom>
              <a:rect b="b" l="l" r="r" t="t"/>
              <a:pathLst>
                <a:path extrusionOk="0" h="70099" w="100451">
                  <a:moveTo>
                    <a:pt x="93577" y="42744"/>
                  </a:moveTo>
                  <a:cubicBezTo>
                    <a:pt x="86672" y="38331"/>
                    <a:pt x="4600" y="-6179"/>
                    <a:pt x="187" y="726"/>
                  </a:cubicBezTo>
                  <a:cubicBezTo>
                    <a:pt x="-4226" y="7630"/>
                    <a:pt x="70710" y="63351"/>
                    <a:pt x="77614" y="67765"/>
                  </a:cubicBezTo>
                  <a:cubicBezTo>
                    <a:pt x="84519" y="72177"/>
                    <a:pt x="93703" y="70150"/>
                    <a:pt x="98116" y="63246"/>
                  </a:cubicBezTo>
                  <a:cubicBezTo>
                    <a:pt x="102529" y="56341"/>
                    <a:pt x="100502" y="47157"/>
                    <a:pt x="93598" y="427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4" name="Google Shape;4644;p35"/>
            <p:cNvSpPr/>
            <p:nvPr/>
          </p:nvSpPr>
          <p:spPr>
            <a:xfrm>
              <a:off x="-4064431" y="-2354120"/>
              <a:ext cx="108428" cy="162337"/>
            </a:xfrm>
            <a:custGeom>
              <a:rect b="b" l="l" r="r" t="t"/>
              <a:pathLst>
                <a:path extrusionOk="0" h="154607" w="103265">
                  <a:moveTo>
                    <a:pt x="5149" y="125519"/>
                  </a:moveTo>
                  <a:cubicBezTo>
                    <a:pt x="12033" y="114729"/>
                    <a:pt x="95900" y="-4293"/>
                    <a:pt x="102804" y="120"/>
                  </a:cubicBezTo>
                  <a:cubicBezTo>
                    <a:pt x="109708" y="4533"/>
                    <a:pt x="37053" y="130692"/>
                    <a:pt x="30170" y="141481"/>
                  </a:cubicBezTo>
                  <a:cubicBezTo>
                    <a:pt x="23287" y="152271"/>
                    <a:pt x="12096" y="157444"/>
                    <a:pt x="5191" y="153031"/>
                  </a:cubicBezTo>
                  <a:cubicBezTo>
                    <a:pt x="-1713" y="148618"/>
                    <a:pt x="-1734" y="136308"/>
                    <a:pt x="5149" y="12551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5" name="Google Shape;4645;p35"/>
            <p:cNvSpPr/>
            <p:nvPr/>
          </p:nvSpPr>
          <p:spPr>
            <a:xfrm>
              <a:off x="-5455651" y="-5282828"/>
              <a:ext cx="2132354" cy="2502558"/>
            </a:xfrm>
            <a:custGeom>
              <a:rect b="b" l="l" r="r" t="t"/>
              <a:pathLst>
                <a:path extrusionOk="0" h="2383389" w="2030813">
                  <a:moveTo>
                    <a:pt x="2030725" y="1785039"/>
                  </a:moveTo>
                  <a:cubicBezTo>
                    <a:pt x="2028466" y="1620621"/>
                    <a:pt x="1893375" y="1492413"/>
                    <a:pt x="1780434" y="1413783"/>
                  </a:cubicBezTo>
                  <a:cubicBezTo>
                    <a:pt x="1723699" y="1374298"/>
                    <a:pt x="1662403" y="1337559"/>
                    <a:pt x="1603114" y="1302023"/>
                  </a:cubicBezTo>
                  <a:cubicBezTo>
                    <a:pt x="1445515" y="1207599"/>
                    <a:pt x="1282553" y="1109944"/>
                    <a:pt x="1191275" y="951628"/>
                  </a:cubicBezTo>
                  <a:cubicBezTo>
                    <a:pt x="1126559" y="839383"/>
                    <a:pt x="1102847" y="704165"/>
                    <a:pt x="1079917" y="573403"/>
                  </a:cubicBezTo>
                  <a:cubicBezTo>
                    <a:pt x="1047822" y="390425"/>
                    <a:pt x="1017523" y="217602"/>
                    <a:pt x="885156" y="99572"/>
                  </a:cubicBezTo>
                  <a:cubicBezTo>
                    <a:pt x="795694" y="19801"/>
                    <a:pt x="671879" y="-13729"/>
                    <a:pt x="536513" y="5126"/>
                  </a:cubicBezTo>
                  <a:cubicBezTo>
                    <a:pt x="408411" y="22968"/>
                    <a:pt x="286749" y="86143"/>
                    <a:pt x="202693" y="178456"/>
                  </a:cubicBezTo>
                  <a:cubicBezTo>
                    <a:pt x="20685" y="378326"/>
                    <a:pt x="-75238" y="752940"/>
                    <a:pt x="72099" y="992062"/>
                  </a:cubicBezTo>
                  <a:cubicBezTo>
                    <a:pt x="274798" y="1321047"/>
                    <a:pt x="541771" y="1449023"/>
                    <a:pt x="879772" y="1611035"/>
                  </a:cubicBezTo>
                  <a:lnTo>
                    <a:pt x="894489" y="1618087"/>
                  </a:lnTo>
                  <a:cubicBezTo>
                    <a:pt x="1040644" y="1688166"/>
                    <a:pt x="1175734" y="1778789"/>
                    <a:pt x="1296024" y="1887424"/>
                  </a:cubicBezTo>
                  <a:cubicBezTo>
                    <a:pt x="1309622" y="1899712"/>
                    <a:pt x="1323325" y="1912487"/>
                    <a:pt x="1336585" y="1924838"/>
                  </a:cubicBezTo>
                  <a:cubicBezTo>
                    <a:pt x="1395220" y="1979504"/>
                    <a:pt x="1455861" y="2036028"/>
                    <a:pt x="1529234" y="2070930"/>
                  </a:cubicBezTo>
                  <a:cubicBezTo>
                    <a:pt x="1549018" y="2080347"/>
                    <a:pt x="1569542" y="2087948"/>
                    <a:pt x="1590466" y="2093734"/>
                  </a:cubicBezTo>
                  <a:cubicBezTo>
                    <a:pt x="1644034" y="2108556"/>
                    <a:pt x="1700241" y="2111407"/>
                    <a:pt x="1753745" y="2102560"/>
                  </a:cubicBezTo>
                  <a:cubicBezTo>
                    <a:pt x="1756004" y="2139679"/>
                    <a:pt x="1756004" y="2176080"/>
                    <a:pt x="1749163" y="2212841"/>
                  </a:cubicBezTo>
                  <a:cubicBezTo>
                    <a:pt x="1742174" y="2250404"/>
                    <a:pt x="1729906" y="2286404"/>
                    <a:pt x="1712402" y="2320377"/>
                  </a:cubicBezTo>
                  <a:cubicBezTo>
                    <a:pt x="1702584" y="2339444"/>
                    <a:pt x="1691372" y="2357961"/>
                    <a:pt x="1678324" y="2375022"/>
                  </a:cubicBezTo>
                  <a:cubicBezTo>
                    <a:pt x="1673868" y="2380871"/>
                    <a:pt x="1683835" y="2386888"/>
                    <a:pt x="1688205" y="2380934"/>
                  </a:cubicBezTo>
                  <a:cubicBezTo>
                    <a:pt x="1734678" y="2317569"/>
                    <a:pt x="1762508" y="2242359"/>
                    <a:pt x="1766815" y="2163686"/>
                  </a:cubicBezTo>
                  <a:cubicBezTo>
                    <a:pt x="1767955" y="2142762"/>
                    <a:pt x="1767702" y="2121457"/>
                    <a:pt x="1764640" y="2100701"/>
                  </a:cubicBezTo>
                  <a:cubicBezTo>
                    <a:pt x="1798529" y="2094029"/>
                    <a:pt x="1831172" y="2082586"/>
                    <a:pt x="1861176" y="2066327"/>
                  </a:cubicBezTo>
                  <a:cubicBezTo>
                    <a:pt x="1964173" y="2010521"/>
                    <a:pt x="2032330" y="1897495"/>
                    <a:pt x="2030788" y="1785060"/>
                  </a:cubicBezTo>
                  <a:close/>
                  <a:moveTo>
                    <a:pt x="1856298" y="2057417"/>
                  </a:moveTo>
                  <a:cubicBezTo>
                    <a:pt x="1760565" y="2109274"/>
                    <a:pt x="1636897" y="2110963"/>
                    <a:pt x="1533541" y="2061787"/>
                  </a:cubicBezTo>
                  <a:cubicBezTo>
                    <a:pt x="1461562" y="2027561"/>
                    <a:pt x="1401512" y="1971565"/>
                    <a:pt x="1343447" y="1917427"/>
                  </a:cubicBezTo>
                  <a:cubicBezTo>
                    <a:pt x="1330166" y="1905033"/>
                    <a:pt x="1316421" y="1892238"/>
                    <a:pt x="1302760" y="1879907"/>
                  </a:cubicBezTo>
                  <a:cubicBezTo>
                    <a:pt x="1181752" y="1770618"/>
                    <a:pt x="1045859" y="1679445"/>
                    <a:pt x="898817" y="1608944"/>
                  </a:cubicBezTo>
                  <a:lnTo>
                    <a:pt x="884101" y="1601892"/>
                  </a:lnTo>
                  <a:cubicBezTo>
                    <a:pt x="547598" y="1440598"/>
                    <a:pt x="281809" y="1313193"/>
                    <a:pt x="80672" y="986741"/>
                  </a:cubicBezTo>
                  <a:cubicBezTo>
                    <a:pt x="-64259" y="751504"/>
                    <a:pt x="30609" y="382401"/>
                    <a:pt x="210146" y="185255"/>
                  </a:cubicBezTo>
                  <a:cubicBezTo>
                    <a:pt x="292640" y="94673"/>
                    <a:pt x="412106" y="32660"/>
                    <a:pt x="537906" y="15135"/>
                  </a:cubicBezTo>
                  <a:cubicBezTo>
                    <a:pt x="670274" y="-3298"/>
                    <a:pt x="791218" y="29366"/>
                    <a:pt x="878421" y="107131"/>
                  </a:cubicBezTo>
                  <a:cubicBezTo>
                    <a:pt x="1008170" y="222817"/>
                    <a:pt x="1038173" y="393951"/>
                    <a:pt x="1069951" y="575156"/>
                  </a:cubicBezTo>
                  <a:cubicBezTo>
                    <a:pt x="1093029" y="706784"/>
                    <a:pt x="1116910" y="842909"/>
                    <a:pt x="1182512" y="956695"/>
                  </a:cubicBezTo>
                  <a:cubicBezTo>
                    <a:pt x="1275100" y="1117292"/>
                    <a:pt x="1439202" y="1215623"/>
                    <a:pt x="1597898" y="1310723"/>
                  </a:cubicBezTo>
                  <a:cubicBezTo>
                    <a:pt x="1657040" y="1346153"/>
                    <a:pt x="1718209" y="1382807"/>
                    <a:pt x="1774648" y="1422102"/>
                  </a:cubicBezTo>
                  <a:cubicBezTo>
                    <a:pt x="1885626" y="1499359"/>
                    <a:pt x="2018394" y="1625075"/>
                    <a:pt x="2020612" y="1785187"/>
                  </a:cubicBezTo>
                  <a:cubicBezTo>
                    <a:pt x="2022111" y="1893969"/>
                    <a:pt x="1956064" y="2003385"/>
                    <a:pt x="1856298" y="205743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6" name="Google Shape;4646;p35"/>
            <p:cNvSpPr/>
            <p:nvPr/>
          </p:nvSpPr>
          <p:spPr>
            <a:xfrm>
              <a:off x="-5503724" y="-5326822"/>
              <a:ext cx="2224023" cy="2297961"/>
            </a:xfrm>
            <a:custGeom>
              <a:rect b="b" l="l" r="r" t="t"/>
              <a:pathLst>
                <a:path extrusionOk="0" h="2188534" w="2118117">
                  <a:moveTo>
                    <a:pt x="1598269" y="2171405"/>
                  </a:moveTo>
                  <a:lnTo>
                    <a:pt x="1598269" y="2171405"/>
                  </a:lnTo>
                  <a:cubicBezTo>
                    <a:pt x="1571897" y="2162283"/>
                    <a:pt x="1557940" y="2133504"/>
                    <a:pt x="1567062" y="2107132"/>
                  </a:cubicBezTo>
                  <a:lnTo>
                    <a:pt x="1567062" y="2107132"/>
                  </a:lnTo>
                  <a:cubicBezTo>
                    <a:pt x="1576183" y="2080760"/>
                    <a:pt x="1604984" y="2066761"/>
                    <a:pt x="1631334" y="2075883"/>
                  </a:cubicBezTo>
                  <a:lnTo>
                    <a:pt x="1631334" y="2075883"/>
                  </a:lnTo>
                  <a:cubicBezTo>
                    <a:pt x="1657706" y="2085004"/>
                    <a:pt x="1671705" y="2113846"/>
                    <a:pt x="1662563" y="2140218"/>
                  </a:cubicBezTo>
                  <a:lnTo>
                    <a:pt x="1662563" y="2140218"/>
                  </a:lnTo>
                  <a:cubicBezTo>
                    <a:pt x="1653779" y="2165535"/>
                    <a:pt x="1626858" y="2179428"/>
                    <a:pt x="1601394" y="2172376"/>
                  </a:cubicBezTo>
                  <a:lnTo>
                    <a:pt x="1601394" y="2172376"/>
                  </a:lnTo>
                  <a:cubicBezTo>
                    <a:pt x="1600317" y="2172080"/>
                    <a:pt x="1599303" y="2171806"/>
                    <a:pt x="1598248" y="2171405"/>
                  </a:cubicBezTo>
                  <a:close/>
                  <a:moveTo>
                    <a:pt x="1758190" y="2147524"/>
                  </a:moveTo>
                  <a:cubicBezTo>
                    <a:pt x="1752933" y="2120117"/>
                    <a:pt x="1770859" y="2093597"/>
                    <a:pt x="1798266" y="2088340"/>
                  </a:cubicBezTo>
                  <a:lnTo>
                    <a:pt x="1798266" y="2088340"/>
                  </a:lnTo>
                  <a:cubicBezTo>
                    <a:pt x="1825673" y="2083082"/>
                    <a:pt x="1852171" y="2101051"/>
                    <a:pt x="1857429" y="2128458"/>
                  </a:cubicBezTo>
                  <a:lnTo>
                    <a:pt x="1857429" y="2128458"/>
                  </a:lnTo>
                  <a:cubicBezTo>
                    <a:pt x="1862687" y="2155864"/>
                    <a:pt x="1844718" y="2182363"/>
                    <a:pt x="1817311" y="2187621"/>
                  </a:cubicBezTo>
                  <a:lnTo>
                    <a:pt x="1817311" y="2187621"/>
                  </a:lnTo>
                  <a:cubicBezTo>
                    <a:pt x="1809456" y="2189120"/>
                    <a:pt x="1801644" y="2188740"/>
                    <a:pt x="1794381" y="2186734"/>
                  </a:cubicBezTo>
                  <a:lnTo>
                    <a:pt x="1794381" y="2186734"/>
                  </a:lnTo>
                  <a:cubicBezTo>
                    <a:pt x="1776412" y="2181772"/>
                    <a:pt x="1761906" y="2167055"/>
                    <a:pt x="1758190" y="2147524"/>
                  </a:cubicBezTo>
                  <a:close/>
                  <a:moveTo>
                    <a:pt x="1416536" y="2059265"/>
                  </a:moveTo>
                  <a:cubicBezTo>
                    <a:pt x="1395401" y="2041044"/>
                    <a:pt x="1393078" y="2009097"/>
                    <a:pt x="1411342" y="1987982"/>
                  </a:cubicBezTo>
                  <a:lnTo>
                    <a:pt x="1411342" y="1987982"/>
                  </a:lnTo>
                  <a:cubicBezTo>
                    <a:pt x="1429564" y="1966847"/>
                    <a:pt x="1461510" y="1964524"/>
                    <a:pt x="1482625" y="1982788"/>
                  </a:cubicBezTo>
                  <a:lnTo>
                    <a:pt x="1482625" y="1982788"/>
                  </a:lnTo>
                  <a:cubicBezTo>
                    <a:pt x="1503760" y="2001010"/>
                    <a:pt x="1506104" y="2032914"/>
                    <a:pt x="1487840" y="2054029"/>
                  </a:cubicBezTo>
                  <a:lnTo>
                    <a:pt x="1487840" y="2054029"/>
                  </a:lnTo>
                  <a:cubicBezTo>
                    <a:pt x="1474644" y="2069316"/>
                    <a:pt x="1454310" y="2074742"/>
                    <a:pt x="1436088" y="2069717"/>
                  </a:cubicBezTo>
                  <a:lnTo>
                    <a:pt x="1436088" y="2069717"/>
                  </a:lnTo>
                  <a:cubicBezTo>
                    <a:pt x="1429078" y="2067774"/>
                    <a:pt x="1422427" y="2064312"/>
                    <a:pt x="1416536" y="2059265"/>
                  </a:cubicBezTo>
                  <a:close/>
                  <a:moveTo>
                    <a:pt x="1271669" y="1928418"/>
                  </a:moveTo>
                  <a:cubicBezTo>
                    <a:pt x="1250386" y="1910365"/>
                    <a:pt x="1247726" y="1878483"/>
                    <a:pt x="1265778" y="1857199"/>
                  </a:cubicBezTo>
                  <a:lnTo>
                    <a:pt x="1265778" y="1857199"/>
                  </a:lnTo>
                  <a:cubicBezTo>
                    <a:pt x="1283789" y="1835852"/>
                    <a:pt x="1315672" y="1833234"/>
                    <a:pt x="1336998" y="1851266"/>
                  </a:cubicBezTo>
                  <a:lnTo>
                    <a:pt x="1336998" y="1851266"/>
                  </a:lnTo>
                  <a:cubicBezTo>
                    <a:pt x="1358281" y="1869319"/>
                    <a:pt x="1360942" y="1901202"/>
                    <a:pt x="1342889" y="1922485"/>
                  </a:cubicBezTo>
                  <a:lnTo>
                    <a:pt x="1342889" y="1922485"/>
                  </a:lnTo>
                  <a:cubicBezTo>
                    <a:pt x="1329777" y="1938047"/>
                    <a:pt x="1309253" y="1943642"/>
                    <a:pt x="1290820" y="1938554"/>
                  </a:cubicBezTo>
                  <a:lnTo>
                    <a:pt x="1290820" y="1938554"/>
                  </a:lnTo>
                  <a:cubicBezTo>
                    <a:pt x="1284000" y="1936674"/>
                    <a:pt x="1277434" y="1933317"/>
                    <a:pt x="1271648" y="1928418"/>
                  </a:cubicBezTo>
                  <a:close/>
                  <a:moveTo>
                    <a:pt x="1942753" y="2084096"/>
                  </a:moveTo>
                  <a:cubicBezTo>
                    <a:pt x="1922968" y="2064417"/>
                    <a:pt x="1922863" y="2032386"/>
                    <a:pt x="1942499" y="2012602"/>
                  </a:cubicBezTo>
                  <a:lnTo>
                    <a:pt x="1942499" y="2012602"/>
                  </a:lnTo>
                  <a:cubicBezTo>
                    <a:pt x="1962178" y="1992818"/>
                    <a:pt x="1994209" y="1992712"/>
                    <a:pt x="2013993" y="2012349"/>
                  </a:cubicBezTo>
                  <a:lnTo>
                    <a:pt x="2013993" y="2012349"/>
                  </a:lnTo>
                  <a:cubicBezTo>
                    <a:pt x="2033819" y="2032049"/>
                    <a:pt x="2033883" y="2064058"/>
                    <a:pt x="2014246" y="2083843"/>
                  </a:cubicBezTo>
                  <a:lnTo>
                    <a:pt x="2014246" y="2083843"/>
                  </a:lnTo>
                  <a:cubicBezTo>
                    <a:pt x="2000881" y="2097292"/>
                    <a:pt x="1981899" y="2101642"/>
                    <a:pt x="1964860" y="2096913"/>
                  </a:cubicBezTo>
                  <a:lnTo>
                    <a:pt x="1964860" y="2096913"/>
                  </a:lnTo>
                  <a:cubicBezTo>
                    <a:pt x="1956773" y="2094674"/>
                    <a:pt x="1949150" y="2090409"/>
                    <a:pt x="1942753" y="2084096"/>
                  </a:cubicBezTo>
                  <a:close/>
                  <a:moveTo>
                    <a:pt x="1119983" y="1814379"/>
                  </a:moveTo>
                  <a:lnTo>
                    <a:pt x="1119983" y="1814379"/>
                  </a:lnTo>
                  <a:cubicBezTo>
                    <a:pt x="1096736" y="1798923"/>
                    <a:pt x="1090401" y="1767547"/>
                    <a:pt x="1105857" y="1744300"/>
                  </a:cubicBezTo>
                  <a:lnTo>
                    <a:pt x="1105857" y="1744300"/>
                  </a:lnTo>
                  <a:cubicBezTo>
                    <a:pt x="1121334" y="1721116"/>
                    <a:pt x="1152710" y="1714782"/>
                    <a:pt x="1175936" y="1730217"/>
                  </a:cubicBezTo>
                  <a:lnTo>
                    <a:pt x="1175936" y="1730217"/>
                  </a:lnTo>
                  <a:cubicBezTo>
                    <a:pt x="1199183" y="1745672"/>
                    <a:pt x="1205517" y="1777048"/>
                    <a:pt x="1190062" y="1800296"/>
                  </a:cubicBezTo>
                  <a:lnTo>
                    <a:pt x="1190062" y="1800296"/>
                  </a:lnTo>
                  <a:cubicBezTo>
                    <a:pt x="1177625" y="1818939"/>
                    <a:pt x="1154969" y="1826668"/>
                    <a:pt x="1134509" y="1821009"/>
                  </a:cubicBezTo>
                  <a:lnTo>
                    <a:pt x="1134509" y="1821009"/>
                  </a:lnTo>
                  <a:cubicBezTo>
                    <a:pt x="1129442" y="1819615"/>
                    <a:pt x="1124543" y="1817419"/>
                    <a:pt x="1119983" y="1814379"/>
                  </a:cubicBezTo>
                  <a:close/>
                  <a:moveTo>
                    <a:pt x="956134" y="1718561"/>
                  </a:moveTo>
                  <a:cubicBezTo>
                    <a:pt x="931282" y="1705871"/>
                    <a:pt x="921401" y="1675445"/>
                    <a:pt x="934090" y="1650593"/>
                  </a:cubicBezTo>
                  <a:lnTo>
                    <a:pt x="934090" y="1650593"/>
                  </a:lnTo>
                  <a:cubicBezTo>
                    <a:pt x="946738" y="1625720"/>
                    <a:pt x="977164" y="1615839"/>
                    <a:pt x="1002058" y="1628550"/>
                  </a:cubicBezTo>
                  <a:lnTo>
                    <a:pt x="1002058" y="1628550"/>
                  </a:lnTo>
                  <a:cubicBezTo>
                    <a:pt x="1026931" y="1641197"/>
                    <a:pt x="1036812" y="1671624"/>
                    <a:pt x="1024101" y="1696517"/>
                  </a:cubicBezTo>
                  <a:lnTo>
                    <a:pt x="1024101" y="1696517"/>
                  </a:lnTo>
                  <a:cubicBezTo>
                    <a:pt x="1012995" y="1718244"/>
                    <a:pt x="988291" y="1728570"/>
                    <a:pt x="965657" y="1722256"/>
                  </a:cubicBezTo>
                  <a:lnTo>
                    <a:pt x="965657" y="1722256"/>
                  </a:lnTo>
                  <a:cubicBezTo>
                    <a:pt x="962447" y="1721369"/>
                    <a:pt x="959259" y="1720166"/>
                    <a:pt x="956134" y="1718582"/>
                  </a:cubicBezTo>
                  <a:close/>
                  <a:moveTo>
                    <a:pt x="780735" y="1633427"/>
                  </a:moveTo>
                  <a:cubicBezTo>
                    <a:pt x="755651" y="1621139"/>
                    <a:pt x="745368" y="1590861"/>
                    <a:pt x="757657" y="1565797"/>
                  </a:cubicBezTo>
                  <a:lnTo>
                    <a:pt x="757657" y="1565797"/>
                  </a:lnTo>
                  <a:cubicBezTo>
                    <a:pt x="769988" y="1540734"/>
                    <a:pt x="800266" y="1530431"/>
                    <a:pt x="825329" y="1542719"/>
                  </a:cubicBezTo>
                  <a:lnTo>
                    <a:pt x="825329" y="1542719"/>
                  </a:lnTo>
                  <a:cubicBezTo>
                    <a:pt x="850350" y="1555029"/>
                    <a:pt x="860696" y="1585328"/>
                    <a:pt x="848407" y="1610392"/>
                  </a:cubicBezTo>
                  <a:lnTo>
                    <a:pt x="848407" y="1610392"/>
                  </a:lnTo>
                  <a:cubicBezTo>
                    <a:pt x="837534" y="1632498"/>
                    <a:pt x="812555" y="1643161"/>
                    <a:pt x="789603" y="1636805"/>
                  </a:cubicBezTo>
                  <a:lnTo>
                    <a:pt x="789603" y="1636805"/>
                  </a:lnTo>
                  <a:cubicBezTo>
                    <a:pt x="786626" y="1635982"/>
                    <a:pt x="783649" y="1634842"/>
                    <a:pt x="780735" y="1633406"/>
                  </a:cubicBezTo>
                  <a:close/>
                  <a:moveTo>
                    <a:pt x="604704" y="1542023"/>
                  </a:moveTo>
                  <a:cubicBezTo>
                    <a:pt x="580380" y="1528361"/>
                    <a:pt x="571638" y="1497576"/>
                    <a:pt x="585299" y="1473210"/>
                  </a:cubicBezTo>
                  <a:lnTo>
                    <a:pt x="585299" y="1473210"/>
                  </a:lnTo>
                  <a:cubicBezTo>
                    <a:pt x="598897" y="1448865"/>
                    <a:pt x="629682" y="1440166"/>
                    <a:pt x="654069" y="1453785"/>
                  </a:cubicBezTo>
                  <a:lnTo>
                    <a:pt x="654069" y="1453785"/>
                  </a:lnTo>
                  <a:cubicBezTo>
                    <a:pt x="678414" y="1467382"/>
                    <a:pt x="687135" y="1498231"/>
                    <a:pt x="673494" y="1522555"/>
                  </a:cubicBezTo>
                  <a:lnTo>
                    <a:pt x="673494" y="1522555"/>
                  </a:lnTo>
                  <a:cubicBezTo>
                    <a:pt x="661881" y="1543311"/>
                    <a:pt x="637875" y="1552728"/>
                    <a:pt x="615957" y="1546646"/>
                  </a:cubicBezTo>
                  <a:lnTo>
                    <a:pt x="615957" y="1546646"/>
                  </a:lnTo>
                  <a:cubicBezTo>
                    <a:pt x="612115" y="1545591"/>
                    <a:pt x="608356" y="1544007"/>
                    <a:pt x="604704" y="1542023"/>
                  </a:cubicBezTo>
                  <a:close/>
                  <a:moveTo>
                    <a:pt x="2017709" y="1869024"/>
                  </a:moveTo>
                  <a:lnTo>
                    <a:pt x="2017709" y="1869024"/>
                  </a:lnTo>
                  <a:cubicBezTo>
                    <a:pt x="2022333" y="1841511"/>
                    <a:pt x="2048389" y="1822930"/>
                    <a:pt x="2075943" y="1827554"/>
                  </a:cubicBezTo>
                  <a:lnTo>
                    <a:pt x="2075943" y="1827554"/>
                  </a:lnTo>
                  <a:cubicBezTo>
                    <a:pt x="2103455" y="1832178"/>
                    <a:pt x="2122036" y="1858234"/>
                    <a:pt x="2117412" y="1885809"/>
                  </a:cubicBezTo>
                  <a:lnTo>
                    <a:pt x="2117412" y="1885809"/>
                  </a:lnTo>
                  <a:cubicBezTo>
                    <a:pt x="2112788" y="1913322"/>
                    <a:pt x="2086733" y="1931902"/>
                    <a:pt x="2059178" y="1927278"/>
                  </a:cubicBezTo>
                  <a:lnTo>
                    <a:pt x="2059178" y="1927278"/>
                  </a:lnTo>
                  <a:cubicBezTo>
                    <a:pt x="2057426" y="1926962"/>
                    <a:pt x="2055694" y="1926582"/>
                    <a:pt x="2054047" y="1926117"/>
                  </a:cubicBezTo>
                  <a:lnTo>
                    <a:pt x="2054047" y="1926117"/>
                  </a:lnTo>
                  <a:cubicBezTo>
                    <a:pt x="2029407" y="1919297"/>
                    <a:pt x="2013423" y="1894804"/>
                    <a:pt x="2017709" y="1869024"/>
                  </a:cubicBezTo>
                  <a:close/>
                  <a:moveTo>
                    <a:pt x="434351" y="1435373"/>
                  </a:moveTo>
                  <a:lnTo>
                    <a:pt x="434351" y="1435373"/>
                  </a:lnTo>
                  <a:cubicBezTo>
                    <a:pt x="411548" y="1419221"/>
                    <a:pt x="406227" y="1387696"/>
                    <a:pt x="422316" y="1364914"/>
                  </a:cubicBezTo>
                  <a:lnTo>
                    <a:pt x="422316" y="1364914"/>
                  </a:lnTo>
                  <a:cubicBezTo>
                    <a:pt x="438469" y="1342110"/>
                    <a:pt x="470056" y="1336789"/>
                    <a:pt x="492797" y="1352942"/>
                  </a:cubicBezTo>
                  <a:lnTo>
                    <a:pt x="492797" y="1352942"/>
                  </a:lnTo>
                  <a:cubicBezTo>
                    <a:pt x="515558" y="1369052"/>
                    <a:pt x="520921" y="1400640"/>
                    <a:pt x="504768" y="1423380"/>
                  </a:cubicBezTo>
                  <a:lnTo>
                    <a:pt x="504768" y="1423380"/>
                  </a:lnTo>
                  <a:cubicBezTo>
                    <a:pt x="492121" y="1441222"/>
                    <a:pt x="470014" y="1448379"/>
                    <a:pt x="450082" y="1442869"/>
                  </a:cubicBezTo>
                  <a:lnTo>
                    <a:pt x="450082" y="1442869"/>
                  </a:lnTo>
                  <a:cubicBezTo>
                    <a:pt x="444571" y="1441349"/>
                    <a:pt x="439229" y="1438878"/>
                    <a:pt x="434330" y="1435373"/>
                  </a:cubicBezTo>
                  <a:close/>
                  <a:moveTo>
                    <a:pt x="277724" y="1306110"/>
                  </a:moveTo>
                  <a:lnTo>
                    <a:pt x="277724" y="1306110"/>
                  </a:lnTo>
                  <a:cubicBezTo>
                    <a:pt x="257665" y="1286706"/>
                    <a:pt x="257074" y="1254717"/>
                    <a:pt x="276478" y="1234616"/>
                  </a:cubicBezTo>
                  <a:lnTo>
                    <a:pt x="276478" y="1234616"/>
                  </a:lnTo>
                  <a:cubicBezTo>
                    <a:pt x="295925" y="1214557"/>
                    <a:pt x="327892" y="1214029"/>
                    <a:pt x="347972" y="1233413"/>
                  </a:cubicBezTo>
                  <a:lnTo>
                    <a:pt x="347972" y="1233413"/>
                  </a:lnTo>
                  <a:cubicBezTo>
                    <a:pt x="368052" y="1252796"/>
                    <a:pt x="368580" y="1284826"/>
                    <a:pt x="349176" y="1304906"/>
                  </a:cubicBezTo>
                  <a:lnTo>
                    <a:pt x="349176" y="1304906"/>
                  </a:lnTo>
                  <a:cubicBezTo>
                    <a:pt x="335873" y="1318694"/>
                    <a:pt x="316575" y="1323255"/>
                    <a:pt x="299324" y="1318483"/>
                  </a:cubicBezTo>
                  <a:lnTo>
                    <a:pt x="299324" y="1318483"/>
                  </a:lnTo>
                  <a:cubicBezTo>
                    <a:pt x="291491" y="1316308"/>
                    <a:pt x="284016" y="1312212"/>
                    <a:pt x="277724" y="1306110"/>
                  </a:cubicBezTo>
                  <a:close/>
                  <a:moveTo>
                    <a:pt x="1991084" y="1709883"/>
                  </a:moveTo>
                  <a:lnTo>
                    <a:pt x="1991084" y="1709883"/>
                  </a:lnTo>
                  <a:cubicBezTo>
                    <a:pt x="1978774" y="1684820"/>
                    <a:pt x="1989036" y="1654521"/>
                    <a:pt x="2014078" y="1642147"/>
                  </a:cubicBezTo>
                  <a:lnTo>
                    <a:pt x="2014078" y="1642147"/>
                  </a:lnTo>
                  <a:cubicBezTo>
                    <a:pt x="2039098" y="1629817"/>
                    <a:pt x="2069398" y="1640099"/>
                    <a:pt x="2081770" y="1665120"/>
                  </a:cubicBezTo>
                  <a:lnTo>
                    <a:pt x="2081770" y="1665120"/>
                  </a:lnTo>
                  <a:cubicBezTo>
                    <a:pt x="2094102" y="1690141"/>
                    <a:pt x="2083819" y="1720440"/>
                    <a:pt x="2058798" y="1732814"/>
                  </a:cubicBezTo>
                  <a:lnTo>
                    <a:pt x="2058798" y="1732814"/>
                  </a:lnTo>
                  <a:cubicBezTo>
                    <a:pt x="2047248" y="1738536"/>
                    <a:pt x="2034516" y="1739422"/>
                    <a:pt x="2022988" y="1736234"/>
                  </a:cubicBezTo>
                  <a:lnTo>
                    <a:pt x="2022988" y="1736234"/>
                  </a:lnTo>
                  <a:cubicBezTo>
                    <a:pt x="2009601" y="1732539"/>
                    <a:pt x="1997777" y="1723333"/>
                    <a:pt x="1991105" y="1709904"/>
                  </a:cubicBezTo>
                  <a:close/>
                  <a:moveTo>
                    <a:pt x="143415" y="1152924"/>
                  </a:moveTo>
                  <a:lnTo>
                    <a:pt x="143415" y="1152924"/>
                  </a:lnTo>
                  <a:cubicBezTo>
                    <a:pt x="126797" y="1130500"/>
                    <a:pt x="131527" y="1098829"/>
                    <a:pt x="153951" y="1082211"/>
                  </a:cubicBezTo>
                  <a:lnTo>
                    <a:pt x="153951" y="1082211"/>
                  </a:lnTo>
                  <a:cubicBezTo>
                    <a:pt x="176374" y="1065594"/>
                    <a:pt x="208004" y="1070303"/>
                    <a:pt x="224621" y="1092726"/>
                  </a:cubicBezTo>
                  <a:lnTo>
                    <a:pt x="224621" y="1092726"/>
                  </a:lnTo>
                  <a:cubicBezTo>
                    <a:pt x="241238" y="1115150"/>
                    <a:pt x="236572" y="1146801"/>
                    <a:pt x="214148" y="1163397"/>
                  </a:cubicBezTo>
                  <a:lnTo>
                    <a:pt x="214148" y="1163397"/>
                  </a:lnTo>
                  <a:cubicBezTo>
                    <a:pt x="201141" y="1173067"/>
                    <a:pt x="185052" y="1175537"/>
                    <a:pt x="170525" y="1171526"/>
                  </a:cubicBezTo>
                  <a:lnTo>
                    <a:pt x="170525" y="1171526"/>
                  </a:lnTo>
                  <a:cubicBezTo>
                    <a:pt x="160053" y="1168633"/>
                    <a:pt x="150424" y="1162299"/>
                    <a:pt x="143415" y="1152903"/>
                  </a:cubicBezTo>
                  <a:close/>
                  <a:moveTo>
                    <a:pt x="1882344" y="1571266"/>
                  </a:moveTo>
                  <a:cubicBezTo>
                    <a:pt x="1861821" y="1552368"/>
                    <a:pt x="1860491" y="1520380"/>
                    <a:pt x="1879388" y="1499857"/>
                  </a:cubicBezTo>
                  <a:lnTo>
                    <a:pt x="1879388" y="1499857"/>
                  </a:lnTo>
                  <a:cubicBezTo>
                    <a:pt x="1898285" y="1479334"/>
                    <a:pt x="1930274" y="1478003"/>
                    <a:pt x="1950797" y="1496901"/>
                  </a:cubicBezTo>
                  <a:lnTo>
                    <a:pt x="1950797" y="1496901"/>
                  </a:lnTo>
                  <a:cubicBezTo>
                    <a:pt x="1971363" y="1515798"/>
                    <a:pt x="1972693" y="1547787"/>
                    <a:pt x="1953796" y="1568310"/>
                  </a:cubicBezTo>
                  <a:lnTo>
                    <a:pt x="1953796" y="1568310"/>
                  </a:lnTo>
                  <a:cubicBezTo>
                    <a:pt x="1940472" y="1582710"/>
                    <a:pt x="1920752" y="1587694"/>
                    <a:pt x="1903057" y="1582795"/>
                  </a:cubicBezTo>
                  <a:lnTo>
                    <a:pt x="1903057" y="1582795"/>
                  </a:lnTo>
                  <a:cubicBezTo>
                    <a:pt x="1895561" y="1580726"/>
                    <a:pt x="1888446" y="1576861"/>
                    <a:pt x="1882344" y="1571245"/>
                  </a:cubicBezTo>
                  <a:close/>
                  <a:moveTo>
                    <a:pt x="37504" y="972817"/>
                  </a:moveTo>
                  <a:cubicBezTo>
                    <a:pt x="27622" y="946698"/>
                    <a:pt x="40840" y="917518"/>
                    <a:pt x="66916" y="907636"/>
                  </a:cubicBezTo>
                  <a:lnTo>
                    <a:pt x="66916" y="907636"/>
                  </a:lnTo>
                  <a:cubicBezTo>
                    <a:pt x="93035" y="897776"/>
                    <a:pt x="122215" y="910930"/>
                    <a:pt x="132097" y="937049"/>
                  </a:cubicBezTo>
                  <a:lnTo>
                    <a:pt x="132097" y="937049"/>
                  </a:lnTo>
                  <a:cubicBezTo>
                    <a:pt x="141957" y="963168"/>
                    <a:pt x="128824" y="992306"/>
                    <a:pt x="102706" y="1002187"/>
                  </a:cubicBezTo>
                  <a:lnTo>
                    <a:pt x="102706" y="1002187"/>
                  </a:lnTo>
                  <a:cubicBezTo>
                    <a:pt x="92275" y="1006178"/>
                    <a:pt x="81359" y="1006410"/>
                    <a:pt x="71371" y="1003644"/>
                  </a:cubicBezTo>
                  <a:lnTo>
                    <a:pt x="71371" y="1003644"/>
                  </a:lnTo>
                  <a:cubicBezTo>
                    <a:pt x="56359" y="999485"/>
                    <a:pt x="43479" y="988484"/>
                    <a:pt x="37525" y="972838"/>
                  </a:cubicBezTo>
                  <a:close/>
                  <a:moveTo>
                    <a:pt x="1732473" y="1460183"/>
                  </a:moveTo>
                  <a:lnTo>
                    <a:pt x="1732473" y="1460183"/>
                  </a:lnTo>
                  <a:cubicBezTo>
                    <a:pt x="1708930" y="1445170"/>
                    <a:pt x="1702005" y="1413942"/>
                    <a:pt x="1716954" y="1390399"/>
                  </a:cubicBezTo>
                  <a:lnTo>
                    <a:pt x="1716954" y="1390399"/>
                  </a:lnTo>
                  <a:cubicBezTo>
                    <a:pt x="1731966" y="1366856"/>
                    <a:pt x="1763195" y="1359931"/>
                    <a:pt x="1786716" y="1374922"/>
                  </a:cubicBezTo>
                  <a:lnTo>
                    <a:pt x="1786716" y="1374922"/>
                  </a:lnTo>
                  <a:cubicBezTo>
                    <a:pt x="1810259" y="1389871"/>
                    <a:pt x="1817248" y="1421163"/>
                    <a:pt x="1802235" y="1444705"/>
                  </a:cubicBezTo>
                  <a:lnTo>
                    <a:pt x="1802235" y="1444705"/>
                  </a:lnTo>
                  <a:cubicBezTo>
                    <a:pt x="1790010" y="1463878"/>
                    <a:pt x="1766995" y="1472028"/>
                    <a:pt x="1746134" y="1466264"/>
                  </a:cubicBezTo>
                  <a:lnTo>
                    <a:pt x="1746134" y="1466264"/>
                  </a:lnTo>
                  <a:cubicBezTo>
                    <a:pt x="1741404" y="1464954"/>
                    <a:pt x="1736823" y="1462949"/>
                    <a:pt x="1732452" y="1460183"/>
                  </a:cubicBezTo>
                  <a:close/>
                  <a:moveTo>
                    <a:pt x="1566133" y="1359002"/>
                  </a:moveTo>
                  <a:cubicBezTo>
                    <a:pt x="1542294" y="1344496"/>
                    <a:pt x="1534693" y="1313437"/>
                    <a:pt x="1549156" y="1289556"/>
                  </a:cubicBezTo>
                  <a:lnTo>
                    <a:pt x="1549156" y="1289556"/>
                  </a:lnTo>
                  <a:cubicBezTo>
                    <a:pt x="1563662" y="1265718"/>
                    <a:pt x="1594764" y="1258117"/>
                    <a:pt x="1618602" y="1272622"/>
                  </a:cubicBezTo>
                  <a:lnTo>
                    <a:pt x="1618602" y="1272622"/>
                  </a:lnTo>
                  <a:cubicBezTo>
                    <a:pt x="1642441" y="1287086"/>
                    <a:pt x="1650042" y="1318187"/>
                    <a:pt x="1635600" y="1342026"/>
                  </a:cubicBezTo>
                  <a:lnTo>
                    <a:pt x="1635600" y="1342026"/>
                  </a:lnTo>
                  <a:cubicBezTo>
                    <a:pt x="1623585" y="1361768"/>
                    <a:pt x="1600169" y="1370404"/>
                    <a:pt x="1578928" y="1364534"/>
                  </a:cubicBezTo>
                  <a:lnTo>
                    <a:pt x="1578928" y="1364534"/>
                  </a:lnTo>
                  <a:cubicBezTo>
                    <a:pt x="1574536" y="1363330"/>
                    <a:pt x="1570229" y="1361493"/>
                    <a:pt x="1566133" y="1359002"/>
                  </a:cubicBezTo>
                  <a:close/>
                  <a:moveTo>
                    <a:pt x="1398842" y="1248129"/>
                  </a:moveTo>
                  <a:cubicBezTo>
                    <a:pt x="1376545" y="1231322"/>
                    <a:pt x="1372069" y="1199672"/>
                    <a:pt x="1388897" y="1177354"/>
                  </a:cubicBezTo>
                  <a:lnTo>
                    <a:pt x="1388897" y="1177354"/>
                  </a:lnTo>
                  <a:cubicBezTo>
                    <a:pt x="1405662" y="1155035"/>
                    <a:pt x="1437355" y="1150602"/>
                    <a:pt x="1459673" y="1167409"/>
                  </a:cubicBezTo>
                  <a:lnTo>
                    <a:pt x="1459673" y="1167409"/>
                  </a:lnTo>
                  <a:cubicBezTo>
                    <a:pt x="1481949" y="1184152"/>
                    <a:pt x="1486446" y="1215866"/>
                    <a:pt x="1469618" y="1238163"/>
                  </a:cubicBezTo>
                  <a:lnTo>
                    <a:pt x="1469618" y="1238163"/>
                  </a:lnTo>
                  <a:cubicBezTo>
                    <a:pt x="1456780" y="1255224"/>
                    <a:pt x="1435180" y="1261833"/>
                    <a:pt x="1415734" y="1256448"/>
                  </a:cubicBezTo>
                  <a:lnTo>
                    <a:pt x="1415734" y="1256448"/>
                  </a:lnTo>
                  <a:cubicBezTo>
                    <a:pt x="1409800" y="1254801"/>
                    <a:pt x="1404057" y="1252056"/>
                    <a:pt x="1398842" y="1248108"/>
                  </a:cubicBezTo>
                  <a:close/>
                  <a:moveTo>
                    <a:pt x="4" y="763867"/>
                  </a:moveTo>
                  <a:cubicBezTo>
                    <a:pt x="-355" y="735975"/>
                    <a:pt x="21985" y="713045"/>
                    <a:pt x="49898" y="712749"/>
                  </a:cubicBezTo>
                  <a:lnTo>
                    <a:pt x="49898" y="712749"/>
                  </a:lnTo>
                  <a:cubicBezTo>
                    <a:pt x="77790" y="712390"/>
                    <a:pt x="100720" y="734730"/>
                    <a:pt x="101080" y="762622"/>
                  </a:cubicBezTo>
                  <a:lnTo>
                    <a:pt x="101080" y="762622"/>
                  </a:lnTo>
                  <a:cubicBezTo>
                    <a:pt x="101439" y="790514"/>
                    <a:pt x="79099" y="813445"/>
                    <a:pt x="51165" y="813782"/>
                  </a:cubicBezTo>
                  <a:lnTo>
                    <a:pt x="51165" y="813782"/>
                  </a:lnTo>
                  <a:cubicBezTo>
                    <a:pt x="46267" y="813846"/>
                    <a:pt x="41516" y="813212"/>
                    <a:pt x="37039" y="811966"/>
                  </a:cubicBezTo>
                  <a:lnTo>
                    <a:pt x="37039" y="811966"/>
                  </a:lnTo>
                  <a:cubicBezTo>
                    <a:pt x="15904" y="806118"/>
                    <a:pt x="300" y="786903"/>
                    <a:pt x="4" y="763867"/>
                  </a:cubicBezTo>
                  <a:close/>
                  <a:moveTo>
                    <a:pt x="1247726" y="1106240"/>
                  </a:moveTo>
                  <a:cubicBezTo>
                    <a:pt x="1230053" y="1084619"/>
                    <a:pt x="1233241" y="1052778"/>
                    <a:pt x="1254862" y="1035126"/>
                  </a:cubicBezTo>
                  <a:lnTo>
                    <a:pt x="1254862" y="1035126"/>
                  </a:lnTo>
                  <a:cubicBezTo>
                    <a:pt x="1276484" y="1017453"/>
                    <a:pt x="1308324" y="1020641"/>
                    <a:pt x="1325997" y="1042263"/>
                  </a:cubicBezTo>
                  <a:lnTo>
                    <a:pt x="1325997" y="1042263"/>
                  </a:lnTo>
                  <a:cubicBezTo>
                    <a:pt x="1343670" y="1063884"/>
                    <a:pt x="1340482" y="1095725"/>
                    <a:pt x="1318861" y="1113376"/>
                  </a:cubicBezTo>
                  <a:lnTo>
                    <a:pt x="1318861" y="1113376"/>
                  </a:lnTo>
                  <a:cubicBezTo>
                    <a:pt x="1305664" y="1124145"/>
                    <a:pt x="1288624" y="1127143"/>
                    <a:pt x="1273380" y="1122920"/>
                  </a:cubicBezTo>
                  <a:lnTo>
                    <a:pt x="1273380" y="1122920"/>
                  </a:lnTo>
                  <a:cubicBezTo>
                    <a:pt x="1263646" y="1120217"/>
                    <a:pt x="1254588" y="1114622"/>
                    <a:pt x="1247746" y="1106240"/>
                  </a:cubicBezTo>
                  <a:close/>
                  <a:moveTo>
                    <a:pt x="1142828" y="923198"/>
                  </a:moveTo>
                  <a:cubicBezTo>
                    <a:pt x="1132905" y="897121"/>
                    <a:pt x="1145996" y="867920"/>
                    <a:pt x="1172093" y="857975"/>
                  </a:cubicBezTo>
                  <a:lnTo>
                    <a:pt x="1172093" y="857975"/>
                  </a:lnTo>
                  <a:cubicBezTo>
                    <a:pt x="1198212" y="848093"/>
                    <a:pt x="1227413" y="861206"/>
                    <a:pt x="1237295" y="887282"/>
                  </a:cubicBezTo>
                  <a:lnTo>
                    <a:pt x="1237295" y="887282"/>
                  </a:lnTo>
                  <a:cubicBezTo>
                    <a:pt x="1247219" y="913358"/>
                    <a:pt x="1234128" y="942560"/>
                    <a:pt x="1208030" y="952505"/>
                  </a:cubicBezTo>
                  <a:lnTo>
                    <a:pt x="1208030" y="952505"/>
                  </a:lnTo>
                  <a:cubicBezTo>
                    <a:pt x="1197536" y="956474"/>
                    <a:pt x="1186620" y="956749"/>
                    <a:pt x="1176633" y="953983"/>
                  </a:cubicBezTo>
                  <a:lnTo>
                    <a:pt x="1176633" y="953983"/>
                  </a:lnTo>
                  <a:cubicBezTo>
                    <a:pt x="1161621" y="949823"/>
                    <a:pt x="1148783" y="938844"/>
                    <a:pt x="1142828" y="923198"/>
                  </a:cubicBezTo>
                  <a:close/>
                  <a:moveTo>
                    <a:pt x="24898" y="557262"/>
                  </a:moveTo>
                  <a:cubicBezTo>
                    <a:pt x="31655" y="530193"/>
                    <a:pt x="59040" y="513639"/>
                    <a:pt x="86109" y="520396"/>
                  </a:cubicBezTo>
                  <a:lnTo>
                    <a:pt x="86109" y="520396"/>
                  </a:lnTo>
                  <a:cubicBezTo>
                    <a:pt x="113200" y="527110"/>
                    <a:pt x="129753" y="554496"/>
                    <a:pt x="123039" y="581586"/>
                  </a:cubicBezTo>
                  <a:lnTo>
                    <a:pt x="123039" y="581586"/>
                  </a:lnTo>
                  <a:cubicBezTo>
                    <a:pt x="116282" y="608654"/>
                    <a:pt x="88897" y="625208"/>
                    <a:pt x="61807" y="618494"/>
                  </a:cubicBezTo>
                  <a:lnTo>
                    <a:pt x="61807" y="618494"/>
                  </a:lnTo>
                  <a:cubicBezTo>
                    <a:pt x="61363" y="618367"/>
                    <a:pt x="60920" y="618262"/>
                    <a:pt x="60434" y="618114"/>
                  </a:cubicBezTo>
                  <a:lnTo>
                    <a:pt x="60434" y="618114"/>
                  </a:lnTo>
                  <a:cubicBezTo>
                    <a:pt x="34189" y="610850"/>
                    <a:pt x="18290" y="583908"/>
                    <a:pt x="24877" y="557262"/>
                  </a:cubicBezTo>
                  <a:close/>
                  <a:moveTo>
                    <a:pt x="1089493" y="726220"/>
                  </a:moveTo>
                  <a:lnTo>
                    <a:pt x="1089493" y="726220"/>
                  </a:lnTo>
                  <a:cubicBezTo>
                    <a:pt x="1084046" y="698856"/>
                    <a:pt x="1101888" y="672294"/>
                    <a:pt x="1129294" y="666867"/>
                  </a:cubicBezTo>
                  <a:lnTo>
                    <a:pt x="1129294" y="666867"/>
                  </a:lnTo>
                  <a:cubicBezTo>
                    <a:pt x="1156637" y="661483"/>
                    <a:pt x="1183221" y="679325"/>
                    <a:pt x="1188647" y="706668"/>
                  </a:cubicBezTo>
                  <a:lnTo>
                    <a:pt x="1188647" y="706668"/>
                  </a:lnTo>
                  <a:cubicBezTo>
                    <a:pt x="1194031" y="734054"/>
                    <a:pt x="1176189" y="760637"/>
                    <a:pt x="1148846" y="766021"/>
                  </a:cubicBezTo>
                  <a:lnTo>
                    <a:pt x="1148846" y="766021"/>
                  </a:lnTo>
                  <a:cubicBezTo>
                    <a:pt x="1140865" y="767584"/>
                    <a:pt x="1132926" y="767225"/>
                    <a:pt x="1125578" y="765198"/>
                  </a:cubicBezTo>
                  <a:lnTo>
                    <a:pt x="1125578" y="765198"/>
                  </a:lnTo>
                  <a:cubicBezTo>
                    <a:pt x="1107757" y="760257"/>
                    <a:pt x="1093294" y="745625"/>
                    <a:pt x="1089472" y="726220"/>
                  </a:cubicBezTo>
                  <a:close/>
                  <a:moveTo>
                    <a:pt x="119175" y="431419"/>
                  </a:moveTo>
                  <a:cubicBezTo>
                    <a:pt x="94260" y="418750"/>
                    <a:pt x="84315" y="388367"/>
                    <a:pt x="96899" y="363494"/>
                  </a:cubicBezTo>
                  <a:lnTo>
                    <a:pt x="96899" y="363494"/>
                  </a:lnTo>
                  <a:cubicBezTo>
                    <a:pt x="109504" y="338558"/>
                    <a:pt x="139888" y="328613"/>
                    <a:pt x="164824" y="341218"/>
                  </a:cubicBezTo>
                  <a:lnTo>
                    <a:pt x="164824" y="341218"/>
                  </a:lnTo>
                  <a:cubicBezTo>
                    <a:pt x="189719" y="353823"/>
                    <a:pt x="199663" y="384207"/>
                    <a:pt x="187037" y="409143"/>
                  </a:cubicBezTo>
                  <a:lnTo>
                    <a:pt x="187037" y="409143"/>
                  </a:lnTo>
                  <a:cubicBezTo>
                    <a:pt x="176015" y="430955"/>
                    <a:pt x="151290" y="441322"/>
                    <a:pt x="128550" y="435030"/>
                  </a:cubicBezTo>
                  <a:lnTo>
                    <a:pt x="128550" y="435030"/>
                  </a:lnTo>
                  <a:cubicBezTo>
                    <a:pt x="125383" y="434164"/>
                    <a:pt x="122194" y="432961"/>
                    <a:pt x="119154" y="431440"/>
                  </a:cubicBezTo>
                  <a:close/>
                  <a:moveTo>
                    <a:pt x="1054338" y="533445"/>
                  </a:moveTo>
                  <a:lnTo>
                    <a:pt x="1054338" y="533445"/>
                  </a:lnTo>
                  <a:cubicBezTo>
                    <a:pt x="1049017" y="506017"/>
                    <a:pt x="1066901" y="479497"/>
                    <a:pt x="1094328" y="474176"/>
                  </a:cubicBezTo>
                  <a:lnTo>
                    <a:pt x="1094328" y="474176"/>
                  </a:lnTo>
                  <a:cubicBezTo>
                    <a:pt x="1121714" y="468855"/>
                    <a:pt x="1148276" y="486739"/>
                    <a:pt x="1153534" y="514146"/>
                  </a:cubicBezTo>
                  <a:lnTo>
                    <a:pt x="1153534" y="514146"/>
                  </a:lnTo>
                  <a:cubicBezTo>
                    <a:pt x="1158918" y="541532"/>
                    <a:pt x="1140992" y="568051"/>
                    <a:pt x="1113606" y="573372"/>
                  </a:cubicBezTo>
                  <a:lnTo>
                    <a:pt x="1113606" y="573372"/>
                  </a:lnTo>
                  <a:cubicBezTo>
                    <a:pt x="1105667" y="574956"/>
                    <a:pt x="1097813" y="574512"/>
                    <a:pt x="1090507" y="572486"/>
                  </a:cubicBezTo>
                  <a:lnTo>
                    <a:pt x="1090507" y="572486"/>
                  </a:lnTo>
                  <a:cubicBezTo>
                    <a:pt x="1072623" y="567545"/>
                    <a:pt x="1058117" y="552891"/>
                    <a:pt x="1054316" y="533424"/>
                  </a:cubicBezTo>
                  <a:close/>
                  <a:moveTo>
                    <a:pt x="217442" y="262123"/>
                  </a:moveTo>
                  <a:cubicBezTo>
                    <a:pt x="196770" y="243352"/>
                    <a:pt x="195187" y="211385"/>
                    <a:pt x="213958" y="190735"/>
                  </a:cubicBezTo>
                  <a:lnTo>
                    <a:pt x="213958" y="190735"/>
                  </a:lnTo>
                  <a:cubicBezTo>
                    <a:pt x="214043" y="190608"/>
                    <a:pt x="214190" y="190481"/>
                    <a:pt x="214275" y="190354"/>
                  </a:cubicBezTo>
                  <a:lnTo>
                    <a:pt x="214275" y="190354"/>
                  </a:lnTo>
                  <a:cubicBezTo>
                    <a:pt x="214486" y="190143"/>
                    <a:pt x="214655" y="189932"/>
                    <a:pt x="214866" y="189742"/>
                  </a:cubicBezTo>
                  <a:lnTo>
                    <a:pt x="214866" y="189742"/>
                  </a:lnTo>
                  <a:cubicBezTo>
                    <a:pt x="233637" y="169092"/>
                    <a:pt x="265625" y="167593"/>
                    <a:pt x="286254" y="186427"/>
                  </a:cubicBezTo>
                  <a:lnTo>
                    <a:pt x="286254" y="186427"/>
                  </a:lnTo>
                  <a:cubicBezTo>
                    <a:pt x="306862" y="205177"/>
                    <a:pt x="308403" y="237187"/>
                    <a:pt x="289590" y="257816"/>
                  </a:cubicBezTo>
                  <a:lnTo>
                    <a:pt x="289590" y="257816"/>
                  </a:lnTo>
                  <a:cubicBezTo>
                    <a:pt x="289442" y="257984"/>
                    <a:pt x="289273" y="258195"/>
                    <a:pt x="289084" y="258343"/>
                  </a:cubicBezTo>
                  <a:lnTo>
                    <a:pt x="289084" y="258343"/>
                  </a:lnTo>
                  <a:cubicBezTo>
                    <a:pt x="289084" y="258343"/>
                    <a:pt x="288915" y="258555"/>
                    <a:pt x="288851" y="258639"/>
                  </a:cubicBezTo>
                  <a:lnTo>
                    <a:pt x="288851" y="258639"/>
                  </a:lnTo>
                  <a:cubicBezTo>
                    <a:pt x="275570" y="273271"/>
                    <a:pt x="255723" y="278318"/>
                    <a:pt x="237902" y="273377"/>
                  </a:cubicBezTo>
                  <a:lnTo>
                    <a:pt x="237902" y="273377"/>
                  </a:lnTo>
                  <a:cubicBezTo>
                    <a:pt x="230554" y="271350"/>
                    <a:pt x="223502" y="267613"/>
                    <a:pt x="217463" y="262123"/>
                  </a:cubicBezTo>
                  <a:close/>
                  <a:moveTo>
                    <a:pt x="1006175" y="353105"/>
                  </a:moveTo>
                  <a:cubicBezTo>
                    <a:pt x="996125" y="327050"/>
                    <a:pt x="1009152" y="297828"/>
                    <a:pt x="1035208" y="287777"/>
                  </a:cubicBezTo>
                  <a:lnTo>
                    <a:pt x="1035208" y="287777"/>
                  </a:lnTo>
                  <a:cubicBezTo>
                    <a:pt x="1061263" y="277790"/>
                    <a:pt x="1090528" y="290818"/>
                    <a:pt x="1100515" y="316852"/>
                  </a:cubicBezTo>
                  <a:lnTo>
                    <a:pt x="1100515" y="316852"/>
                  </a:lnTo>
                  <a:cubicBezTo>
                    <a:pt x="1110502" y="342907"/>
                    <a:pt x="1097496" y="372130"/>
                    <a:pt x="1071440" y="382159"/>
                  </a:cubicBezTo>
                  <a:lnTo>
                    <a:pt x="1071440" y="382159"/>
                  </a:lnTo>
                  <a:cubicBezTo>
                    <a:pt x="1060946" y="386171"/>
                    <a:pt x="1049946" y="386487"/>
                    <a:pt x="1039874" y="383700"/>
                  </a:cubicBezTo>
                  <a:lnTo>
                    <a:pt x="1039874" y="383700"/>
                  </a:lnTo>
                  <a:cubicBezTo>
                    <a:pt x="1024967" y="379583"/>
                    <a:pt x="1012151" y="368646"/>
                    <a:pt x="1006175" y="353084"/>
                  </a:cubicBezTo>
                  <a:close/>
                  <a:moveTo>
                    <a:pt x="362752" y="129587"/>
                  </a:moveTo>
                  <a:cubicBezTo>
                    <a:pt x="350189" y="104672"/>
                    <a:pt x="360261" y="74309"/>
                    <a:pt x="385239" y="61767"/>
                  </a:cubicBezTo>
                  <a:lnTo>
                    <a:pt x="385239" y="61767"/>
                  </a:lnTo>
                  <a:cubicBezTo>
                    <a:pt x="410154" y="49204"/>
                    <a:pt x="440559" y="59297"/>
                    <a:pt x="453059" y="84254"/>
                  </a:cubicBezTo>
                  <a:lnTo>
                    <a:pt x="453059" y="84254"/>
                  </a:lnTo>
                  <a:cubicBezTo>
                    <a:pt x="465622" y="109169"/>
                    <a:pt x="455529" y="139574"/>
                    <a:pt x="430635" y="152095"/>
                  </a:cubicBezTo>
                  <a:lnTo>
                    <a:pt x="430635" y="152095"/>
                  </a:lnTo>
                  <a:cubicBezTo>
                    <a:pt x="418959" y="157944"/>
                    <a:pt x="406100" y="158894"/>
                    <a:pt x="394466" y="155663"/>
                  </a:cubicBezTo>
                  <a:lnTo>
                    <a:pt x="394466" y="155663"/>
                  </a:lnTo>
                  <a:cubicBezTo>
                    <a:pt x="381164" y="151990"/>
                    <a:pt x="369424" y="142910"/>
                    <a:pt x="362773" y="129587"/>
                  </a:cubicBezTo>
                  <a:close/>
                  <a:moveTo>
                    <a:pt x="915636" y="203952"/>
                  </a:moveTo>
                  <a:cubicBezTo>
                    <a:pt x="896380" y="183725"/>
                    <a:pt x="897140" y="151757"/>
                    <a:pt x="917410" y="132501"/>
                  </a:cubicBezTo>
                  <a:lnTo>
                    <a:pt x="917410" y="132501"/>
                  </a:lnTo>
                  <a:cubicBezTo>
                    <a:pt x="937616" y="113286"/>
                    <a:pt x="969605" y="114068"/>
                    <a:pt x="988861" y="134274"/>
                  </a:cubicBezTo>
                  <a:lnTo>
                    <a:pt x="988861" y="134274"/>
                  </a:lnTo>
                  <a:cubicBezTo>
                    <a:pt x="1008055" y="154523"/>
                    <a:pt x="1007294" y="186512"/>
                    <a:pt x="987088" y="205726"/>
                  </a:cubicBezTo>
                  <a:lnTo>
                    <a:pt x="987088" y="205726"/>
                  </a:lnTo>
                  <a:cubicBezTo>
                    <a:pt x="973701" y="218437"/>
                    <a:pt x="955268" y="222406"/>
                    <a:pt x="938693" y="217825"/>
                  </a:cubicBezTo>
                  <a:lnTo>
                    <a:pt x="938693" y="217825"/>
                  </a:lnTo>
                  <a:cubicBezTo>
                    <a:pt x="930163" y="215460"/>
                    <a:pt x="922160" y="210836"/>
                    <a:pt x="915636" y="203952"/>
                  </a:cubicBezTo>
                  <a:close/>
                  <a:moveTo>
                    <a:pt x="544168" y="56467"/>
                  </a:moveTo>
                  <a:cubicBezTo>
                    <a:pt x="540937" y="28723"/>
                    <a:pt x="560764" y="3639"/>
                    <a:pt x="588487" y="345"/>
                  </a:cubicBezTo>
                  <a:lnTo>
                    <a:pt x="588487" y="345"/>
                  </a:lnTo>
                  <a:cubicBezTo>
                    <a:pt x="616232" y="-2885"/>
                    <a:pt x="641316" y="16941"/>
                    <a:pt x="644610" y="44664"/>
                  </a:cubicBezTo>
                  <a:lnTo>
                    <a:pt x="644610" y="44664"/>
                  </a:lnTo>
                  <a:cubicBezTo>
                    <a:pt x="647841" y="72409"/>
                    <a:pt x="627993" y="97535"/>
                    <a:pt x="600291" y="100787"/>
                  </a:cubicBezTo>
                  <a:lnTo>
                    <a:pt x="600291" y="100787"/>
                  </a:lnTo>
                  <a:cubicBezTo>
                    <a:pt x="593576" y="101547"/>
                    <a:pt x="587073" y="101019"/>
                    <a:pt x="580929" y="99309"/>
                  </a:cubicBezTo>
                  <a:lnTo>
                    <a:pt x="580929" y="99309"/>
                  </a:lnTo>
                  <a:cubicBezTo>
                    <a:pt x="561693" y="93988"/>
                    <a:pt x="546639" y="77497"/>
                    <a:pt x="544168" y="56467"/>
                  </a:cubicBezTo>
                  <a:close/>
                  <a:moveTo>
                    <a:pt x="772902" y="115060"/>
                  </a:moveTo>
                  <a:cubicBezTo>
                    <a:pt x="746276" y="106699"/>
                    <a:pt x="731454" y="78363"/>
                    <a:pt x="739773" y="51717"/>
                  </a:cubicBezTo>
                  <a:lnTo>
                    <a:pt x="739773" y="51717"/>
                  </a:lnTo>
                  <a:cubicBezTo>
                    <a:pt x="748092" y="25070"/>
                    <a:pt x="776470" y="10205"/>
                    <a:pt x="803117" y="18588"/>
                  </a:cubicBezTo>
                  <a:lnTo>
                    <a:pt x="803117" y="18588"/>
                  </a:lnTo>
                  <a:cubicBezTo>
                    <a:pt x="829763" y="26907"/>
                    <a:pt x="844586" y="55221"/>
                    <a:pt x="836267" y="81868"/>
                  </a:cubicBezTo>
                  <a:lnTo>
                    <a:pt x="836267" y="81868"/>
                  </a:lnTo>
                  <a:cubicBezTo>
                    <a:pt x="828095" y="107987"/>
                    <a:pt x="800731" y="122746"/>
                    <a:pt x="774570" y="115504"/>
                  </a:cubicBezTo>
                  <a:lnTo>
                    <a:pt x="774570" y="115504"/>
                  </a:lnTo>
                  <a:cubicBezTo>
                    <a:pt x="774042" y="115356"/>
                    <a:pt x="773451" y="115187"/>
                    <a:pt x="772902" y="115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7" name="Google Shape;4647;p35"/>
            <p:cNvSpPr/>
            <p:nvPr/>
          </p:nvSpPr>
          <p:spPr>
            <a:xfrm>
              <a:off x="-3757820" y="-2963502"/>
              <a:ext cx="184830" cy="253148"/>
            </a:xfrm>
            <a:custGeom>
              <a:rect b="b" l="l" r="r" t="t"/>
              <a:pathLst>
                <a:path extrusionOk="0" h="241093" w="176029">
                  <a:moveTo>
                    <a:pt x="24321" y="233743"/>
                  </a:moveTo>
                  <a:cubicBezTo>
                    <a:pt x="420" y="219259"/>
                    <a:pt x="-7118" y="188179"/>
                    <a:pt x="7345" y="164298"/>
                  </a:cubicBezTo>
                  <a:lnTo>
                    <a:pt x="7345" y="164298"/>
                  </a:lnTo>
                  <a:cubicBezTo>
                    <a:pt x="21851" y="140459"/>
                    <a:pt x="52953" y="132858"/>
                    <a:pt x="76791" y="147364"/>
                  </a:cubicBezTo>
                  <a:lnTo>
                    <a:pt x="76791" y="147364"/>
                  </a:lnTo>
                  <a:cubicBezTo>
                    <a:pt x="100629" y="161869"/>
                    <a:pt x="108231" y="192971"/>
                    <a:pt x="93725" y="216809"/>
                  </a:cubicBezTo>
                  <a:lnTo>
                    <a:pt x="93725" y="216809"/>
                  </a:lnTo>
                  <a:cubicBezTo>
                    <a:pt x="81753" y="236573"/>
                    <a:pt x="58358" y="245145"/>
                    <a:pt x="37117" y="239276"/>
                  </a:cubicBezTo>
                  <a:lnTo>
                    <a:pt x="37117" y="239276"/>
                  </a:lnTo>
                  <a:cubicBezTo>
                    <a:pt x="32725" y="238072"/>
                    <a:pt x="28417" y="236235"/>
                    <a:pt x="24321" y="233743"/>
                  </a:cubicBezTo>
                  <a:close/>
                  <a:moveTo>
                    <a:pt x="110067" y="98716"/>
                  </a:moveTo>
                  <a:cubicBezTo>
                    <a:pt x="83484" y="90207"/>
                    <a:pt x="68789" y="61766"/>
                    <a:pt x="77298" y="35161"/>
                  </a:cubicBezTo>
                  <a:lnTo>
                    <a:pt x="77298" y="35161"/>
                  </a:lnTo>
                  <a:cubicBezTo>
                    <a:pt x="85807" y="8578"/>
                    <a:pt x="114227" y="-6055"/>
                    <a:pt x="140852" y="2391"/>
                  </a:cubicBezTo>
                  <a:lnTo>
                    <a:pt x="140852" y="2391"/>
                  </a:lnTo>
                  <a:cubicBezTo>
                    <a:pt x="167436" y="10943"/>
                    <a:pt x="182110" y="39405"/>
                    <a:pt x="173622" y="65946"/>
                  </a:cubicBezTo>
                  <a:lnTo>
                    <a:pt x="173622" y="65946"/>
                  </a:lnTo>
                  <a:cubicBezTo>
                    <a:pt x="165282" y="91896"/>
                    <a:pt x="138023" y="106486"/>
                    <a:pt x="112010" y="99307"/>
                  </a:cubicBezTo>
                  <a:lnTo>
                    <a:pt x="112010" y="99307"/>
                  </a:lnTo>
                  <a:cubicBezTo>
                    <a:pt x="111377" y="99138"/>
                    <a:pt x="110701" y="98948"/>
                    <a:pt x="110067" y="987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8" name="Google Shape;4648;p35"/>
            <p:cNvSpPr/>
            <p:nvPr/>
          </p:nvSpPr>
          <p:spPr>
            <a:xfrm>
              <a:off x="-3842679" y="-3138071"/>
              <a:ext cx="44801" cy="43275"/>
            </a:xfrm>
            <a:custGeom>
              <a:rect b="b" l="l" r="r" t="t"/>
              <a:pathLst>
                <a:path extrusionOk="0" h="41214" w="42668">
                  <a:moveTo>
                    <a:pt x="42373" y="17734"/>
                  </a:moveTo>
                  <a:cubicBezTo>
                    <a:pt x="42837" y="15707"/>
                    <a:pt x="42752" y="13680"/>
                    <a:pt x="42140" y="11632"/>
                  </a:cubicBezTo>
                  <a:cubicBezTo>
                    <a:pt x="41633" y="10407"/>
                    <a:pt x="41127" y="9162"/>
                    <a:pt x="40620" y="7937"/>
                  </a:cubicBezTo>
                  <a:cubicBezTo>
                    <a:pt x="39248" y="5551"/>
                    <a:pt x="37389" y="3651"/>
                    <a:pt x="35046" y="2215"/>
                  </a:cubicBezTo>
                  <a:cubicBezTo>
                    <a:pt x="33758" y="1666"/>
                    <a:pt x="32470" y="1117"/>
                    <a:pt x="31182" y="568"/>
                  </a:cubicBezTo>
                  <a:cubicBezTo>
                    <a:pt x="28458" y="-171"/>
                    <a:pt x="25734" y="-192"/>
                    <a:pt x="23011" y="526"/>
                  </a:cubicBezTo>
                  <a:cubicBezTo>
                    <a:pt x="21152" y="1159"/>
                    <a:pt x="19336" y="1940"/>
                    <a:pt x="17542" y="2722"/>
                  </a:cubicBezTo>
                  <a:cubicBezTo>
                    <a:pt x="16908" y="2996"/>
                    <a:pt x="16275" y="3313"/>
                    <a:pt x="15662" y="3672"/>
                  </a:cubicBezTo>
                  <a:cubicBezTo>
                    <a:pt x="13382" y="4981"/>
                    <a:pt x="11271" y="6627"/>
                    <a:pt x="9265" y="8317"/>
                  </a:cubicBezTo>
                  <a:cubicBezTo>
                    <a:pt x="8231" y="9204"/>
                    <a:pt x="7280" y="10175"/>
                    <a:pt x="6414" y="11252"/>
                  </a:cubicBezTo>
                  <a:cubicBezTo>
                    <a:pt x="5169" y="12793"/>
                    <a:pt x="3775" y="14208"/>
                    <a:pt x="2952" y="16003"/>
                  </a:cubicBezTo>
                  <a:cubicBezTo>
                    <a:pt x="2086" y="17861"/>
                    <a:pt x="1263" y="19740"/>
                    <a:pt x="566" y="21661"/>
                  </a:cubicBezTo>
                  <a:cubicBezTo>
                    <a:pt x="-68" y="23688"/>
                    <a:pt x="-174" y="25715"/>
                    <a:pt x="270" y="27742"/>
                  </a:cubicBezTo>
                  <a:cubicBezTo>
                    <a:pt x="354" y="29748"/>
                    <a:pt x="946" y="31627"/>
                    <a:pt x="2022" y="33380"/>
                  </a:cubicBezTo>
                  <a:cubicBezTo>
                    <a:pt x="2804" y="34436"/>
                    <a:pt x="3606" y="35491"/>
                    <a:pt x="4388" y="36526"/>
                  </a:cubicBezTo>
                  <a:cubicBezTo>
                    <a:pt x="5781" y="38088"/>
                    <a:pt x="7470" y="39186"/>
                    <a:pt x="9413" y="39820"/>
                  </a:cubicBezTo>
                  <a:cubicBezTo>
                    <a:pt x="10637" y="40538"/>
                    <a:pt x="11946" y="40897"/>
                    <a:pt x="13361" y="40917"/>
                  </a:cubicBezTo>
                  <a:cubicBezTo>
                    <a:pt x="15367" y="41382"/>
                    <a:pt x="17373" y="41298"/>
                    <a:pt x="19379" y="40685"/>
                  </a:cubicBezTo>
                  <a:cubicBezTo>
                    <a:pt x="20603" y="40179"/>
                    <a:pt x="21807" y="39693"/>
                    <a:pt x="23031" y="39186"/>
                  </a:cubicBezTo>
                  <a:cubicBezTo>
                    <a:pt x="24826" y="38173"/>
                    <a:pt x="26241" y="36779"/>
                    <a:pt x="27466" y="35196"/>
                  </a:cubicBezTo>
                  <a:cubicBezTo>
                    <a:pt x="27614" y="35027"/>
                    <a:pt x="27740" y="34858"/>
                    <a:pt x="27888" y="34710"/>
                  </a:cubicBezTo>
                  <a:cubicBezTo>
                    <a:pt x="28416" y="34140"/>
                    <a:pt x="28880" y="33527"/>
                    <a:pt x="29345" y="32915"/>
                  </a:cubicBezTo>
                  <a:cubicBezTo>
                    <a:pt x="29788" y="32409"/>
                    <a:pt x="30232" y="31881"/>
                    <a:pt x="30717" y="31416"/>
                  </a:cubicBezTo>
                  <a:cubicBezTo>
                    <a:pt x="31583" y="30867"/>
                    <a:pt x="32449" y="30340"/>
                    <a:pt x="33378" y="29917"/>
                  </a:cubicBezTo>
                  <a:cubicBezTo>
                    <a:pt x="34433" y="29431"/>
                    <a:pt x="35447" y="28840"/>
                    <a:pt x="36334" y="28059"/>
                  </a:cubicBezTo>
                  <a:cubicBezTo>
                    <a:pt x="38065" y="26982"/>
                    <a:pt x="39437" y="25504"/>
                    <a:pt x="40451" y="23688"/>
                  </a:cubicBezTo>
                  <a:cubicBezTo>
                    <a:pt x="41633" y="21851"/>
                    <a:pt x="42288" y="19887"/>
                    <a:pt x="42394" y="177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49" name="Google Shape;4649;p35"/>
            <p:cNvSpPr/>
            <p:nvPr/>
          </p:nvSpPr>
          <p:spPr>
            <a:xfrm>
              <a:off x="-4016562" y="-3244703"/>
              <a:ext cx="43170" cy="40593"/>
            </a:xfrm>
            <a:custGeom>
              <a:rect b="b" l="l" r="r" t="t"/>
              <a:pathLst>
                <a:path extrusionOk="0" h="38660" w="41114">
                  <a:moveTo>
                    <a:pt x="40845" y="13556"/>
                  </a:moveTo>
                  <a:cubicBezTo>
                    <a:pt x="40761" y="11529"/>
                    <a:pt x="40170" y="9649"/>
                    <a:pt x="39093" y="7876"/>
                  </a:cubicBezTo>
                  <a:cubicBezTo>
                    <a:pt x="38291" y="6820"/>
                    <a:pt x="37510" y="5764"/>
                    <a:pt x="36707" y="4708"/>
                  </a:cubicBezTo>
                  <a:cubicBezTo>
                    <a:pt x="34743" y="2703"/>
                    <a:pt x="32421" y="1330"/>
                    <a:pt x="29718" y="570"/>
                  </a:cubicBezTo>
                  <a:lnTo>
                    <a:pt x="25601" y="0"/>
                  </a:lnTo>
                  <a:cubicBezTo>
                    <a:pt x="22877" y="0"/>
                    <a:pt x="20322" y="676"/>
                    <a:pt x="17936" y="2027"/>
                  </a:cubicBezTo>
                  <a:cubicBezTo>
                    <a:pt x="16986" y="2471"/>
                    <a:pt x="16078" y="2935"/>
                    <a:pt x="15170" y="3442"/>
                  </a:cubicBezTo>
                  <a:cubicBezTo>
                    <a:pt x="13122" y="4603"/>
                    <a:pt x="11370" y="5976"/>
                    <a:pt x="9448" y="7411"/>
                  </a:cubicBezTo>
                  <a:cubicBezTo>
                    <a:pt x="7801" y="8657"/>
                    <a:pt x="6239" y="10029"/>
                    <a:pt x="4803" y="11529"/>
                  </a:cubicBezTo>
                  <a:cubicBezTo>
                    <a:pt x="3198" y="12965"/>
                    <a:pt x="2079" y="14696"/>
                    <a:pt x="1425" y="16702"/>
                  </a:cubicBezTo>
                  <a:cubicBezTo>
                    <a:pt x="411" y="18602"/>
                    <a:pt x="-53" y="20650"/>
                    <a:pt x="10" y="22846"/>
                  </a:cubicBezTo>
                  <a:cubicBezTo>
                    <a:pt x="-74" y="24958"/>
                    <a:pt x="369" y="26942"/>
                    <a:pt x="1298" y="28779"/>
                  </a:cubicBezTo>
                  <a:cubicBezTo>
                    <a:pt x="1910" y="30743"/>
                    <a:pt x="2987" y="32432"/>
                    <a:pt x="4486" y="33889"/>
                  </a:cubicBezTo>
                  <a:cubicBezTo>
                    <a:pt x="5563" y="34734"/>
                    <a:pt x="6640" y="35578"/>
                    <a:pt x="7696" y="36423"/>
                  </a:cubicBezTo>
                  <a:cubicBezTo>
                    <a:pt x="10188" y="37901"/>
                    <a:pt x="12890" y="38640"/>
                    <a:pt x="15804" y="38661"/>
                  </a:cubicBezTo>
                  <a:cubicBezTo>
                    <a:pt x="17155" y="38492"/>
                    <a:pt x="18507" y="38302"/>
                    <a:pt x="19879" y="38133"/>
                  </a:cubicBezTo>
                  <a:cubicBezTo>
                    <a:pt x="22539" y="37415"/>
                    <a:pt x="24883" y="36085"/>
                    <a:pt x="26868" y="34185"/>
                  </a:cubicBezTo>
                  <a:cubicBezTo>
                    <a:pt x="28156" y="32833"/>
                    <a:pt x="29592" y="31609"/>
                    <a:pt x="31070" y="30469"/>
                  </a:cubicBezTo>
                  <a:cubicBezTo>
                    <a:pt x="31788" y="29983"/>
                    <a:pt x="32484" y="29476"/>
                    <a:pt x="33223" y="29032"/>
                  </a:cubicBezTo>
                  <a:cubicBezTo>
                    <a:pt x="35060" y="28082"/>
                    <a:pt x="36538" y="26752"/>
                    <a:pt x="37658" y="25084"/>
                  </a:cubicBezTo>
                  <a:cubicBezTo>
                    <a:pt x="39093" y="23564"/>
                    <a:pt x="40043" y="21748"/>
                    <a:pt x="40529" y="19679"/>
                  </a:cubicBezTo>
                  <a:cubicBezTo>
                    <a:pt x="41184" y="17631"/>
                    <a:pt x="41289" y="15604"/>
                    <a:pt x="40845" y="1355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0" name="Google Shape;4650;p35"/>
            <p:cNvSpPr/>
            <p:nvPr/>
          </p:nvSpPr>
          <p:spPr>
            <a:xfrm>
              <a:off x="-4168212" y="-3380172"/>
              <a:ext cx="42717" cy="40886"/>
            </a:xfrm>
            <a:custGeom>
              <a:rect b="b" l="l" r="r" t="t"/>
              <a:pathLst>
                <a:path extrusionOk="0" h="38939" w="40683">
                  <a:moveTo>
                    <a:pt x="40673" y="15770"/>
                  </a:moveTo>
                  <a:cubicBezTo>
                    <a:pt x="40758" y="13659"/>
                    <a:pt x="40314" y="11695"/>
                    <a:pt x="39385" y="9858"/>
                  </a:cubicBezTo>
                  <a:cubicBezTo>
                    <a:pt x="39027" y="8528"/>
                    <a:pt x="38372" y="7367"/>
                    <a:pt x="37422" y="6374"/>
                  </a:cubicBezTo>
                  <a:cubicBezTo>
                    <a:pt x="36324" y="4622"/>
                    <a:pt x="34867" y="3249"/>
                    <a:pt x="33009" y="2236"/>
                  </a:cubicBezTo>
                  <a:cubicBezTo>
                    <a:pt x="31720" y="1687"/>
                    <a:pt x="30412" y="1138"/>
                    <a:pt x="29123" y="568"/>
                  </a:cubicBezTo>
                  <a:cubicBezTo>
                    <a:pt x="26379" y="-171"/>
                    <a:pt x="23634" y="-192"/>
                    <a:pt x="20889" y="526"/>
                  </a:cubicBezTo>
                  <a:cubicBezTo>
                    <a:pt x="18651" y="1433"/>
                    <a:pt x="16328" y="2257"/>
                    <a:pt x="14238" y="3481"/>
                  </a:cubicBezTo>
                  <a:cubicBezTo>
                    <a:pt x="12105" y="4706"/>
                    <a:pt x="10141" y="6290"/>
                    <a:pt x="8220" y="7810"/>
                  </a:cubicBezTo>
                  <a:cubicBezTo>
                    <a:pt x="6299" y="9330"/>
                    <a:pt x="4884" y="11399"/>
                    <a:pt x="3575" y="13447"/>
                  </a:cubicBezTo>
                  <a:cubicBezTo>
                    <a:pt x="3279" y="13933"/>
                    <a:pt x="2963" y="14398"/>
                    <a:pt x="2730" y="14926"/>
                  </a:cubicBezTo>
                  <a:cubicBezTo>
                    <a:pt x="1970" y="16636"/>
                    <a:pt x="1189" y="18346"/>
                    <a:pt x="555" y="20120"/>
                  </a:cubicBezTo>
                  <a:cubicBezTo>
                    <a:pt x="366" y="21429"/>
                    <a:pt x="197" y="22759"/>
                    <a:pt x="6" y="24068"/>
                  </a:cubicBezTo>
                  <a:cubicBezTo>
                    <a:pt x="-57" y="26053"/>
                    <a:pt x="345" y="27911"/>
                    <a:pt x="1231" y="29643"/>
                  </a:cubicBezTo>
                  <a:cubicBezTo>
                    <a:pt x="1569" y="30888"/>
                    <a:pt x="2181" y="31986"/>
                    <a:pt x="3090" y="32915"/>
                  </a:cubicBezTo>
                  <a:cubicBezTo>
                    <a:pt x="4124" y="34562"/>
                    <a:pt x="5518" y="35871"/>
                    <a:pt x="7249" y="36821"/>
                  </a:cubicBezTo>
                  <a:cubicBezTo>
                    <a:pt x="8473" y="37349"/>
                    <a:pt x="9698" y="37856"/>
                    <a:pt x="10923" y="38384"/>
                  </a:cubicBezTo>
                  <a:cubicBezTo>
                    <a:pt x="12232" y="38574"/>
                    <a:pt x="13562" y="38743"/>
                    <a:pt x="14871" y="38933"/>
                  </a:cubicBezTo>
                  <a:cubicBezTo>
                    <a:pt x="16856" y="38996"/>
                    <a:pt x="18714" y="38595"/>
                    <a:pt x="20446" y="37708"/>
                  </a:cubicBezTo>
                  <a:cubicBezTo>
                    <a:pt x="22282" y="37138"/>
                    <a:pt x="23887" y="36124"/>
                    <a:pt x="25239" y="34710"/>
                  </a:cubicBezTo>
                  <a:cubicBezTo>
                    <a:pt x="25851" y="34161"/>
                    <a:pt x="26505" y="33654"/>
                    <a:pt x="27139" y="33147"/>
                  </a:cubicBezTo>
                  <a:cubicBezTo>
                    <a:pt x="27878" y="32620"/>
                    <a:pt x="28596" y="32049"/>
                    <a:pt x="29292" y="31458"/>
                  </a:cubicBezTo>
                  <a:cubicBezTo>
                    <a:pt x="30390" y="30719"/>
                    <a:pt x="31488" y="30001"/>
                    <a:pt x="32692" y="29452"/>
                  </a:cubicBezTo>
                  <a:cubicBezTo>
                    <a:pt x="34550" y="28481"/>
                    <a:pt x="36049" y="27151"/>
                    <a:pt x="37189" y="25441"/>
                  </a:cubicBezTo>
                  <a:cubicBezTo>
                    <a:pt x="38646" y="23900"/>
                    <a:pt x="39617" y="22062"/>
                    <a:pt x="40103" y="19951"/>
                  </a:cubicBezTo>
                  <a:cubicBezTo>
                    <a:pt x="40293" y="18558"/>
                    <a:pt x="40483" y="17164"/>
                    <a:pt x="40673" y="1577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1" name="Google Shape;4651;p35"/>
            <p:cNvSpPr/>
            <p:nvPr/>
          </p:nvSpPr>
          <p:spPr>
            <a:xfrm>
              <a:off x="-4328927" y="-3508864"/>
              <a:ext cx="41186" cy="40266"/>
            </a:xfrm>
            <a:custGeom>
              <a:rect b="b" l="l" r="r" t="t"/>
              <a:pathLst>
                <a:path extrusionOk="0" h="38349" w="39225">
                  <a:moveTo>
                    <a:pt x="38957" y="13767"/>
                  </a:moveTo>
                  <a:cubicBezTo>
                    <a:pt x="38873" y="11719"/>
                    <a:pt x="38260" y="9797"/>
                    <a:pt x="37162" y="8002"/>
                  </a:cubicBezTo>
                  <a:cubicBezTo>
                    <a:pt x="36360" y="6926"/>
                    <a:pt x="35558" y="5849"/>
                    <a:pt x="34734" y="4772"/>
                  </a:cubicBezTo>
                  <a:cubicBezTo>
                    <a:pt x="32749" y="2745"/>
                    <a:pt x="30385" y="1330"/>
                    <a:pt x="27640" y="570"/>
                  </a:cubicBezTo>
                  <a:cubicBezTo>
                    <a:pt x="26246" y="380"/>
                    <a:pt x="24852" y="190"/>
                    <a:pt x="23438" y="0"/>
                  </a:cubicBezTo>
                  <a:cubicBezTo>
                    <a:pt x="20672" y="0"/>
                    <a:pt x="18053" y="697"/>
                    <a:pt x="15647" y="2048"/>
                  </a:cubicBezTo>
                  <a:cubicBezTo>
                    <a:pt x="14886" y="2449"/>
                    <a:pt x="14126" y="2872"/>
                    <a:pt x="13430" y="3357"/>
                  </a:cubicBezTo>
                  <a:cubicBezTo>
                    <a:pt x="11994" y="4329"/>
                    <a:pt x="10621" y="5427"/>
                    <a:pt x="9228" y="6482"/>
                  </a:cubicBezTo>
                  <a:cubicBezTo>
                    <a:pt x="8869" y="6757"/>
                    <a:pt x="8531" y="7031"/>
                    <a:pt x="8193" y="7327"/>
                  </a:cubicBezTo>
                  <a:cubicBezTo>
                    <a:pt x="7539" y="7897"/>
                    <a:pt x="6926" y="8488"/>
                    <a:pt x="6356" y="9143"/>
                  </a:cubicBezTo>
                  <a:cubicBezTo>
                    <a:pt x="4878" y="10790"/>
                    <a:pt x="3506" y="12542"/>
                    <a:pt x="2260" y="14337"/>
                  </a:cubicBezTo>
                  <a:cubicBezTo>
                    <a:pt x="1056" y="16195"/>
                    <a:pt x="402" y="18201"/>
                    <a:pt x="296" y="20354"/>
                  </a:cubicBezTo>
                  <a:cubicBezTo>
                    <a:pt x="-168" y="22424"/>
                    <a:pt x="-84" y="24472"/>
                    <a:pt x="528" y="26541"/>
                  </a:cubicBezTo>
                  <a:cubicBezTo>
                    <a:pt x="993" y="28589"/>
                    <a:pt x="1922" y="30384"/>
                    <a:pt x="3273" y="31925"/>
                  </a:cubicBezTo>
                  <a:cubicBezTo>
                    <a:pt x="4371" y="33678"/>
                    <a:pt x="5849" y="35071"/>
                    <a:pt x="7708" y="36106"/>
                  </a:cubicBezTo>
                  <a:cubicBezTo>
                    <a:pt x="9016" y="36655"/>
                    <a:pt x="10326" y="37225"/>
                    <a:pt x="11613" y="37774"/>
                  </a:cubicBezTo>
                  <a:cubicBezTo>
                    <a:pt x="14380" y="38534"/>
                    <a:pt x="17146" y="38534"/>
                    <a:pt x="19912" y="37816"/>
                  </a:cubicBezTo>
                  <a:cubicBezTo>
                    <a:pt x="21157" y="37309"/>
                    <a:pt x="22424" y="36802"/>
                    <a:pt x="23670" y="36275"/>
                  </a:cubicBezTo>
                  <a:cubicBezTo>
                    <a:pt x="25613" y="35177"/>
                    <a:pt x="27133" y="33656"/>
                    <a:pt x="28442" y="31904"/>
                  </a:cubicBezTo>
                  <a:cubicBezTo>
                    <a:pt x="28949" y="31334"/>
                    <a:pt x="29456" y="30764"/>
                    <a:pt x="30026" y="30257"/>
                  </a:cubicBezTo>
                  <a:cubicBezTo>
                    <a:pt x="30427" y="30004"/>
                    <a:pt x="30786" y="29729"/>
                    <a:pt x="31208" y="29518"/>
                  </a:cubicBezTo>
                  <a:cubicBezTo>
                    <a:pt x="33066" y="28547"/>
                    <a:pt x="34565" y="27216"/>
                    <a:pt x="35705" y="25485"/>
                  </a:cubicBezTo>
                  <a:cubicBezTo>
                    <a:pt x="37162" y="23944"/>
                    <a:pt x="38133" y="22107"/>
                    <a:pt x="38640" y="19995"/>
                  </a:cubicBezTo>
                  <a:cubicBezTo>
                    <a:pt x="39295" y="17926"/>
                    <a:pt x="39401" y="15857"/>
                    <a:pt x="38957" y="137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2" name="Google Shape;4652;p35"/>
            <p:cNvSpPr/>
            <p:nvPr/>
          </p:nvSpPr>
          <p:spPr>
            <a:xfrm>
              <a:off x="-3602001" y="-3117489"/>
              <a:ext cx="37173" cy="46574"/>
            </a:xfrm>
            <a:custGeom>
              <a:rect b="b" l="l" r="r" t="t"/>
              <a:pathLst>
                <a:path extrusionOk="0" h="44356" w="35403">
                  <a:moveTo>
                    <a:pt x="35346" y="28557"/>
                  </a:moveTo>
                  <a:cubicBezTo>
                    <a:pt x="35451" y="27312"/>
                    <a:pt x="35409" y="26045"/>
                    <a:pt x="35240" y="24799"/>
                  </a:cubicBezTo>
                  <a:cubicBezTo>
                    <a:pt x="34924" y="22244"/>
                    <a:pt x="34754" y="19774"/>
                    <a:pt x="33804" y="17388"/>
                  </a:cubicBezTo>
                  <a:cubicBezTo>
                    <a:pt x="32875" y="15065"/>
                    <a:pt x="32031" y="12722"/>
                    <a:pt x="30722" y="10589"/>
                  </a:cubicBezTo>
                  <a:cubicBezTo>
                    <a:pt x="29771" y="9005"/>
                    <a:pt x="28568" y="7570"/>
                    <a:pt x="27470" y="6112"/>
                  </a:cubicBezTo>
                  <a:cubicBezTo>
                    <a:pt x="27069" y="5585"/>
                    <a:pt x="26667" y="5099"/>
                    <a:pt x="26203" y="4613"/>
                  </a:cubicBezTo>
                  <a:cubicBezTo>
                    <a:pt x="24810" y="3072"/>
                    <a:pt x="23141" y="1995"/>
                    <a:pt x="21220" y="1362"/>
                  </a:cubicBezTo>
                  <a:cubicBezTo>
                    <a:pt x="19383" y="391"/>
                    <a:pt x="17398" y="-74"/>
                    <a:pt x="15287" y="11"/>
                  </a:cubicBezTo>
                  <a:cubicBezTo>
                    <a:pt x="13239" y="-74"/>
                    <a:pt x="11338" y="348"/>
                    <a:pt x="9544" y="1256"/>
                  </a:cubicBezTo>
                  <a:cubicBezTo>
                    <a:pt x="7664" y="1847"/>
                    <a:pt x="6017" y="2882"/>
                    <a:pt x="4603" y="4339"/>
                  </a:cubicBezTo>
                  <a:cubicBezTo>
                    <a:pt x="3780" y="5374"/>
                    <a:pt x="2977" y="6408"/>
                    <a:pt x="2154" y="7443"/>
                  </a:cubicBezTo>
                  <a:cubicBezTo>
                    <a:pt x="739" y="9850"/>
                    <a:pt x="0" y="12468"/>
                    <a:pt x="0" y="15255"/>
                  </a:cubicBezTo>
                  <a:cubicBezTo>
                    <a:pt x="169" y="16564"/>
                    <a:pt x="338" y="17873"/>
                    <a:pt x="507" y="19183"/>
                  </a:cubicBezTo>
                  <a:cubicBezTo>
                    <a:pt x="908" y="20661"/>
                    <a:pt x="1562" y="22012"/>
                    <a:pt x="2343" y="23279"/>
                  </a:cubicBezTo>
                  <a:cubicBezTo>
                    <a:pt x="2829" y="23934"/>
                    <a:pt x="3188" y="24693"/>
                    <a:pt x="3568" y="25411"/>
                  </a:cubicBezTo>
                  <a:cubicBezTo>
                    <a:pt x="3568" y="25496"/>
                    <a:pt x="3611" y="25559"/>
                    <a:pt x="3632" y="25643"/>
                  </a:cubicBezTo>
                  <a:cubicBezTo>
                    <a:pt x="3674" y="26593"/>
                    <a:pt x="3758" y="27565"/>
                    <a:pt x="3653" y="28515"/>
                  </a:cubicBezTo>
                  <a:cubicBezTo>
                    <a:pt x="3568" y="30627"/>
                    <a:pt x="4012" y="32611"/>
                    <a:pt x="4940" y="34449"/>
                  </a:cubicBezTo>
                  <a:cubicBezTo>
                    <a:pt x="5553" y="36412"/>
                    <a:pt x="6630" y="38101"/>
                    <a:pt x="8129" y="39558"/>
                  </a:cubicBezTo>
                  <a:cubicBezTo>
                    <a:pt x="9565" y="41163"/>
                    <a:pt x="11296" y="42282"/>
                    <a:pt x="13302" y="42937"/>
                  </a:cubicBezTo>
                  <a:cubicBezTo>
                    <a:pt x="15202" y="43950"/>
                    <a:pt x="17250" y="44415"/>
                    <a:pt x="19446" y="44351"/>
                  </a:cubicBezTo>
                  <a:cubicBezTo>
                    <a:pt x="20798" y="44182"/>
                    <a:pt x="22149" y="43992"/>
                    <a:pt x="23521" y="43823"/>
                  </a:cubicBezTo>
                  <a:cubicBezTo>
                    <a:pt x="26182" y="43105"/>
                    <a:pt x="28526" y="41775"/>
                    <a:pt x="30510" y="39875"/>
                  </a:cubicBezTo>
                  <a:lnTo>
                    <a:pt x="33065" y="36665"/>
                  </a:lnTo>
                  <a:cubicBezTo>
                    <a:pt x="34543" y="34153"/>
                    <a:pt x="35282" y="31471"/>
                    <a:pt x="35303" y="285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3" name="Google Shape;4653;p35"/>
            <p:cNvSpPr/>
            <p:nvPr/>
          </p:nvSpPr>
          <p:spPr>
            <a:xfrm>
              <a:off x="-3618111" y="-2928923"/>
              <a:ext cx="36054" cy="47477"/>
            </a:xfrm>
            <a:custGeom>
              <a:rect b="b" l="l" r="r" t="t"/>
              <a:pathLst>
                <a:path extrusionOk="0" h="45216" w="34337">
                  <a:moveTo>
                    <a:pt x="33271" y="26931"/>
                  </a:moveTo>
                  <a:cubicBezTo>
                    <a:pt x="33989" y="23236"/>
                    <a:pt x="34411" y="19498"/>
                    <a:pt x="34327" y="15719"/>
                  </a:cubicBezTo>
                  <a:cubicBezTo>
                    <a:pt x="34411" y="13629"/>
                    <a:pt x="33968" y="11644"/>
                    <a:pt x="33038" y="9828"/>
                  </a:cubicBezTo>
                  <a:cubicBezTo>
                    <a:pt x="32426" y="7885"/>
                    <a:pt x="31370" y="6196"/>
                    <a:pt x="29871" y="4761"/>
                  </a:cubicBezTo>
                  <a:cubicBezTo>
                    <a:pt x="28435" y="3177"/>
                    <a:pt x="26725" y="2058"/>
                    <a:pt x="24740" y="1403"/>
                  </a:cubicBezTo>
                  <a:cubicBezTo>
                    <a:pt x="22861" y="390"/>
                    <a:pt x="20813" y="-75"/>
                    <a:pt x="18639" y="10"/>
                  </a:cubicBezTo>
                  <a:cubicBezTo>
                    <a:pt x="17287" y="178"/>
                    <a:pt x="15957" y="369"/>
                    <a:pt x="14605" y="538"/>
                  </a:cubicBezTo>
                  <a:cubicBezTo>
                    <a:pt x="11966" y="1255"/>
                    <a:pt x="9644" y="2565"/>
                    <a:pt x="7680" y="4465"/>
                  </a:cubicBezTo>
                  <a:cubicBezTo>
                    <a:pt x="6835" y="5520"/>
                    <a:pt x="5991" y="6597"/>
                    <a:pt x="5146" y="7653"/>
                  </a:cubicBezTo>
                  <a:cubicBezTo>
                    <a:pt x="4027" y="9554"/>
                    <a:pt x="3457" y="11602"/>
                    <a:pt x="3183" y="13713"/>
                  </a:cubicBezTo>
                  <a:cubicBezTo>
                    <a:pt x="2908" y="15529"/>
                    <a:pt x="2570" y="17345"/>
                    <a:pt x="2148" y="19139"/>
                  </a:cubicBezTo>
                  <a:cubicBezTo>
                    <a:pt x="1684" y="21145"/>
                    <a:pt x="1198" y="23172"/>
                    <a:pt x="586" y="25136"/>
                  </a:cubicBezTo>
                  <a:cubicBezTo>
                    <a:pt x="-69" y="27226"/>
                    <a:pt x="-175" y="29295"/>
                    <a:pt x="268" y="31386"/>
                  </a:cubicBezTo>
                  <a:cubicBezTo>
                    <a:pt x="353" y="33455"/>
                    <a:pt x="965" y="35377"/>
                    <a:pt x="2063" y="37171"/>
                  </a:cubicBezTo>
                  <a:cubicBezTo>
                    <a:pt x="2866" y="38248"/>
                    <a:pt x="3689" y="39325"/>
                    <a:pt x="4491" y="40423"/>
                  </a:cubicBezTo>
                  <a:cubicBezTo>
                    <a:pt x="5928" y="42027"/>
                    <a:pt x="7659" y="43147"/>
                    <a:pt x="9665" y="43801"/>
                  </a:cubicBezTo>
                  <a:cubicBezTo>
                    <a:pt x="10910" y="44540"/>
                    <a:pt x="12262" y="44920"/>
                    <a:pt x="13719" y="44920"/>
                  </a:cubicBezTo>
                  <a:cubicBezTo>
                    <a:pt x="15788" y="45385"/>
                    <a:pt x="17836" y="45300"/>
                    <a:pt x="19905" y="44688"/>
                  </a:cubicBezTo>
                  <a:cubicBezTo>
                    <a:pt x="21151" y="44181"/>
                    <a:pt x="22396" y="43674"/>
                    <a:pt x="23664" y="43147"/>
                  </a:cubicBezTo>
                  <a:cubicBezTo>
                    <a:pt x="26092" y="41774"/>
                    <a:pt x="28013" y="39874"/>
                    <a:pt x="29449" y="37488"/>
                  </a:cubicBezTo>
                  <a:cubicBezTo>
                    <a:pt x="30969" y="33983"/>
                    <a:pt x="32510" y="30647"/>
                    <a:pt x="33229" y="269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4" name="Google Shape;4654;p35"/>
            <p:cNvSpPr/>
            <p:nvPr/>
          </p:nvSpPr>
          <p:spPr>
            <a:xfrm>
              <a:off x="-3697038" y="-2788315"/>
              <a:ext cx="35880" cy="52712"/>
            </a:xfrm>
            <a:custGeom>
              <a:rect b="b" l="l" r="r" t="t"/>
              <a:pathLst>
                <a:path extrusionOk="0" h="50202" w="34171">
                  <a:moveTo>
                    <a:pt x="26627" y="2846"/>
                  </a:moveTo>
                  <a:cubicBezTo>
                    <a:pt x="24917" y="1579"/>
                    <a:pt x="23059" y="819"/>
                    <a:pt x="20990" y="544"/>
                  </a:cubicBezTo>
                  <a:cubicBezTo>
                    <a:pt x="18941" y="-89"/>
                    <a:pt x="16851" y="-174"/>
                    <a:pt x="14718" y="312"/>
                  </a:cubicBezTo>
                  <a:cubicBezTo>
                    <a:pt x="10706" y="1241"/>
                    <a:pt x="6758" y="3353"/>
                    <a:pt x="4520" y="6942"/>
                  </a:cubicBezTo>
                  <a:cubicBezTo>
                    <a:pt x="2282" y="10531"/>
                    <a:pt x="1226" y="14606"/>
                    <a:pt x="2008" y="18850"/>
                  </a:cubicBezTo>
                  <a:cubicBezTo>
                    <a:pt x="2113" y="19463"/>
                    <a:pt x="2155" y="20075"/>
                    <a:pt x="2218" y="20688"/>
                  </a:cubicBezTo>
                  <a:cubicBezTo>
                    <a:pt x="2176" y="22672"/>
                    <a:pt x="2008" y="24657"/>
                    <a:pt x="1585" y="26620"/>
                  </a:cubicBezTo>
                  <a:cubicBezTo>
                    <a:pt x="1881" y="25312"/>
                    <a:pt x="2155" y="24002"/>
                    <a:pt x="2451" y="22672"/>
                  </a:cubicBezTo>
                  <a:cubicBezTo>
                    <a:pt x="2451" y="22672"/>
                    <a:pt x="2451" y="22672"/>
                    <a:pt x="2451" y="22672"/>
                  </a:cubicBezTo>
                  <a:cubicBezTo>
                    <a:pt x="2113" y="24171"/>
                    <a:pt x="1817" y="25649"/>
                    <a:pt x="1521" y="27148"/>
                  </a:cubicBezTo>
                  <a:cubicBezTo>
                    <a:pt x="1332" y="27951"/>
                    <a:pt x="1120" y="28732"/>
                    <a:pt x="867" y="29513"/>
                  </a:cubicBezTo>
                  <a:cubicBezTo>
                    <a:pt x="86" y="31456"/>
                    <a:pt x="-167" y="33462"/>
                    <a:pt x="107" y="35489"/>
                  </a:cubicBezTo>
                  <a:cubicBezTo>
                    <a:pt x="22" y="37600"/>
                    <a:pt x="487" y="39585"/>
                    <a:pt x="1500" y="41485"/>
                  </a:cubicBezTo>
                  <a:cubicBezTo>
                    <a:pt x="2240" y="42604"/>
                    <a:pt x="2979" y="43723"/>
                    <a:pt x="3696" y="44821"/>
                  </a:cubicBezTo>
                  <a:cubicBezTo>
                    <a:pt x="4985" y="46405"/>
                    <a:pt x="6547" y="47588"/>
                    <a:pt x="8405" y="48347"/>
                  </a:cubicBezTo>
                  <a:cubicBezTo>
                    <a:pt x="9524" y="49108"/>
                    <a:pt x="10770" y="49551"/>
                    <a:pt x="12121" y="49678"/>
                  </a:cubicBezTo>
                  <a:cubicBezTo>
                    <a:pt x="14106" y="50290"/>
                    <a:pt x="16133" y="50374"/>
                    <a:pt x="18223" y="49889"/>
                  </a:cubicBezTo>
                  <a:cubicBezTo>
                    <a:pt x="22087" y="48981"/>
                    <a:pt x="25993" y="46954"/>
                    <a:pt x="28147" y="43449"/>
                  </a:cubicBezTo>
                  <a:cubicBezTo>
                    <a:pt x="29646" y="41000"/>
                    <a:pt x="30977" y="38403"/>
                    <a:pt x="32096" y="35763"/>
                  </a:cubicBezTo>
                  <a:cubicBezTo>
                    <a:pt x="32919" y="33821"/>
                    <a:pt x="33214" y="31688"/>
                    <a:pt x="33616" y="29619"/>
                  </a:cubicBezTo>
                  <a:cubicBezTo>
                    <a:pt x="33785" y="28753"/>
                    <a:pt x="33911" y="27888"/>
                    <a:pt x="34017" y="27022"/>
                  </a:cubicBezTo>
                  <a:cubicBezTo>
                    <a:pt x="34270" y="24699"/>
                    <a:pt x="34165" y="22398"/>
                    <a:pt x="34038" y="20075"/>
                  </a:cubicBezTo>
                  <a:cubicBezTo>
                    <a:pt x="33911" y="17689"/>
                    <a:pt x="33763" y="15367"/>
                    <a:pt x="33257" y="13023"/>
                  </a:cubicBezTo>
                  <a:cubicBezTo>
                    <a:pt x="32370" y="8969"/>
                    <a:pt x="30089" y="5189"/>
                    <a:pt x="26627" y="282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5" name="Google Shape;4655;p35"/>
            <p:cNvSpPr/>
            <p:nvPr/>
          </p:nvSpPr>
          <p:spPr>
            <a:xfrm>
              <a:off x="-3420065" y="-3201823"/>
              <a:ext cx="35079" cy="53958"/>
            </a:xfrm>
            <a:custGeom>
              <a:rect b="b" l="l" r="r" t="t"/>
              <a:pathLst>
                <a:path extrusionOk="0" h="51389" w="33409">
                  <a:moveTo>
                    <a:pt x="33382" y="25669"/>
                  </a:moveTo>
                  <a:cubicBezTo>
                    <a:pt x="33551" y="20982"/>
                    <a:pt x="32897" y="16273"/>
                    <a:pt x="32094" y="11671"/>
                  </a:cubicBezTo>
                  <a:cubicBezTo>
                    <a:pt x="31630" y="9644"/>
                    <a:pt x="30722" y="7870"/>
                    <a:pt x="29371" y="6350"/>
                  </a:cubicBezTo>
                  <a:cubicBezTo>
                    <a:pt x="28273" y="4618"/>
                    <a:pt x="26816" y="3246"/>
                    <a:pt x="24979" y="2232"/>
                  </a:cubicBezTo>
                  <a:cubicBezTo>
                    <a:pt x="23691" y="1683"/>
                    <a:pt x="22403" y="1134"/>
                    <a:pt x="21115" y="585"/>
                  </a:cubicBezTo>
                  <a:cubicBezTo>
                    <a:pt x="19066" y="-69"/>
                    <a:pt x="16997" y="-175"/>
                    <a:pt x="14928" y="269"/>
                  </a:cubicBezTo>
                  <a:cubicBezTo>
                    <a:pt x="13556" y="269"/>
                    <a:pt x="12268" y="607"/>
                    <a:pt x="11065" y="1282"/>
                  </a:cubicBezTo>
                  <a:cubicBezTo>
                    <a:pt x="9122" y="1894"/>
                    <a:pt x="7432" y="2950"/>
                    <a:pt x="5997" y="4450"/>
                  </a:cubicBezTo>
                  <a:cubicBezTo>
                    <a:pt x="3231" y="7384"/>
                    <a:pt x="929" y="11501"/>
                    <a:pt x="1246" y="15661"/>
                  </a:cubicBezTo>
                  <a:cubicBezTo>
                    <a:pt x="1605" y="20391"/>
                    <a:pt x="1352" y="25162"/>
                    <a:pt x="824" y="29871"/>
                  </a:cubicBezTo>
                  <a:cubicBezTo>
                    <a:pt x="739" y="30336"/>
                    <a:pt x="676" y="30800"/>
                    <a:pt x="591" y="31265"/>
                  </a:cubicBezTo>
                  <a:cubicBezTo>
                    <a:pt x="-84" y="33355"/>
                    <a:pt x="-169" y="35446"/>
                    <a:pt x="275" y="37536"/>
                  </a:cubicBezTo>
                  <a:cubicBezTo>
                    <a:pt x="359" y="39605"/>
                    <a:pt x="972" y="41547"/>
                    <a:pt x="2091" y="43363"/>
                  </a:cubicBezTo>
                  <a:cubicBezTo>
                    <a:pt x="3062" y="45242"/>
                    <a:pt x="4413" y="46763"/>
                    <a:pt x="6166" y="47903"/>
                  </a:cubicBezTo>
                  <a:cubicBezTo>
                    <a:pt x="7728" y="49360"/>
                    <a:pt x="9586" y="50353"/>
                    <a:pt x="11719" y="50859"/>
                  </a:cubicBezTo>
                  <a:cubicBezTo>
                    <a:pt x="15731" y="51788"/>
                    <a:pt x="20228" y="51619"/>
                    <a:pt x="23817" y="49360"/>
                  </a:cubicBezTo>
                  <a:cubicBezTo>
                    <a:pt x="27365" y="47143"/>
                    <a:pt x="30278" y="43891"/>
                    <a:pt x="31313" y="39753"/>
                  </a:cubicBezTo>
                  <a:cubicBezTo>
                    <a:pt x="32474" y="35150"/>
                    <a:pt x="33192" y="30378"/>
                    <a:pt x="33382" y="2564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6" name="Google Shape;4656;p35"/>
            <p:cNvSpPr/>
            <p:nvPr/>
          </p:nvSpPr>
          <p:spPr>
            <a:xfrm>
              <a:off x="-3328462" y="-3384486"/>
              <a:ext cx="37051" cy="51850"/>
            </a:xfrm>
            <a:custGeom>
              <a:rect b="b" l="l" r="r" t="t"/>
              <a:pathLst>
                <a:path extrusionOk="0" h="49381" w="35287">
                  <a:moveTo>
                    <a:pt x="35238" y="33287"/>
                  </a:moveTo>
                  <a:cubicBezTo>
                    <a:pt x="35470" y="28916"/>
                    <a:pt x="34857" y="24439"/>
                    <a:pt x="33992" y="20174"/>
                  </a:cubicBezTo>
                  <a:cubicBezTo>
                    <a:pt x="33126" y="15888"/>
                    <a:pt x="31501" y="11771"/>
                    <a:pt x="29368" y="7970"/>
                  </a:cubicBezTo>
                  <a:cubicBezTo>
                    <a:pt x="28396" y="6112"/>
                    <a:pt x="27066" y="4613"/>
                    <a:pt x="25356" y="3494"/>
                  </a:cubicBezTo>
                  <a:cubicBezTo>
                    <a:pt x="23815" y="2037"/>
                    <a:pt x="21999" y="1066"/>
                    <a:pt x="19888" y="580"/>
                  </a:cubicBezTo>
                  <a:cubicBezTo>
                    <a:pt x="18494" y="390"/>
                    <a:pt x="17100" y="200"/>
                    <a:pt x="15707" y="10"/>
                  </a:cubicBezTo>
                  <a:cubicBezTo>
                    <a:pt x="13616" y="-74"/>
                    <a:pt x="11631" y="369"/>
                    <a:pt x="9816" y="1298"/>
                  </a:cubicBezTo>
                  <a:cubicBezTo>
                    <a:pt x="8485" y="1657"/>
                    <a:pt x="7345" y="2311"/>
                    <a:pt x="6353" y="3261"/>
                  </a:cubicBezTo>
                  <a:cubicBezTo>
                    <a:pt x="4601" y="4359"/>
                    <a:pt x="3228" y="5817"/>
                    <a:pt x="2214" y="7653"/>
                  </a:cubicBezTo>
                  <a:cubicBezTo>
                    <a:pt x="1665" y="8942"/>
                    <a:pt x="1116" y="10229"/>
                    <a:pt x="567" y="11539"/>
                  </a:cubicBezTo>
                  <a:cubicBezTo>
                    <a:pt x="-171" y="14284"/>
                    <a:pt x="-192" y="17007"/>
                    <a:pt x="525" y="19752"/>
                  </a:cubicBezTo>
                  <a:cubicBezTo>
                    <a:pt x="1138" y="21505"/>
                    <a:pt x="1623" y="23320"/>
                    <a:pt x="2130" y="25094"/>
                  </a:cubicBezTo>
                  <a:cubicBezTo>
                    <a:pt x="2447" y="26192"/>
                    <a:pt x="2616" y="27332"/>
                    <a:pt x="2827" y="28451"/>
                  </a:cubicBezTo>
                  <a:cubicBezTo>
                    <a:pt x="2954" y="30056"/>
                    <a:pt x="3101" y="31661"/>
                    <a:pt x="3059" y="33266"/>
                  </a:cubicBezTo>
                  <a:cubicBezTo>
                    <a:pt x="2975" y="35419"/>
                    <a:pt x="3418" y="37425"/>
                    <a:pt x="4368" y="39304"/>
                  </a:cubicBezTo>
                  <a:cubicBezTo>
                    <a:pt x="5002" y="41289"/>
                    <a:pt x="6079" y="43020"/>
                    <a:pt x="7620" y="44498"/>
                  </a:cubicBezTo>
                  <a:cubicBezTo>
                    <a:pt x="9077" y="46124"/>
                    <a:pt x="10829" y="47264"/>
                    <a:pt x="12877" y="47940"/>
                  </a:cubicBezTo>
                  <a:cubicBezTo>
                    <a:pt x="14820" y="48975"/>
                    <a:pt x="16889" y="49439"/>
                    <a:pt x="19127" y="49376"/>
                  </a:cubicBezTo>
                  <a:cubicBezTo>
                    <a:pt x="20499" y="49207"/>
                    <a:pt x="21893" y="49017"/>
                    <a:pt x="23266" y="48848"/>
                  </a:cubicBezTo>
                  <a:cubicBezTo>
                    <a:pt x="25968" y="48109"/>
                    <a:pt x="28333" y="46779"/>
                    <a:pt x="30360" y="44836"/>
                  </a:cubicBezTo>
                  <a:cubicBezTo>
                    <a:pt x="31226" y="43738"/>
                    <a:pt x="32091" y="42661"/>
                    <a:pt x="32957" y="41563"/>
                  </a:cubicBezTo>
                  <a:cubicBezTo>
                    <a:pt x="34456" y="39030"/>
                    <a:pt x="35217" y="36285"/>
                    <a:pt x="35238" y="3332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7" name="Google Shape;4657;p35"/>
            <p:cNvSpPr/>
            <p:nvPr/>
          </p:nvSpPr>
          <p:spPr>
            <a:xfrm>
              <a:off x="-3362981" y="-3588043"/>
              <a:ext cx="36948" cy="51235"/>
            </a:xfrm>
            <a:custGeom>
              <a:rect b="b" l="l" r="r" t="t"/>
              <a:pathLst>
                <a:path extrusionOk="0" h="48795" w="35189">
                  <a:moveTo>
                    <a:pt x="34395" y="35192"/>
                  </a:moveTo>
                  <a:cubicBezTo>
                    <a:pt x="34691" y="33165"/>
                    <a:pt x="35050" y="31096"/>
                    <a:pt x="35177" y="29027"/>
                  </a:cubicBezTo>
                  <a:cubicBezTo>
                    <a:pt x="35261" y="27633"/>
                    <a:pt x="34923" y="26050"/>
                    <a:pt x="34754" y="24719"/>
                  </a:cubicBezTo>
                  <a:cubicBezTo>
                    <a:pt x="34564" y="23284"/>
                    <a:pt x="34395" y="21848"/>
                    <a:pt x="34121" y="20433"/>
                  </a:cubicBezTo>
                  <a:cubicBezTo>
                    <a:pt x="33825" y="18913"/>
                    <a:pt x="33403" y="17393"/>
                    <a:pt x="32875" y="15915"/>
                  </a:cubicBezTo>
                  <a:cubicBezTo>
                    <a:pt x="31925" y="13233"/>
                    <a:pt x="30848" y="10552"/>
                    <a:pt x="29518" y="8018"/>
                  </a:cubicBezTo>
                  <a:cubicBezTo>
                    <a:pt x="28546" y="6160"/>
                    <a:pt x="27216" y="4660"/>
                    <a:pt x="25485" y="3520"/>
                  </a:cubicBezTo>
                  <a:cubicBezTo>
                    <a:pt x="23944" y="2063"/>
                    <a:pt x="22107" y="1092"/>
                    <a:pt x="19995" y="586"/>
                  </a:cubicBezTo>
                  <a:cubicBezTo>
                    <a:pt x="17926" y="-69"/>
                    <a:pt x="15857" y="-175"/>
                    <a:pt x="13766" y="268"/>
                  </a:cubicBezTo>
                  <a:cubicBezTo>
                    <a:pt x="11718" y="353"/>
                    <a:pt x="9797" y="965"/>
                    <a:pt x="8002" y="2063"/>
                  </a:cubicBezTo>
                  <a:cubicBezTo>
                    <a:pt x="4539" y="4217"/>
                    <a:pt x="1520" y="7490"/>
                    <a:pt x="570" y="11586"/>
                  </a:cubicBezTo>
                  <a:cubicBezTo>
                    <a:pt x="380" y="12979"/>
                    <a:pt x="190" y="14373"/>
                    <a:pt x="0" y="15788"/>
                  </a:cubicBezTo>
                  <a:cubicBezTo>
                    <a:pt x="0" y="18448"/>
                    <a:pt x="675" y="20940"/>
                    <a:pt x="1921" y="23263"/>
                  </a:cubicBezTo>
                  <a:cubicBezTo>
                    <a:pt x="2555" y="25036"/>
                    <a:pt x="3040" y="26852"/>
                    <a:pt x="3357" y="28710"/>
                  </a:cubicBezTo>
                  <a:cubicBezTo>
                    <a:pt x="3399" y="29343"/>
                    <a:pt x="3484" y="29956"/>
                    <a:pt x="3568" y="30589"/>
                  </a:cubicBezTo>
                  <a:cubicBezTo>
                    <a:pt x="3674" y="31518"/>
                    <a:pt x="3758" y="32468"/>
                    <a:pt x="3779" y="33419"/>
                  </a:cubicBezTo>
                  <a:cubicBezTo>
                    <a:pt x="3695" y="35467"/>
                    <a:pt x="4117" y="37388"/>
                    <a:pt x="5046" y="39183"/>
                  </a:cubicBezTo>
                  <a:cubicBezTo>
                    <a:pt x="5637" y="41083"/>
                    <a:pt x="6672" y="42730"/>
                    <a:pt x="8150" y="44145"/>
                  </a:cubicBezTo>
                  <a:cubicBezTo>
                    <a:pt x="9185" y="44968"/>
                    <a:pt x="10240" y="45792"/>
                    <a:pt x="11275" y="46615"/>
                  </a:cubicBezTo>
                  <a:cubicBezTo>
                    <a:pt x="13070" y="47776"/>
                    <a:pt x="15012" y="48410"/>
                    <a:pt x="17102" y="48515"/>
                  </a:cubicBezTo>
                  <a:cubicBezTo>
                    <a:pt x="18433" y="48874"/>
                    <a:pt x="19784" y="48895"/>
                    <a:pt x="21115" y="48537"/>
                  </a:cubicBezTo>
                  <a:cubicBezTo>
                    <a:pt x="23120" y="48452"/>
                    <a:pt x="24999" y="47861"/>
                    <a:pt x="26731" y="46784"/>
                  </a:cubicBezTo>
                  <a:cubicBezTo>
                    <a:pt x="30067" y="44694"/>
                    <a:pt x="33129" y="41484"/>
                    <a:pt x="33973" y="37515"/>
                  </a:cubicBezTo>
                  <a:cubicBezTo>
                    <a:pt x="34142" y="36733"/>
                    <a:pt x="34269" y="35973"/>
                    <a:pt x="34374" y="35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8" name="Google Shape;4658;p35"/>
            <p:cNvSpPr/>
            <p:nvPr/>
          </p:nvSpPr>
          <p:spPr>
            <a:xfrm>
              <a:off x="-3490716" y="-3750666"/>
              <a:ext cx="40505" cy="47898"/>
            </a:xfrm>
            <a:custGeom>
              <a:rect b="b" l="l" r="r" t="t"/>
              <a:pathLst>
                <a:path extrusionOk="0" h="45617" w="38576">
                  <a:moveTo>
                    <a:pt x="38576" y="29064"/>
                  </a:moveTo>
                  <a:cubicBezTo>
                    <a:pt x="38365" y="27016"/>
                    <a:pt x="38133" y="24925"/>
                    <a:pt x="37711" y="22899"/>
                  </a:cubicBezTo>
                  <a:cubicBezTo>
                    <a:pt x="37542" y="22159"/>
                    <a:pt x="37351" y="21463"/>
                    <a:pt x="37077" y="20745"/>
                  </a:cubicBezTo>
                  <a:cubicBezTo>
                    <a:pt x="36380" y="18824"/>
                    <a:pt x="35620" y="16902"/>
                    <a:pt x="34712" y="15044"/>
                  </a:cubicBezTo>
                  <a:cubicBezTo>
                    <a:pt x="33488" y="12510"/>
                    <a:pt x="31735" y="10314"/>
                    <a:pt x="30025" y="8097"/>
                  </a:cubicBezTo>
                  <a:cubicBezTo>
                    <a:pt x="29075" y="6851"/>
                    <a:pt x="27998" y="5732"/>
                    <a:pt x="26794" y="4740"/>
                  </a:cubicBezTo>
                  <a:cubicBezTo>
                    <a:pt x="25380" y="3156"/>
                    <a:pt x="23669" y="2058"/>
                    <a:pt x="21706" y="1404"/>
                  </a:cubicBezTo>
                  <a:cubicBezTo>
                    <a:pt x="19826" y="412"/>
                    <a:pt x="17799" y="-53"/>
                    <a:pt x="15625" y="10"/>
                  </a:cubicBezTo>
                  <a:cubicBezTo>
                    <a:pt x="13534" y="-74"/>
                    <a:pt x="11592" y="369"/>
                    <a:pt x="9776" y="1277"/>
                  </a:cubicBezTo>
                  <a:cubicBezTo>
                    <a:pt x="7855" y="1890"/>
                    <a:pt x="6165" y="2924"/>
                    <a:pt x="4730" y="4423"/>
                  </a:cubicBezTo>
                  <a:cubicBezTo>
                    <a:pt x="3885" y="5479"/>
                    <a:pt x="3062" y="6535"/>
                    <a:pt x="2217" y="7590"/>
                  </a:cubicBezTo>
                  <a:cubicBezTo>
                    <a:pt x="760" y="10061"/>
                    <a:pt x="21" y="12721"/>
                    <a:pt x="0" y="15593"/>
                  </a:cubicBezTo>
                  <a:cubicBezTo>
                    <a:pt x="169" y="16923"/>
                    <a:pt x="359" y="18275"/>
                    <a:pt x="528" y="19605"/>
                  </a:cubicBezTo>
                  <a:cubicBezTo>
                    <a:pt x="1246" y="22244"/>
                    <a:pt x="2534" y="24524"/>
                    <a:pt x="4434" y="26488"/>
                  </a:cubicBezTo>
                  <a:cubicBezTo>
                    <a:pt x="4878" y="26889"/>
                    <a:pt x="5236" y="27375"/>
                    <a:pt x="5659" y="27818"/>
                  </a:cubicBezTo>
                  <a:cubicBezTo>
                    <a:pt x="6018" y="28389"/>
                    <a:pt x="6355" y="28979"/>
                    <a:pt x="6672" y="29592"/>
                  </a:cubicBezTo>
                  <a:cubicBezTo>
                    <a:pt x="6820" y="30120"/>
                    <a:pt x="7031" y="30626"/>
                    <a:pt x="7158" y="31154"/>
                  </a:cubicBezTo>
                  <a:cubicBezTo>
                    <a:pt x="7306" y="31788"/>
                    <a:pt x="7411" y="32421"/>
                    <a:pt x="7517" y="33055"/>
                  </a:cubicBezTo>
                  <a:cubicBezTo>
                    <a:pt x="8066" y="36306"/>
                    <a:pt x="10430" y="38586"/>
                    <a:pt x="12310" y="41078"/>
                  </a:cubicBezTo>
                  <a:cubicBezTo>
                    <a:pt x="11655" y="40212"/>
                    <a:pt x="11022" y="39347"/>
                    <a:pt x="10367" y="38481"/>
                  </a:cubicBezTo>
                  <a:cubicBezTo>
                    <a:pt x="11634" y="40571"/>
                    <a:pt x="13281" y="42282"/>
                    <a:pt x="15371" y="43549"/>
                  </a:cubicBezTo>
                  <a:cubicBezTo>
                    <a:pt x="17694" y="44921"/>
                    <a:pt x="20207" y="45618"/>
                    <a:pt x="22888" y="45618"/>
                  </a:cubicBezTo>
                  <a:cubicBezTo>
                    <a:pt x="25464" y="45618"/>
                    <a:pt x="27892" y="44963"/>
                    <a:pt x="30130" y="43718"/>
                  </a:cubicBezTo>
                  <a:cubicBezTo>
                    <a:pt x="32369" y="42429"/>
                    <a:pt x="34163" y="40698"/>
                    <a:pt x="35494" y="38481"/>
                  </a:cubicBezTo>
                  <a:cubicBezTo>
                    <a:pt x="35662" y="38207"/>
                    <a:pt x="35852" y="37932"/>
                    <a:pt x="36000" y="37658"/>
                  </a:cubicBezTo>
                  <a:cubicBezTo>
                    <a:pt x="36085" y="37531"/>
                    <a:pt x="36169" y="37383"/>
                    <a:pt x="36232" y="37257"/>
                  </a:cubicBezTo>
                  <a:cubicBezTo>
                    <a:pt x="36549" y="36560"/>
                    <a:pt x="36845" y="35863"/>
                    <a:pt x="37120" y="35166"/>
                  </a:cubicBezTo>
                  <a:cubicBezTo>
                    <a:pt x="38133" y="33266"/>
                    <a:pt x="38597" y="31218"/>
                    <a:pt x="38534" y="290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59" name="Google Shape;4659;p35"/>
            <p:cNvSpPr/>
            <p:nvPr/>
          </p:nvSpPr>
          <p:spPr>
            <a:xfrm>
              <a:off x="-3669453" y="-3875449"/>
              <a:ext cx="51263" cy="44002"/>
            </a:xfrm>
            <a:custGeom>
              <a:rect b="b" l="l" r="r" t="t"/>
              <a:pathLst>
                <a:path extrusionOk="0" h="41907" w="48822">
                  <a:moveTo>
                    <a:pt x="48769" y="25914"/>
                  </a:moveTo>
                  <a:cubicBezTo>
                    <a:pt x="48599" y="24542"/>
                    <a:pt x="48410" y="23169"/>
                    <a:pt x="48241" y="21797"/>
                  </a:cubicBezTo>
                  <a:cubicBezTo>
                    <a:pt x="47502" y="19094"/>
                    <a:pt x="46172" y="16751"/>
                    <a:pt x="44229" y="14724"/>
                  </a:cubicBezTo>
                  <a:cubicBezTo>
                    <a:pt x="41062" y="11239"/>
                    <a:pt x="37282" y="8220"/>
                    <a:pt x="33207" y="5897"/>
                  </a:cubicBezTo>
                  <a:cubicBezTo>
                    <a:pt x="30610" y="4419"/>
                    <a:pt x="27823" y="3300"/>
                    <a:pt x="25078" y="2160"/>
                  </a:cubicBezTo>
                  <a:cubicBezTo>
                    <a:pt x="23431" y="1485"/>
                    <a:pt x="21742" y="936"/>
                    <a:pt x="20011" y="514"/>
                  </a:cubicBezTo>
                  <a:cubicBezTo>
                    <a:pt x="15999" y="-479"/>
                    <a:pt x="11607" y="-57"/>
                    <a:pt x="7975" y="1991"/>
                  </a:cubicBezTo>
                  <a:cubicBezTo>
                    <a:pt x="6096" y="2963"/>
                    <a:pt x="4597" y="4314"/>
                    <a:pt x="3457" y="6024"/>
                  </a:cubicBezTo>
                  <a:cubicBezTo>
                    <a:pt x="2000" y="7587"/>
                    <a:pt x="1008" y="9424"/>
                    <a:pt x="522" y="11556"/>
                  </a:cubicBezTo>
                  <a:cubicBezTo>
                    <a:pt x="-386" y="15568"/>
                    <a:pt x="-238" y="20023"/>
                    <a:pt x="2000" y="23592"/>
                  </a:cubicBezTo>
                  <a:cubicBezTo>
                    <a:pt x="4238" y="27181"/>
                    <a:pt x="7426" y="29884"/>
                    <a:pt x="11565" y="31066"/>
                  </a:cubicBezTo>
                  <a:cubicBezTo>
                    <a:pt x="12346" y="31298"/>
                    <a:pt x="13106" y="31615"/>
                    <a:pt x="13866" y="31868"/>
                  </a:cubicBezTo>
                  <a:cubicBezTo>
                    <a:pt x="15703" y="32797"/>
                    <a:pt x="17477" y="33853"/>
                    <a:pt x="19145" y="35078"/>
                  </a:cubicBezTo>
                  <a:cubicBezTo>
                    <a:pt x="19884" y="35711"/>
                    <a:pt x="20644" y="36345"/>
                    <a:pt x="21320" y="37041"/>
                  </a:cubicBezTo>
                  <a:cubicBezTo>
                    <a:pt x="22776" y="38667"/>
                    <a:pt x="24529" y="39807"/>
                    <a:pt x="26556" y="40462"/>
                  </a:cubicBezTo>
                  <a:cubicBezTo>
                    <a:pt x="28478" y="41497"/>
                    <a:pt x="30547" y="41961"/>
                    <a:pt x="32785" y="41898"/>
                  </a:cubicBezTo>
                  <a:cubicBezTo>
                    <a:pt x="34917" y="41982"/>
                    <a:pt x="36924" y="41539"/>
                    <a:pt x="38803" y="40589"/>
                  </a:cubicBezTo>
                  <a:cubicBezTo>
                    <a:pt x="40787" y="39955"/>
                    <a:pt x="42498" y="38900"/>
                    <a:pt x="43976" y="37358"/>
                  </a:cubicBezTo>
                  <a:cubicBezTo>
                    <a:pt x="46868" y="34297"/>
                    <a:pt x="49001" y="30221"/>
                    <a:pt x="48811" y="2589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0" name="Google Shape;4660;p35"/>
            <p:cNvSpPr/>
            <p:nvPr/>
          </p:nvSpPr>
          <p:spPr>
            <a:xfrm>
              <a:off x="-3828001" y="-3970812"/>
              <a:ext cx="35207" cy="51490"/>
            </a:xfrm>
            <a:custGeom>
              <a:rect b="b" l="l" r="r" t="t"/>
              <a:pathLst>
                <a:path extrusionOk="0" h="49038" w="33530">
                  <a:moveTo>
                    <a:pt x="33460" y="24578"/>
                  </a:moveTo>
                  <a:cubicBezTo>
                    <a:pt x="33735" y="20249"/>
                    <a:pt x="33165" y="15795"/>
                    <a:pt x="32341" y="11551"/>
                  </a:cubicBezTo>
                  <a:cubicBezTo>
                    <a:pt x="31877" y="9544"/>
                    <a:pt x="30990" y="7792"/>
                    <a:pt x="29639" y="6293"/>
                  </a:cubicBezTo>
                  <a:cubicBezTo>
                    <a:pt x="28562" y="4561"/>
                    <a:pt x="27105" y="3210"/>
                    <a:pt x="25289" y="2218"/>
                  </a:cubicBezTo>
                  <a:cubicBezTo>
                    <a:pt x="23473" y="1036"/>
                    <a:pt x="21510" y="402"/>
                    <a:pt x="19398" y="296"/>
                  </a:cubicBezTo>
                  <a:cubicBezTo>
                    <a:pt x="17393" y="-168"/>
                    <a:pt x="15366" y="-84"/>
                    <a:pt x="13338" y="529"/>
                  </a:cubicBezTo>
                  <a:cubicBezTo>
                    <a:pt x="9580" y="1711"/>
                    <a:pt x="5906" y="3991"/>
                    <a:pt x="3985" y="7560"/>
                  </a:cubicBezTo>
                  <a:lnTo>
                    <a:pt x="2359" y="11381"/>
                  </a:lnTo>
                  <a:cubicBezTo>
                    <a:pt x="1852" y="13239"/>
                    <a:pt x="1810" y="15119"/>
                    <a:pt x="2000" y="16977"/>
                  </a:cubicBezTo>
                  <a:cubicBezTo>
                    <a:pt x="1958" y="16702"/>
                    <a:pt x="1937" y="16406"/>
                    <a:pt x="1894" y="16132"/>
                  </a:cubicBezTo>
                  <a:cubicBezTo>
                    <a:pt x="2211" y="18602"/>
                    <a:pt x="2190" y="21073"/>
                    <a:pt x="1979" y="23543"/>
                  </a:cubicBezTo>
                  <a:cubicBezTo>
                    <a:pt x="1599" y="25444"/>
                    <a:pt x="1155" y="27344"/>
                    <a:pt x="586" y="29160"/>
                  </a:cubicBezTo>
                  <a:cubicBezTo>
                    <a:pt x="-69" y="31229"/>
                    <a:pt x="-175" y="33298"/>
                    <a:pt x="268" y="35368"/>
                  </a:cubicBezTo>
                  <a:cubicBezTo>
                    <a:pt x="353" y="37416"/>
                    <a:pt x="965" y="39337"/>
                    <a:pt x="2063" y="41111"/>
                  </a:cubicBezTo>
                  <a:cubicBezTo>
                    <a:pt x="3035" y="42969"/>
                    <a:pt x="4365" y="44468"/>
                    <a:pt x="6075" y="45608"/>
                  </a:cubicBezTo>
                  <a:cubicBezTo>
                    <a:pt x="7616" y="47065"/>
                    <a:pt x="9454" y="48037"/>
                    <a:pt x="11565" y="48522"/>
                  </a:cubicBezTo>
                  <a:cubicBezTo>
                    <a:pt x="15534" y="49430"/>
                    <a:pt x="19969" y="49261"/>
                    <a:pt x="23516" y="47044"/>
                  </a:cubicBezTo>
                  <a:cubicBezTo>
                    <a:pt x="24592" y="46242"/>
                    <a:pt x="25669" y="45439"/>
                    <a:pt x="26746" y="44637"/>
                  </a:cubicBezTo>
                  <a:cubicBezTo>
                    <a:pt x="28773" y="42652"/>
                    <a:pt x="30166" y="40287"/>
                    <a:pt x="30927" y="37542"/>
                  </a:cubicBezTo>
                  <a:cubicBezTo>
                    <a:pt x="32595" y="33425"/>
                    <a:pt x="33186" y="28949"/>
                    <a:pt x="33460" y="245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1" name="Google Shape;4661;p35"/>
            <p:cNvSpPr/>
            <p:nvPr/>
          </p:nvSpPr>
          <p:spPr>
            <a:xfrm>
              <a:off x="-3998516" y="-4088691"/>
              <a:ext cx="37317" cy="65058"/>
            </a:xfrm>
            <a:custGeom>
              <a:rect b="b" l="l" r="r" t="t"/>
              <a:pathLst>
                <a:path extrusionOk="0" h="61960" w="35540">
                  <a:moveTo>
                    <a:pt x="34933" y="15318"/>
                  </a:moveTo>
                  <a:cubicBezTo>
                    <a:pt x="35018" y="13270"/>
                    <a:pt x="34595" y="11348"/>
                    <a:pt x="33687" y="9575"/>
                  </a:cubicBezTo>
                  <a:cubicBezTo>
                    <a:pt x="33096" y="7674"/>
                    <a:pt x="32062" y="6027"/>
                    <a:pt x="30604" y="4634"/>
                  </a:cubicBezTo>
                  <a:cubicBezTo>
                    <a:pt x="27965" y="1910"/>
                    <a:pt x="23510" y="-159"/>
                    <a:pt x="19646" y="10"/>
                  </a:cubicBezTo>
                  <a:cubicBezTo>
                    <a:pt x="15761" y="179"/>
                    <a:pt x="11707" y="1446"/>
                    <a:pt x="8962" y="4359"/>
                  </a:cubicBezTo>
                  <a:cubicBezTo>
                    <a:pt x="6218" y="7273"/>
                    <a:pt x="4106" y="11200"/>
                    <a:pt x="4338" y="15318"/>
                  </a:cubicBezTo>
                  <a:cubicBezTo>
                    <a:pt x="4571" y="19519"/>
                    <a:pt x="4380" y="23700"/>
                    <a:pt x="3937" y="27881"/>
                  </a:cubicBezTo>
                  <a:cubicBezTo>
                    <a:pt x="3177" y="32547"/>
                    <a:pt x="2100" y="37193"/>
                    <a:pt x="601" y="41669"/>
                  </a:cubicBezTo>
                  <a:cubicBezTo>
                    <a:pt x="-666" y="45448"/>
                    <a:pt x="179" y="50495"/>
                    <a:pt x="2121" y="53915"/>
                  </a:cubicBezTo>
                  <a:cubicBezTo>
                    <a:pt x="4064" y="57357"/>
                    <a:pt x="7927" y="60608"/>
                    <a:pt x="11834" y="61495"/>
                  </a:cubicBezTo>
                  <a:cubicBezTo>
                    <a:pt x="20617" y="63501"/>
                    <a:pt x="28916" y="58877"/>
                    <a:pt x="31660" y="50262"/>
                  </a:cubicBezTo>
                  <a:cubicBezTo>
                    <a:pt x="35208" y="39114"/>
                    <a:pt x="36369" y="26973"/>
                    <a:pt x="34954" y="15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2" name="Google Shape;4662;p35"/>
            <p:cNvSpPr/>
            <p:nvPr/>
          </p:nvSpPr>
          <p:spPr>
            <a:xfrm>
              <a:off x="-4152999" y="-4218106"/>
              <a:ext cx="40163" cy="53839"/>
            </a:xfrm>
            <a:custGeom>
              <a:rect b="b" l="l" r="r" t="t"/>
              <a:pathLst>
                <a:path extrusionOk="0" h="51275" w="38250">
                  <a:moveTo>
                    <a:pt x="38240" y="15588"/>
                  </a:moveTo>
                  <a:cubicBezTo>
                    <a:pt x="38324" y="13519"/>
                    <a:pt x="37902" y="11555"/>
                    <a:pt x="36973" y="9739"/>
                  </a:cubicBezTo>
                  <a:cubicBezTo>
                    <a:pt x="36361" y="7818"/>
                    <a:pt x="35326" y="6129"/>
                    <a:pt x="33827" y="4714"/>
                  </a:cubicBezTo>
                  <a:cubicBezTo>
                    <a:pt x="32771" y="3891"/>
                    <a:pt x="31716" y="3046"/>
                    <a:pt x="30660" y="2201"/>
                  </a:cubicBezTo>
                  <a:cubicBezTo>
                    <a:pt x="28844" y="1019"/>
                    <a:pt x="26880" y="386"/>
                    <a:pt x="24748" y="280"/>
                  </a:cubicBezTo>
                  <a:cubicBezTo>
                    <a:pt x="23397" y="-79"/>
                    <a:pt x="22045" y="-100"/>
                    <a:pt x="20673" y="259"/>
                  </a:cubicBezTo>
                  <a:cubicBezTo>
                    <a:pt x="18646" y="343"/>
                    <a:pt x="16745" y="935"/>
                    <a:pt x="14993" y="2033"/>
                  </a:cubicBezTo>
                  <a:lnTo>
                    <a:pt x="11805" y="4418"/>
                  </a:lnTo>
                  <a:cubicBezTo>
                    <a:pt x="9799" y="6382"/>
                    <a:pt x="8426" y="8726"/>
                    <a:pt x="7666" y="11428"/>
                  </a:cubicBezTo>
                  <a:cubicBezTo>
                    <a:pt x="7033" y="15271"/>
                    <a:pt x="5935" y="19009"/>
                    <a:pt x="4541" y="22640"/>
                  </a:cubicBezTo>
                  <a:cubicBezTo>
                    <a:pt x="3802" y="24182"/>
                    <a:pt x="3084" y="25723"/>
                    <a:pt x="2219" y="27201"/>
                  </a:cubicBezTo>
                  <a:cubicBezTo>
                    <a:pt x="128" y="30769"/>
                    <a:pt x="-568" y="35415"/>
                    <a:pt x="487" y="39426"/>
                  </a:cubicBezTo>
                  <a:cubicBezTo>
                    <a:pt x="952" y="41474"/>
                    <a:pt x="1881" y="43269"/>
                    <a:pt x="3253" y="44811"/>
                  </a:cubicBezTo>
                  <a:cubicBezTo>
                    <a:pt x="4351" y="46563"/>
                    <a:pt x="5850" y="47978"/>
                    <a:pt x="7708" y="48991"/>
                  </a:cubicBezTo>
                  <a:cubicBezTo>
                    <a:pt x="11382" y="50976"/>
                    <a:pt x="15838" y="51989"/>
                    <a:pt x="19934" y="50702"/>
                  </a:cubicBezTo>
                  <a:cubicBezTo>
                    <a:pt x="23798" y="49498"/>
                    <a:pt x="27514" y="47154"/>
                    <a:pt x="29499" y="43501"/>
                  </a:cubicBezTo>
                  <a:cubicBezTo>
                    <a:pt x="31843" y="39194"/>
                    <a:pt x="33827" y="34612"/>
                    <a:pt x="35326" y="29967"/>
                  </a:cubicBezTo>
                  <a:cubicBezTo>
                    <a:pt x="36868" y="25259"/>
                    <a:pt x="37564" y="20465"/>
                    <a:pt x="38198" y="155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3" name="Google Shape;4663;p35"/>
            <p:cNvSpPr/>
            <p:nvPr/>
          </p:nvSpPr>
          <p:spPr>
            <a:xfrm>
              <a:off x="-4251669" y="-4399468"/>
              <a:ext cx="39158" cy="54216"/>
            </a:xfrm>
            <a:custGeom>
              <a:rect b="b" l="l" r="r" t="t"/>
              <a:pathLst>
                <a:path extrusionOk="0" h="51634" w="37293">
                  <a:moveTo>
                    <a:pt x="37161" y="21205"/>
                  </a:moveTo>
                  <a:cubicBezTo>
                    <a:pt x="37330" y="19347"/>
                    <a:pt x="37330" y="17489"/>
                    <a:pt x="37203" y="15631"/>
                  </a:cubicBezTo>
                  <a:cubicBezTo>
                    <a:pt x="37287" y="13540"/>
                    <a:pt x="36844" y="11598"/>
                    <a:pt x="35915" y="9782"/>
                  </a:cubicBezTo>
                  <a:cubicBezTo>
                    <a:pt x="35303" y="7860"/>
                    <a:pt x="34268" y="6171"/>
                    <a:pt x="32769" y="4735"/>
                  </a:cubicBezTo>
                  <a:cubicBezTo>
                    <a:pt x="31355" y="3152"/>
                    <a:pt x="29644" y="2054"/>
                    <a:pt x="27681" y="1399"/>
                  </a:cubicBezTo>
                  <a:cubicBezTo>
                    <a:pt x="25801" y="407"/>
                    <a:pt x="23774" y="-58"/>
                    <a:pt x="21620" y="6"/>
                  </a:cubicBezTo>
                  <a:cubicBezTo>
                    <a:pt x="17651" y="175"/>
                    <a:pt x="13533" y="1462"/>
                    <a:pt x="10726" y="4440"/>
                  </a:cubicBezTo>
                  <a:cubicBezTo>
                    <a:pt x="7875" y="7459"/>
                    <a:pt x="5933" y="11344"/>
                    <a:pt x="6017" y="15609"/>
                  </a:cubicBezTo>
                  <a:cubicBezTo>
                    <a:pt x="6017" y="16623"/>
                    <a:pt x="5911" y="17615"/>
                    <a:pt x="5848" y="18629"/>
                  </a:cubicBezTo>
                  <a:cubicBezTo>
                    <a:pt x="5447" y="20487"/>
                    <a:pt x="4919" y="22303"/>
                    <a:pt x="4264" y="24097"/>
                  </a:cubicBezTo>
                  <a:cubicBezTo>
                    <a:pt x="3652" y="25280"/>
                    <a:pt x="2997" y="26420"/>
                    <a:pt x="2259" y="27539"/>
                  </a:cubicBezTo>
                  <a:cubicBezTo>
                    <a:pt x="1055" y="29397"/>
                    <a:pt x="400" y="31403"/>
                    <a:pt x="295" y="33578"/>
                  </a:cubicBezTo>
                  <a:cubicBezTo>
                    <a:pt x="-170" y="35647"/>
                    <a:pt x="-85" y="37716"/>
                    <a:pt x="548" y="39785"/>
                  </a:cubicBezTo>
                  <a:cubicBezTo>
                    <a:pt x="1013" y="41834"/>
                    <a:pt x="1942" y="43628"/>
                    <a:pt x="3293" y="45170"/>
                  </a:cubicBezTo>
                  <a:cubicBezTo>
                    <a:pt x="4391" y="46943"/>
                    <a:pt x="5890" y="48337"/>
                    <a:pt x="7748" y="49350"/>
                  </a:cubicBezTo>
                  <a:cubicBezTo>
                    <a:pt x="11422" y="51335"/>
                    <a:pt x="15877" y="52349"/>
                    <a:pt x="19973" y="51061"/>
                  </a:cubicBezTo>
                  <a:cubicBezTo>
                    <a:pt x="21219" y="50554"/>
                    <a:pt x="22486" y="50026"/>
                    <a:pt x="23732" y="49519"/>
                  </a:cubicBezTo>
                  <a:cubicBezTo>
                    <a:pt x="26160" y="48126"/>
                    <a:pt x="28103" y="46247"/>
                    <a:pt x="29538" y="43861"/>
                  </a:cubicBezTo>
                  <a:cubicBezTo>
                    <a:pt x="30615" y="42340"/>
                    <a:pt x="31565" y="40736"/>
                    <a:pt x="32347" y="39046"/>
                  </a:cubicBezTo>
                  <a:cubicBezTo>
                    <a:pt x="33656" y="36281"/>
                    <a:pt x="34986" y="33388"/>
                    <a:pt x="35746" y="30390"/>
                  </a:cubicBezTo>
                  <a:cubicBezTo>
                    <a:pt x="36506" y="27412"/>
                    <a:pt x="36886" y="24287"/>
                    <a:pt x="37182" y="2124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4" name="Google Shape;4664;p35"/>
            <p:cNvSpPr/>
            <p:nvPr/>
          </p:nvSpPr>
          <p:spPr>
            <a:xfrm>
              <a:off x="-4304108" y="-4596191"/>
              <a:ext cx="37688" cy="54945"/>
            </a:xfrm>
            <a:custGeom>
              <a:rect b="b" l="l" r="r" t="t"/>
              <a:pathLst>
                <a:path extrusionOk="0" h="52329" w="35893">
                  <a:moveTo>
                    <a:pt x="34173" y="30242"/>
                  </a:moveTo>
                  <a:cubicBezTo>
                    <a:pt x="35017" y="25491"/>
                    <a:pt x="35651" y="20656"/>
                    <a:pt x="35883" y="15820"/>
                  </a:cubicBezTo>
                  <a:cubicBezTo>
                    <a:pt x="35968" y="13709"/>
                    <a:pt x="35524" y="11745"/>
                    <a:pt x="34595" y="9887"/>
                  </a:cubicBezTo>
                  <a:cubicBezTo>
                    <a:pt x="33982" y="7945"/>
                    <a:pt x="32927" y="6234"/>
                    <a:pt x="31407" y="4799"/>
                  </a:cubicBezTo>
                  <a:cubicBezTo>
                    <a:pt x="29971" y="3215"/>
                    <a:pt x="28239" y="2075"/>
                    <a:pt x="26255" y="1420"/>
                  </a:cubicBezTo>
                  <a:cubicBezTo>
                    <a:pt x="24355" y="407"/>
                    <a:pt x="22306" y="-58"/>
                    <a:pt x="20111" y="6"/>
                  </a:cubicBezTo>
                  <a:cubicBezTo>
                    <a:pt x="16099" y="175"/>
                    <a:pt x="11918" y="1484"/>
                    <a:pt x="9088" y="4482"/>
                  </a:cubicBezTo>
                  <a:cubicBezTo>
                    <a:pt x="8244" y="5559"/>
                    <a:pt x="7400" y="6615"/>
                    <a:pt x="6555" y="7691"/>
                  </a:cubicBezTo>
                  <a:cubicBezTo>
                    <a:pt x="5077" y="10183"/>
                    <a:pt x="4338" y="12886"/>
                    <a:pt x="4317" y="15778"/>
                  </a:cubicBezTo>
                  <a:cubicBezTo>
                    <a:pt x="4254" y="16538"/>
                    <a:pt x="4169" y="17277"/>
                    <a:pt x="4084" y="18038"/>
                  </a:cubicBezTo>
                  <a:cubicBezTo>
                    <a:pt x="3324" y="22788"/>
                    <a:pt x="2206" y="27476"/>
                    <a:pt x="601" y="32037"/>
                  </a:cubicBezTo>
                  <a:cubicBezTo>
                    <a:pt x="-75" y="34148"/>
                    <a:pt x="-181" y="36259"/>
                    <a:pt x="284" y="38371"/>
                  </a:cubicBezTo>
                  <a:cubicBezTo>
                    <a:pt x="368" y="40461"/>
                    <a:pt x="981" y="42425"/>
                    <a:pt x="2100" y="44241"/>
                  </a:cubicBezTo>
                  <a:cubicBezTo>
                    <a:pt x="3092" y="46141"/>
                    <a:pt x="4443" y="47661"/>
                    <a:pt x="6196" y="48822"/>
                  </a:cubicBezTo>
                  <a:cubicBezTo>
                    <a:pt x="7780" y="50300"/>
                    <a:pt x="9637" y="51293"/>
                    <a:pt x="11791" y="51800"/>
                  </a:cubicBezTo>
                  <a:cubicBezTo>
                    <a:pt x="15845" y="52729"/>
                    <a:pt x="20364" y="52560"/>
                    <a:pt x="23995" y="50300"/>
                  </a:cubicBezTo>
                  <a:cubicBezTo>
                    <a:pt x="27690" y="47978"/>
                    <a:pt x="30203" y="44811"/>
                    <a:pt x="31555" y="40588"/>
                  </a:cubicBezTo>
                  <a:cubicBezTo>
                    <a:pt x="32653" y="37188"/>
                    <a:pt x="33518" y="33747"/>
                    <a:pt x="34152" y="302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5" name="Google Shape;4665;p35"/>
            <p:cNvSpPr/>
            <p:nvPr/>
          </p:nvSpPr>
          <p:spPr>
            <a:xfrm>
              <a:off x="-4347493" y="-4795708"/>
              <a:ext cx="39796" cy="53923"/>
            </a:xfrm>
            <a:custGeom>
              <a:rect b="b" l="l" r="r" t="t"/>
              <a:pathLst>
                <a:path extrusionOk="0" h="51355" w="37901">
                  <a:moveTo>
                    <a:pt x="37891" y="15461"/>
                  </a:moveTo>
                  <a:cubicBezTo>
                    <a:pt x="37976" y="13392"/>
                    <a:pt x="37554" y="11471"/>
                    <a:pt x="36625" y="9655"/>
                  </a:cubicBezTo>
                  <a:cubicBezTo>
                    <a:pt x="36012" y="7734"/>
                    <a:pt x="34978" y="6087"/>
                    <a:pt x="33500" y="4672"/>
                  </a:cubicBezTo>
                  <a:cubicBezTo>
                    <a:pt x="32444" y="3848"/>
                    <a:pt x="31409" y="3025"/>
                    <a:pt x="30353" y="2180"/>
                  </a:cubicBezTo>
                  <a:cubicBezTo>
                    <a:pt x="28538" y="1019"/>
                    <a:pt x="26595" y="385"/>
                    <a:pt x="24484" y="280"/>
                  </a:cubicBezTo>
                  <a:cubicBezTo>
                    <a:pt x="23132" y="-79"/>
                    <a:pt x="21781" y="-100"/>
                    <a:pt x="20451" y="259"/>
                  </a:cubicBezTo>
                  <a:cubicBezTo>
                    <a:pt x="18445" y="343"/>
                    <a:pt x="16566" y="934"/>
                    <a:pt x="14813" y="2011"/>
                  </a:cubicBezTo>
                  <a:cubicBezTo>
                    <a:pt x="11540" y="4060"/>
                    <a:pt x="8225" y="7353"/>
                    <a:pt x="7550" y="11344"/>
                  </a:cubicBezTo>
                  <a:cubicBezTo>
                    <a:pt x="6853" y="15377"/>
                    <a:pt x="5692" y="19304"/>
                    <a:pt x="4214" y="23126"/>
                  </a:cubicBezTo>
                  <a:cubicBezTo>
                    <a:pt x="3580" y="24477"/>
                    <a:pt x="2947" y="25850"/>
                    <a:pt x="2229" y="27159"/>
                  </a:cubicBezTo>
                  <a:cubicBezTo>
                    <a:pt x="181" y="30854"/>
                    <a:pt x="-600" y="35309"/>
                    <a:pt x="498" y="39447"/>
                  </a:cubicBezTo>
                  <a:cubicBezTo>
                    <a:pt x="962" y="41517"/>
                    <a:pt x="1891" y="43312"/>
                    <a:pt x="3264" y="44853"/>
                  </a:cubicBezTo>
                  <a:cubicBezTo>
                    <a:pt x="4383" y="46626"/>
                    <a:pt x="5861" y="48020"/>
                    <a:pt x="7740" y="49055"/>
                  </a:cubicBezTo>
                  <a:cubicBezTo>
                    <a:pt x="11435" y="51039"/>
                    <a:pt x="15911" y="52074"/>
                    <a:pt x="20029" y="50786"/>
                  </a:cubicBezTo>
                  <a:cubicBezTo>
                    <a:pt x="23850" y="49604"/>
                    <a:pt x="27777" y="47239"/>
                    <a:pt x="29636" y="43544"/>
                  </a:cubicBezTo>
                  <a:cubicBezTo>
                    <a:pt x="31853" y="39173"/>
                    <a:pt x="33795" y="34570"/>
                    <a:pt x="35189" y="29862"/>
                  </a:cubicBezTo>
                  <a:cubicBezTo>
                    <a:pt x="36604" y="25153"/>
                    <a:pt x="37300" y="20318"/>
                    <a:pt x="37891" y="154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6" name="Google Shape;4666;p35"/>
            <p:cNvSpPr/>
            <p:nvPr/>
          </p:nvSpPr>
          <p:spPr>
            <a:xfrm>
              <a:off x="-4393097" y="-4996949"/>
              <a:ext cx="35526" cy="51989"/>
            </a:xfrm>
            <a:custGeom>
              <a:rect b="b" l="l" r="r" t="t"/>
              <a:pathLst>
                <a:path extrusionOk="0" h="49513" w="33834">
                  <a:moveTo>
                    <a:pt x="33735" y="24958"/>
                  </a:moveTo>
                  <a:cubicBezTo>
                    <a:pt x="34073" y="20545"/>
                    <a:pt x="33503" y="16069"/>
                    <a:pt x="32700" y="11719"/>
                  </a:cubicBezTo>
                  <a:cubicBezTo>
                    <a:pt x="32236" y="9692"/>
                    <a:pt x="31328" y="7898"/>
                    <a:pt x="29976" y="6377"/>
                  </a:cubicBezTo>
                  <a:cubicBezTo>
                    <a:pt x="28879" y="4625"/>
                    <a:pt x="27422" y="3253"/>
                    <a:pt x="25564" y="2239"/>
                  </a:cubicBezTo>
                  <a:cubicBezTo>
                    <a:pt x="23727" y="1057"/>
                    <a:pt x="21721" y="402"/>
                    <a:pt x="19588" y="296"/>
                  </a:cubicBezTo>
                  <a:cubicBezTo>
                    <a:pt x="17540" y="-168"/>
                    <a:pt x="15492" y="-84"/>
                    <a:pt x="13444" y="529"/>
                  </a:cubicBezTo>
                  <a:cubicBezTo>
                    <a:pt x="9622" y="1711"/>
                    <a:pt x="5906" y="4034"/>
                    <a:pt x="3964" y="7665"/>
                  </a:cubicBezTo>
                  <a:lnTo>
                    <a:pt x="2296" y="11550"/>
                  </a:lnTo>
                  <a:cubicBezTo>
                    <a:pt x="1789" y="13387"/>
                    <a:pt x="1747" y="15224"/>
                    <a:pt x="1895" y="17061"/>
                  </a:cubicBezTo>
                  <a:cubicBezTo>
                    <a:pt x="1873" y="16829"/>
                    <a:pt x="1831" y="16597"/>
                    <a:pt x="1810" y="16365"/>
                  </a:cubicBezTo>
                  <a:cubicBezTo>
                    <a:pt x="2127" y="18856"/>
                    <a:pt x="2105" y="21348"/>
                    <a:pt x="1916" y="23839"/>
                  </a:cubicBezTo>
                  <a:cubicBezTo>
                    <a:pt x="1535" y="25697"/>
                    <a:pt x="1071" y="27534"/>
                    <a:pt x="585" y="29371"/>
                  </a:cubicBezTo>
                  <a:cubicBezTo>
                    <a:pt x="-69" y="31461"/>
                    <a:pt x="-175" y="33552"/>
                    <a:pt x="269" y="35642"/>
                  </a:cubicBezTo>
                  <a:cubicBezTo>
                    <a:pt x="353" y="37711"/>
                    <a:pt x="965" y="39654"/>
                    <a:pt x="2063" y="41449"/>
                  </a:cubicBezTo>
                  <a:cubicBezTo>
                    <a:pt x="2887" y="42525"/>
                    <a:pt x="3689" y="43623"/>
                    <a:pt x="4513" y="44700"/>
                  </a:cubicBezTo>
                  <a:cubicBezTo>
                    <a:pt x="5969" y="46305"/>
                    <a:pt x="7701" y="47445"/>
                    <a:pt x="9707" y="48100"/>
                  </a:cubicBezTo>
                  <a:cubicBezTo>
                    <a:pt x="10973" y="48839"/>
                    <a:pt x="12325" y="49219"/>
                    <a:pt x="13782" y="49219"/>
                  </a:cubicBezTo>
                  <a:cubicBezTo>
                    <a:pt x="15851" y="49683"/>
                    <a:pt x="17920" y="49599"/>
                    <a:pt x="19968" y="48966"/>
                  </a:cubicBezTo>
                  <a:cubicBezTo>
                    <a:pt x="21214" y="48459"/>
                    <a:pt x="22481" y="47931"/>
                    <a:pt x="23727" y="47424"/>
                  </a:cubicBezTo>
                  <a:cubicBezTo>
                    <a:pt x="26155" y="46031"/>
                    <a:pt x="28097" y="44151"/>
                    <a:pt x="29533" y="41765"/>
                  </a:cubicBezTo>
                  <a:cubicBezTo>
                    <a:pt x="30758" y="39020"/>
                    <a:pt x="31940" y="36508"/>
                    <a:pt x="32532" y="33594"/>
                  </a:cubicBezTo>
                  <a:cubicBezTo>
                    <a:pt x="33102" y="30744"/>
                    <a:pt x="33503" y="27851"/>
                    <a:pt x="33714" y="249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7" name="Google Shape;4667;p35"/>
            <p:cNvSpPr/>
            <p:nvPr/>
          </p:nvSpPr>
          <p:spPr>
            <a:xfrm>
              <a:off x="-4498724" y="-5173321"/>
              <a:ext cx="35482" cy="47511"/>
            </a:xfrm>
            <a:custGeom>
              <a:rect b="b" l="l" r="r" t="t"/>
              <a:pathLst>
                <a:path extrusionOk="0" h="45249" w="33792">
                  <a:moveTo>
                    <a:pt x="33751" y="22551"/>
                  </a:moveTo>
                  <a:cubicBezTo>
                    <a:pt x="33877" y="20060"/>
                    <a:pt x="33497" y="17589"/>
                    <a:pt x="33032" y="15140"/>
                  </a:cubicBezTo>
                  <a:cubicBezTo>
                    <a:pt x="32822" y="14000"/>
                    <a:pt x="32483" y="12860"/>
                    <a:pt x="32082" y="11783"/>
                  </a:cubicBezTo>
                  <a:cubicBezTo>
                    <a:pt x="31618" y="9735"/>
                    <a:pt x="30710" y="7961"/>
                    <a:pt x="29337" y="6420"/>
                  </a:cubicBezTo>
                  <a:cubicBezTo>
                    <a:pt x="28239" y="4667"/>
                    <a:pt x="26761" y="3273"/>
                    <a:pt x="24904" y="2260"/>
                  </a:cubicBezTo>
                  <a:cubicBezTo>
                    <a:pt x="23045" y="1057"/>
                    <a:pt x="21061" y="423"/>
                    <a:pt x="18907" y="297"/>
                  </a:cubicBezTo>
                  <a:cubicBezTo>
                    <a:pt x="16859" y="-168"/>
                    <a:pt x="14790" y="-84"/>
                    <a:pt x="12742" y="529"/>
                  </a:cubicBezTo>
                  <a:cubicBezTo>
                    <a:pt x="11496" y="1035"/>
                    <a:pt x="10250" y="1542"/>
                    <a:pt x="9004" y="2049"/>
                  </a:cubicBezTo>
                  <a:cubicBezTo>
                    <a:pt x="6597" y="3421"/>
                    <a:pt x="4655" y="5301"/>
                    <a:pt x="3219" y="7687"/>
                  </a:cubicBezTo>
                  <a:cubicBezTo>
                    <a:pt x="2670" y="8996"/>
                    <a:pt x="2100" y="10284"/>
                    <a:pt x="1551" y="11593"/>
                  </a:cubicBezTo>
                  <a:cubicBezTo>
                    <a:pt x="833" y="14232"/>
                    <a:pt x="833" y="16871"/>
                    <a:pt x="1466" y="19511"/>
                  </a:cubicBezTo>
                  <a:cubicBezTo>
                    <a:pt x="1530" y="20397"/>
                    <a:pt x="1530" y="21263"/>
                    <a:pt x="1487" y="22129"/>
                  </a:cubicBezTo>
                  <a:cubicBezTo>
                    <a:pt x="1255" y="23037"/>
                    <a:pt x="960" y="23924"/>
                    <a:pt x="601" y="24810"/>
                  </a:cubicBezTo>
                  <a:cubicBezTo>
                    <a:pt x="-75" y="26922"/>
                    <a:pt x="-181" y="29055"/>
                    <a:pt x="284" y="31166"/>
                  </a:cubicBezTo>
                  <a:cubicBezTo>
                    <a:pt x="368" y="33256"/>
                    <a:pt x="981" y="35220"/>
                    <a:pt x="2121" y="37057"/>
                  </a:cubicBezTo>
                  <a:cubicBezTo>
                    <a:pt x="3113" y="38957"/>
                    <a:pt x="4486" y="40498"/>
                    <a:pt x="6238" y="41660"/>
                  </a:cubicBezTo>
                  <a:cubicBezTo>
                    <a:pt x="7822" y="43138"/>
                    <a:pt x="9701" y="44151"/>
                    <a:pt x="11855" y="44658"/>
                  </a:cubicBezTo>
                  <a:cubicBezTo>
                    <a:pt x="13291" y="44848"/>
                    <a:pt x="14705" y="45059"/>
                    <a:pt x="16141" y="45249"/>
                  </a:cubicBezTo>
                  <a:cubicBezTo>
                    <a:pt x="18970" y="45249"/>
                    <a:pt x="21631" y="44531"/>
                    <a:pt x="24101" y="43159"/>
                  </a:cubicBezTo>
                  <a:cubicBezTo>
                    <a:pt x="25199" y="42335"/>
                    <a:pt x="26297" y="41512"/>
                    <a:pt x="27395" y="40688"/>
                  </a:cubicBezTo>
                  <a:cubicBezTo>
                    <a:pt x="29464" y="38661"/>
                    <a:pt x="30900" y="36233"/>
                    <a:pt x="31681" y="33446"/>
                  </a:cubicBezTo>
                  <a:cubicBezTo>
                    <a:pt x="32146" y="32369"/>
                    <a:pt x="32505" y="31250"/>
                    <a:pt x="32758" y="30110"/>
                  </a:cubicBezTo>
                  <a:cubicBezTo>
                    <a:pt x="33307" y="27640"/>
                    <a:pt x="33666" y="25106"/>
                    <a:pt x="33793" y="225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8" name="Google Shape;4668;p35"/>
            <p:cNvSpPr/>
            <p:nvPr/>
          </p:nvSpPr>
          <p:spPr>
            <a:xfrm>
              <a:off x="-4671644" y="-5278377"/>
              <a:ext cx="36305" cy="52062"/>
            </a:xfrm>
            <a:custGeom>
              <a:rect b="b" l="l" r="r" t="t"/>
              <a:pathLst>
                <a:path extrusionOk="0" h="49583" w="34576">
                  <a:moveTo>
                    <a:pt x="33672" y="31356"/>
                  </a:moveTo>
                  <a:cubicBezTo>
                    <a:pt x="34009" y="29287"/>
                    <a:pt x="34348" y="27175"/>
                    <a:pt x="34516" y="25085"/>
                  </a:cubicBezTo>
                  <a:cubicBezTo>
                    <a:pt x="34643" y="23523"/>
                    <a:pt x="34558" y="21939"/>
                    <a:pt x="34369" y="20376"/>
                  </a:cubicBezTo>
                  <a:cubicBezTo>
                    <a:pt x="34031" y="17484"/>
                    <a:pt x="33735" y="14591"/>
                    <a:pt x="32891" y="11804"/>
                  </a:cubicBezTo>
                  <a:cubicBezTo>
                    <a:pt x="31729" y="7898"/>
                    <a:pt x="29238" y="4371"/>
                    <a:pt x="25690" y="2260"/>
                  </a:cubicBezTo>
                  <a:cubicBezTo>
                    <a:pt x="23833" y="1057"/>
                    <a:pt x="21827" y="402"/>
                    <a:pt x="19673" y="297"/>
                  </a:cubicBezTo>
                  <a:cubicBezTo>
                    <a:pt x="17604" y="-168"/>
                    <a:pt x="15555" y="-84"/>
                    <a:pt x="13486" y="529"/>
                  </a:cubicBezTo>
                  <a:cubicBezTo>
                    <a:pt x="9644" y="1732"/>
                    <a:pt x="5906" y="4076"/>
                    <a:pt x="3942" y="7729"/>
                  </a:cubicBezTo>
                  <a:cubicBezTo>
                    <a:pt x="3393" y="9038"/>
                    <a:pt x="2824" y="10347"/>
                    <a:pt x="2275" y="11635"/>
                  </a:cubicBezTo>
                  <a:cubicBezTo>
                    <a:pt x="1599" y="14105"/>
                    <a:pt x="1599" y="16597"/>
                    <a:pt x="2127" y="19067"/>
                  </a:cubicBezTo>
                  <a:cubicBezTo>
                    <a:pt x="2254" y="20630"/>
                    <a:pt x="2233" y="22213"/>
                    <a:pt x="2127" y="23776"/>
                  </a:cubicBezTo>
                  <a:cubicBezTo>
                    <a:pt x="1747" y="25697"/>
                    <a:pt x="1303" y="27597"/>
                    <a:pt x="586" y="29413"/>
                  </a:cubicBezTo>
                  <a:cubicBezTo>
                    <a:pt x="-69" y="31504"/>
                    <a:pt x="-175" y="33594"/>
                    <a:pt x="268" y="35685"/>
                  </a:cubicBezTo>
                  <a:cubicBezTo>
                    <a:pt x="353" y="37754"/>
                    <a:pt x="965" y="39696"/>
                    <a:pt x="2085" y="41512"/>
                  </a:cubicBezTo>
                  <a:cubicBezTo>
                    <a:pt x="2908" y="42589"/>
                    <a:pt x="3710" y="43687"/>
                    <a:pt x="4534" y="44764"/>
                  </a:cubicBezTo>
                  <a:cubicBezTo>
                    <a:pt x="5991" y="46368"/>
                    <a:pt x="7722" y="47509"/>
                    <a:pt x="9728" y="48163"/>
                  </a:cubicBezTo>
                  <a:cubicBezTo>
                    <a:pt x="10995" y="48902"/>
                    <a:pt x="12346" y="49282"/>
                    <a:pt x="13803" y="49282"/>
                  </a:cubicBezTo>
                  <a:cubicBezTo>
                    <a:pt x="15872" y="49747"/>
                    <a:pt x="17942" y="49683"/>
                    <a:pt x="20011" y="49029"/>
                  </a:cubicBezTo>
                  <a:cubicBezTo>
                    <a:pt x="23875" y="47825"/>
                    <a:pt x="27633" y="45481"/>
                    <a:pt x="29597" y="41808"/>
                  </a:cubicBezTo>
                  <a:cubicBezTo>
                    <a:pt x="30990" y="39210"/>
                    <a:pt x="32173" y="36466"/>
                    <a:pt x="33102" y="33678"/>
                  </a:cubicBezTo>
                  <a:cubicBezTo>
                    <a:pt x="33355" y="32897"/>
                    <a:pt x="33524" y="32116"/>
                    <a:pt x="33651" y="313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69" name="Google Shape;4669;p35"/>
            <p:cNvSpPr/>
            <p:nvPr/>
          </p:nvSpPr>
          <p:spPr>
            <a:xfrm>
              <a:off x="-4873181" y="-5299482"/>
              <a:ext cx="34464" cy="50363"/>
            </a:xfrm>
            <a:custGeom>
              <a:rect b="b" l="l" r="r" t="t"/>
              <a:pathLst>
                <a:path extrusionOk="0" h="47965" w="32823">
                  <a:moveTo>
                    <a:pt x="32725" y="28168"/>
                  </a:moveTo>
                  <a:cubicBezTo>
                    <a:pt x="32830" y="26753"/>
                    <a:pt x="32852" y="25338"/>
                    <a:pt x="32788" y="23945"/>
                  </a:cubicBezTo>
                  <a:cubicBezTo>
                    <a:pt x="32641" y="21284"/>
                    <a:pt x="32281" y="18582"/>
                    <a:pt x="31796" y="15963"/>
                  </a:cubicBezTo>
                  <a:cubicBezTo>
                    <a:pt x="31522" y="14485"/>
                    <a:pt x="31142" y="13029"/>
                    <a:pt x="30677" y="11593"/>
                  </a:cubicBezTo>
                  <a:cubicBezTo>
                    <a:pt x="30212" y="9587"/>
                    <a:pt x="29326" y="7813"/>
                    <a:pt x="27975" y="6314"/>
                  </a:cubicBezTo>
                  <a:cubicBezTo>
                    <a:pt x="26898" y="4583"/>
                    <a:pt x="25440" y="3210"/>
                    <a:pt x="23604" y="2218"/>
                  </a:cubicBezTo>
                  <a:cubicBezTo>
                    <a:pt x="21788" y="1035"/>
                    <a:pt x="19803" y="402"/>
                    <a:pt x="17692" y="296"/>
                  </a:cubicBezTo>
                  <a:cubicBezTo>
                    <a:pt x="15665" y="-168"/>
                    <a:pt x="13638" y="-84"/>
                    <a:pt x="11611" y="529"/>
                  </a:cubicBezTo>
                  <a:cubicBezTo>
                    <a:pt x="7831" y="1711"/>
                    <a:pt x="4157" y="4013"/>
                    <a:pt x="2214" y="7602"/>
                  </a:cubicBezTo>
                  <a:lnTo>
                    <a:pt x="567" y="11445"/>
                  </a:lnTo>
                  <a:cubicBezTo>
                    <a:pt x="-171" y="14169"/>
                    <a:pt x="-192" y="16871"/>
                    <a:pt x="526" y="19595"/>
                  </a:cubicBezTo>
                  <a:cubicBezTo>
                    <a:pt x="715" y="20313"/>
                    <a:pt x="821" y="21031"/>
                    <a:pt x="948" y="21749"/>
                  </a:cubicBezTo>
                  <a:cubicBezTo>
                    <a:pt x="1074" y="23607"/>
                    <a:pt x="1054" y="25465"/>
                    <a:pt x="842" y="27323"/>
                  </a:cubicBezTo>
                  <a:cubicBezTo>
                    <a:pt x="694" y="28252"/>
                    <a:pt x="567" y="29181"/>
                    <a:pt x="526" y="30110"/>
                  </a:cubicBezTo>
                  <a:cubicBezTo>
                    <a:pt x="483" y="30849"/>
                    <a:pt x="441" y="31588"/>
                    <a:pt x="378" y="32327"/>
                  </a:cubicBezTo>
                  <a:cubicBezTo>
                    <a:pt x="293" y="34418"/>
                    <a:pt x="737" y="36381"/>
                    <a:pt x="1665" y="38197"/>
                  </a:cubicBezTo>
                  <a:cubicBezTo>
                    <a:pt x="2278" y="40140"/>
                    <a:pt x="3334" y="41808"/>
                    <a:pt x="4811" y="43243"/>
                  </a:cubicBezTo>
                  <a:cubicBezTo>
                    <a:pt x="5867" y="44088"/>
                    <a:pt x="6923" y="44911"/>
                    <a:pt x="8000" y="45756"/>
                  </a:cubicBezTo>
                  <a:cubicBezTo>
                    <a:pt x="9837" y="46938"/>
                    <a:pt x="11801" y="47572"/>
                    <a:pt x="13933" y="47677"/>
                  </a:cubicBezTo>
                  <a:cubicBezTo>
                    <a:pt x="15285" y="48057"/>
                    <a:pt x="16657" y="48057"/>
                    <a:pt x="18008" y="47698"/>
                  </a:cubicBezTo>
                  <a:cubicBezTo>
                    <a:pt x="20057" y="47614"/>
                    <a:pt x="21957" y="47023"/>
                    <a:pt x="23731" y="45925"/>
                  </a:cubicBezTo>
                  <a:cubicBezTo>
                    <a:pt x="24786" y="45123"/>
                    <a:pt x="25863" y="44320"/>
                    <a:pt x="26939" y="43518"/>
                  </a:cubicBezTo>
                  <a:cubicBezTo>
                    <a:pt x="28946" y="41554"/>
                    <a:pt x="30339" y="39189"/>
                    <a:pt x="31099" y="36487"/>
                  </a:cubicBezTo>
                  <a:cubicBezTo>
                    <a:pt x="31374" y="35790"/>
                    <a:pt x="31648" y="35072"/>
                    <a:pt x="31859" y="34354"/>
                  </a:cubicBezTo>
                  <a:cubicBezTo>
                    <a:pt x="32451" y="32369"/>
                    <a:pt x="32577" y="30237"/>
                    <a:pt x="32725" y="281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0" name="Google Shape;4670;p35"/>
            <p:cNvSpPr/>
            <p:nvPr/>
          </p:nvSpPr>
          <p:spPr>
            <a:xfrm>
              <a:off x="-5071164" y="-5240745"/>
              <a:ext cx="36357" cy="56235"/>
            </a:xfrm>
            <a:custGeom>
              <a:rect b="b" l="l" r="r" t="t"/>
              <a:pathLst>
                <a:path extrusionOk="0" h="53557" w="34626">
                  <a:moveTo>
                    <a:pt x="34560" y="26762"/>
                  </a:moveTo>
                  <a:cubicBezTo>
                    <a:pt x="34686" y="24925"/>
                    <a:pt x="34623" y="23109"/>
                    <a:pt x="34454" y="21272"/>
                  </a:cubicBezTo>
                  <a:cubicBezTo>
                    <a:pt x="34159" y="18126"/>
                    <a:pt x="33758" y="14980"/>
                    <a:pt x="33103" y="11897"/>
                  </a:cubicBezTo>
                  <a:cubicBezTo>
                    <a:pt x="32638" y="9828"/>
                    <a:pt x="31709" y="8033"/>
                    <a:pt x="30337" y="6491"/>
                  </a:cubicBezTo>
                  <a:cubicBezTo>
                    <a:pt x="29218" y="4718"/>
                    <a:pt x="27740" y="3324"/>
                    <a:pt x="25861" y="2290"/>
                  </a:cubicBezTo>
                  <a:cubicBezTo>
                    <a:pt x="24551" y="1720"/>
                    <a:pt x="23243" y="1171"/>
                    <a:pt x="21933" y="601"/>
                  </a:cubicBezTo>
                  <a:cubicBezTo>
                    <a:pt x="19843" y="-75"/>
                    <a:pt x="17731" y="-181"/>
                    <a:pt x="15641" y="284"/>
                  </a:cubicBezTo>
                  <a:cubicBezTo>
                    <a:pt x="14227" y="284"/>
                    <a:pt x="12917" y="643"/>
                    <a:pt x="11693" y="1318"/>
                  </a:cubicBezTo>
                  <a:cubicBezTo>
                    <a:pt x="9708" y="1931"/>
                    <a:pt x="7998" y="3008"/>
                    <a:pt x="6541" y="4549"/>
                  </a:cubicBezTo>
                  <a:cubicBezTo>
                    <a:pt x="5675" y="5626"/>
                    <a:pt x="4831" y="6724"/>
                    <a:pt x="3965" y="7801"/>
                  </a:cubicBezTo>
                  <a:cubicBezTo>
                    <a:pt x="2487" y="10334"/>
                    <a:pt x="1726" y="13058"/>
                    <a:pt x="1706" y="15993"/>
                  </a:cubicBezTo>
                  <a:cubicBezTo>
                    <a:pt x="2170" y="19836"/>
                    <a:pt x="2043" y="23742"/>
                    <a:pt x="1664" y="27606"/>
                  </a:cubicBezTo>
                  <a:cubicBezTo>
                    <a:pt x="1347" y="29443"/>
                    <a:pt x="1009" y="31259"/>
                    <a:pt x="544" y="33054"/>
                  </a:cubicBezTo>
                  <a:cubicBezTo>
                    <a:pt x="-532" y="37107"/>
                    <a:pt x="-5" y="41732"/>
                    <a:pt x="2065" y="45384"/>
                  </a:cubicBezTo>
                  <a:cubicBezTo>
                    <a:pt x="3057" y="47306"/>
                    <a:pt x="4429" y="48847"/>
                    <a:pt x="6203" y="50008"/>
                  </a:cubicBezTo>
                  <a:cubicBezTo>
                    <a:pt x="7787" y="51508"/>
                    <a:pt x="9687" y="52500"/>
                    <a:pt x="11861" y="53028"/>
                  </a:cubicBezTo>
                  <a:cubicBezTo>
                    <a:pt x="15958" y="53957"/>
                    <a:pt x="20519" y="53788"/>
                    <a:pt x="24193" y="51508"/>
                  </a:cubicBezTo>
                  <a:cubicBezTo>
                    <a:pt x="25291" y="50684"/>
                    <a:pt x="26410" y="49840"/>
                    <a:pt x="27508" y="49016"/>
                  </a:cubicBezTo>
                  <a:cubicBezTo>
                    <a:pt x="29598" y="46968"/>
                    <a:pt x="31034" y="44540"/>
                    <a:pt x="31815" y="41711"/>
                  </a:cubicBezTo>
                  <a:cubicBezTo>
                    <a:pt x="33525" y="36960"/>
                    <a:pt x="34222" y="31829"/>
                    <a:pt x="34560" y="268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1" name="Google Shape;4671;p35"/>
            <p:cNvSpPr/>
            <p:nvPr/>
          </p:nvSpPr>
          <p:spPr>
            <a:xfrm>
              <a:off x="-5269910" y="-5091334"/>
              <a:ext cx="44894" cy="36762"/>
            </a:xfrm>
            <a:custGeom>
              <a:rect b="b" l="l" r="r" t="t"/>
              <a:pathLst>
                <a:path extrusionOk="0" h="35011" w="42756">
                  <a:moveTo>
                    <a:pt x="42736" y="18976"/>
                  </a:moveTo>
                  <a:cubicBezTo>
                    <a:pt x="42736" y="16147"/>
                    <a:pt x="42039" y="13508"/>
                    <a:pt x="40645" y="11058"/>
                  </a:cubicBezTo>
                  <a:cubicBezTo>
                    <a:pt x="39822" y="9960"/>
                    <a:pt x="38998" y="8862"/>
                    <a:pt x="38175" y="7764"/>
                  </a:cubicBezTo>
                  <a:cubicBezTo>
                    <a:pt x="36148" y="5695"/>
                    <a:pt x="33741" y="4281"/>
                    <a:pt x="30954" y="3499"/>
                  </a:cubicBezTo>
                  <a:cubicBezTo>
                    <a:pt x="27344" y="2528"/>
                    <a:pt x="23733" y="1557"/>
                    <a:pt x="20122" y="585"/>
                  </a:cubicBezTo>
                  <a:cubicBezTo>
                    <a:pt x="18032" y="-69"/>
                    <a:pt x="15942" y="-175"/>
                    <a:pt x="13851" y="269"/>
                  </a:cubicBezTo>
                  <a:cubicBezTo>
                    <a:pt x="11782" y="353"/>
                    <a:pt x="9840" y="965"/>
                    <a:pt x="8045" y="2063"/>
                  </a:cubicBezTo>
                  <a:cubicBezTo>
                    <a:pt x="6166" y="3035"/>
                    <a:pt x="4667" y="4386"/>
                    <a:pt x="3526" y="6117"/>
                  </a:cubicBezTo>
                  <a:cubicBezTo>
                    <a:pt x="2069" y="7680"/>
                    <a:pt x="1077" y="9517"/>
                    <a:pt x="570" y="11649"/>
                  </a:cubicBezTo>
                  <a:cubicBezTo>
                    <a:pt x="380" y="13064"/>
                    <a:pt x="190" y="14458"/>
                    <a:pt x="0" y="15872"/>
                  </a:cubicBezTo>
                  <a:cubicBezTo>
                    <a:pt x="0" y="18659"/>
                    <a:pt x="697" y="21278"/>
                    <a:pt x="2069" y="23727"/>
                  </a:cubicBezTo>
                  <a:cubicBezTo>
                    <a:pt x="2893" y="24804"/>
                    <a:pt x="3695" y="25902"/>
                    <a:pt x="4498" y="26979"/>
                  </a:cubicBezTo>
                  <a:cubicBezTo>
                    <a:pt x="6503" y="29027"/>
                    <a:pt x="8890" y="30441"/>
                    <a:pt x="11655" y="31202"/>
                  </a:cubicBezTo>
                  <a:cubicBezTo>
                    <a:pt x="15245" y="32278"/>
                    <a:pt x="18835" y="33334"/>
                    <a:pt x="22403" y="34411"/>
                  </a:cubicBezTo>
                  <a:cubicBezTo>
                    <a:pt x="24514" y="35087"/>
                    <a:pt x="26626" y="35192"/>
                    <a:pt x="28737" y="34727"/>
                  </a:cubicBezTo>
                  <a:cubicBezTo>
                    <a:pt x="30827" y="34643"/>
                    <a:pt x="32770" y="34031"/>
                    <a:pt x="34607" y="32912"/>
                  </a:cubicBezTo>
                  <a:cubicBezTo>
                    <a:pt x="36507" y="31919"/>
                    <a:pt x="38027" y="30568"/>
                    <a:pt x="39189" y="28816"/>
                  </a:cubicBezTo>
                  <a:cubicBezTo>
                    <a:pt x="40667" y="27232"/>
                    <a:pt x="41659" y="25374"/>
                    <a:pt x="42166" y="23220"/>
                  </a:cubicBezTo>
                  <a:lnTo>
                    <a:pt x="42757" y="18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2" name="Google Shape;4672;p35"/>
            <p:cNvSpPr/>
            <p:nvPr/>
          </p:nvSpPr>
          <p:spPr>
            <a:xfrm>
              <a:off x="-5392251" y="-4960280"/>
              <a:ext cx="44765" cy="46779"/>
            </a:xfrm>
            <a:custGeom>
              <a:rect b="b" l="l" r="r" t="t"/>
              <a:pathLst>
                <a:path extrusionOk="0" h="44551" w="42633">
                  <a:moveTo>
                    <a:pt x="42581" y="16216"/>
                  </a:moveTo>
                  <a:cubicBezTo>
                    <a:pt x="42666" y="14062"/>
                    <a:pt x="42223" y="12035"/>
                    <a:pt x="41251" y="10135"/>
                  </a:cubicBezTo>
                  <a:cubicBezTo>
                    <a:pt x="40618" y="8129"/>
                    <a:pt x="39541" y="6398"/>
                    <a:pt x="37979" y="4898"/>
                  </a:cubicBezTo>
                  <a:cubicBezTo>
                    <a:pt x="36881" y="4033"/>
                    <a:pt x="35783" y="3167"/>
                    <a:pt x="34685" y="2301"/>
                  </a:cubicBezTo>
                  <a:cubicBezTo>
                    <a:pt x="32130" y="802"/>
                    <a:pt x="29364" y="21"/>
                    <a:pt x="26387" y="0"/>
                  </a:cubicBezTo>
                  <a:cubicBezTo>
                    <a:pt x="24993" y="190"/>
                    <a:pt x="23621" y="359"/>
                    <a:pt x="22227" y="549"/>
                  </a:cubicBezTo>
                  <a:cubicBezTo>
                    <a:pt x="19503" y="1288"/>
                    <a:pt x="17118" y="2639"/>
                    <a:pt x="15091" y="4603"/>
                  </a:cubicBezTo>
                  <a:cubicBezTo>
                    <a:pt x="13000" y="6292"/>
                    <a:pt x="11079" y="8171"/>
                    <a:pt x="9347" y="10240"/>
                  </a:cubicBezTo>
                  <a:cubicBezTo>
                    <a:pt x="6750" y="13302"/>
                    <a:pt x="4259" y="16448"/>
                    <a:pt x="2316" y="19953"/>
                  </a:cubicBezTo>
                  <a:cubicBezTo>
                    <a:pt x="1092" y="21853"/>
                    <a:pt x="416" y="23923"/>
                    <a:pt x="311" y="26119"/>
                  </a:cubicBezTo>
                  <a:cubicBezTo>
                    <a:pt x="-175" y="28230"/>
                    <a:pt x="-91" y="30342"/>
                    <a:pt x="564" y="32453"/>
                  </a:cubicBezTo>
                  <a:cubicBezTo>
                    <a:pt x="1049" y="34543"/>
                    <a:pt x="1978" y="36380"/>
                    <a:pt x="3393" y="37964"/>
                  </a:cubicBezTo>
                  <a:cubicBezTo>
                    <a:pt x="4534" y="39759"/>
                    <a:pt x="6054" y="41194"/>
                    <a:pt x="7954" y="42250"/>
                  </a:cubicBezTo>
                  <a:cubicBezTo>
                    <a:pt x="9284" y="42820"/>
                    <a:pt x="10635" y="43390"/>
                    <a:pt x="11965" y="43960"/>
                  </a:cubicBezTo>
                  <a:cubicBezTo>
                    <a:pt x="14795" y="44742"/>
                    <a:pt x="17624" y="44742"/>
                    <a:pt x="20475" y="44003"/>
                  </a:cubicBezTo>
                  <a:cubicBezTo>
                    <a:pt x="21763" y="43475"/>
                    <a:pt x="23050" y="42947"/>
                    <a:pt x="24318" y="42419"/>
                  </a:cubicBezTo>
                  <a:cubicBezTo>
                    <a:pt x="26809" y="41004"/>
                    <a:pt x="28773" y="39062"/>
                    <a:pt x="30272" y="36613"/>
                  </a:cubicBezTo>
                  <a:cubicBezTo>
                    <a:pt x="31159" y="35071"/>
                    <a:pt x="32214" y="33635"/>
                    <a:pt x="33270" y="32179"/>
                  </a:cubicBezTo>
                  <a:cubicBezTo>
                    <a:pt x="34663" y="30616"/>
                    <a:pt x="36121" y="29117"/>
                    <a:pt x="37726" y="27766"/>
                  </a:cubicBezTo>
                  <a:cubicBezTo>
                    <a:pt x="39372" y="26287"/>
                    <a:pt x="40512" y="24535"/>
                    <a:pt x="41188" y="22487"/>
                  </a:cubicBezTo>
                  <a:cubicBezTo>
                    <a:pt x="42223" y="20544"/>
                    <a:pt x="42708" y="18433"/>
                    <a:pt x="42624" y="161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3" name="Google Shape;4673;p35"/>
            <p:cNvSpPr/>
            <p:nvPr/>
          </p:nvSpPr>
          <p:spPr>
            <a:xfrm>
              <a:off x="-5463261" y="-4763564"/>
              <a:ext cx="41613" cy="50354"/>
            </a:xfrm>
            <a:custGeom>
              <a:rect b="b" l="l" r="r" t="t"/>
              <a:pathLst>
                <a:path extrusionOk="0" h="47956" w="39631">
                  <a:moveTo>
                    <a:pt x="39335" y="17742"/>
                  </a:moveTo>
                  <a:cubicBezTo>
                    <a:pt x="39799" y="15715"/>
                    <a:pt x="39715" y="13688"/>
                    <a:pt x="39102" y="11640"/>
                  </a:cubicBezTo>
                  <a:cubicBezTo>
                    <a:pt x="38595" y="10415"/>
                    <a:pt x="38089" y="9169"/>
                    <a:pt x="37582" y="7945"/>
                  </a:cubicBezTo>
                  <a:cubicBezTo>
                    <a:pt x="36632" y="6108"/>
                    <a:pt x="35301" y="4609"/>
                    <a:pt x="33592" y="3490"/>
                  </a:cubicBezTo>
                  <a:cubicBezTo>
                    <a:pt x="32599" y="2476"/>
                    <a:pt x="31438" y="1779"/>
                    <a:pt x="30065" y="1399"/>
                  </a:cubicBezTo>
                  <a:cubicBezTo>
                    <a:pt x="28186" y="407"/>
                    <a:pt x="26159" y="-58"/>
                    <a:pt x="23984" y="6"/>
                  </a:cubicBezTo>
                  <a:cubicBezTo>
                    <a:pt x="19972" y="175"/>
                    <a:pt x="15940" y="1505"/>
                    <a:pt x="13068" y="4440"/>
                  </a:cubicBezTo>
                  <a:cubicBezTo>
                    <a:pt x="10006" y="7565"/>
                    <a:pt x="7367" y="11112"/>
                    <a:pt x="5361" y="15018"/>
                  </a:cubicBezTo>
                  <a:cubicBezTo>
                    <a:pt x="3334" y="18967"/>
                    <a:pt x="1582" y="23126"/>
                    <a:pt x="526" y="27455"/>
                  </a:cubicBezTo>
                  <a:cubicBezTo>
                    <a:pt x="-488" y="31551"/>
                    <a:pt x="-65" y="36027"/>
                    <a:pt x="2046" y="39743"/>
                  </a:cubicBezTo>
                  <a:cubicBezTo>
                    <a:pt x="3038" y="41665"/>
                    <a:pt x="4411" y="43185"/>
                    <a:pt x="6185" y="44367"/>
                  </a:cubicBezTo>
                  <a:cubicBezTo>
                    <a:pt x="7769" y="45866"/>
                    <a:pt x="9648" y="46859"/>
                    <a:pt x="11822" y="47365"/>
                  </a:cubicBezTo>
                  <a:cubicBezTo>
                    <a:pt x="13258" y="47556"/>
                    <a:pt x="14694" y="47767"/>
                    <a:pt x="16130" y="47957"/>
                  </a:cubicBezTo>
                  <a:cubicBezTo>
                    <a:pt x="18980" y="47957"/>
                    <a:pt x="21640" y="47239"/>
                    <a:pt x="24132" y="45845"/>
                  </a:cubicBezTo>
                  <a:cubicBezTo>
                    <a:pt x="27722" y="43607"/>
                    <a:pt x="30720" y="40292"/>
                    <a:pt x="31754" y="36069"/>
                  </a:cubicBezTo>
                  <a:cubicBezTo>
                    <a:pt x="32177" y="34380"/>
                    <a:pt x="32726" y="32712"/>
                    <a:pt x="33317" y="31086"/>
                  </a:cubicBezTo>
                  <a:cubicBezTo>
                    <a:pt x="34542" y="28531"/>
                    <a:pt x="35935" y="26061"/>
                    <a:pt x="37434" y="23675"/>
                  </a:cubicBezTo>
                  <a:cubicBezTo>
                    <a:pt x="38617" y="21838"/>
                    <a:pt x="39271" y="19875"/>
                    <a:pt x="39356" y="177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4" name="Google Shape;4674;p35"/>
            <p:cNvSpPr/>
            <p:nvPr/>
          </p:nvSpPr>
          <p:spPr>
            <a:xfrm>
              <a:off x="-5489441" y="-4560815"/>
              <a:ext cx="38336" cy="60435"/>
            </a:xfrm>
            <a:custGeom>
              <a:rect b="b" l="l" r="r" t="t"/>
              <a:pathLst>
                <a:path extrusionOk="0" h="57557" w="36510">
                  <a:moveTo>
                    <a:pt x="32493" y="41501"/>
                  </a:moveTo>
                  <a:cubicBezTo>
                    <a:pt x="32260" y="38080"/>
                    <a:pt x="32303" y="34618"/>
                    <a:pt x="32620" y="31176"/>
                  </a:cubicBezTo>
                  <a:cubicBezTo>
                    <a:pt x="33190" y="28157"/>
                    <a:pt x="33992" y="25180"/>
                    <a:pt x="35111" y="22308"/>
                  </a:cubicBezTo>
                  <a:cubicBezTo>
                    <a:pt x="35702" y="20957"/>
                    <a:pt x="36124" y="19584"/>
                    <a:pt x="36209" y="18085"/>
                  </a:cubicBezTo>
                  <a:cubicBezTo>
                    <a:pt x="36673" y="16016"/>
                    <a:pt x="36610" y="13946"/>
                    <a:pt x="35955" y="11877"/>
                  </a:cubicBezTo>
                  <a:cubicBezTo>
                    <a:pt x="34984" y="8182"/>
                    <a:pt x="32155" y="4128"/>
                    <a:pt x="28734" y="2291"/>
                  </a:cubicBezTo>
                  <a:cubicBezTo>
                    <a:pt x="25060" y="307"/>
                    <a:pt x="20584" y="-707"/>
                    <a:pt x="16467" y="560"/>
                  </a:cubicBezTo>
                  <a:cubicBezTo>
                    <a:pt x="12729" y="1721"/>
                    <a:pt x="8591" y="4086"/>
                    <a:pt x="6881" y="7781"/>
                  </a:cubicBezTo>
                  <a:cubicBezTo>
                    <a:pt x="4389" y="13123"/>
                    <a:pt x="2214" y="18550"/>
                    <a:pt x="1243" y="24377"/>
                  </a:cubicBezTo>
                  <a:cubicBezTo>
                    <a:pt x="652" y="27861"/>
                    <a:pt x="145" y="31387"/>
                    <a:pt x="18" y="34934"/>
                  </a:cubicBezTo>
                  <a:cubicBezTo>
                    <a:pt x="-108" y="38524"/>
                    <a:pt x="441" y="42050"/>
                    <a:pt x="969" y="45597"/>
                  </a:cubicBezTo>
                  <a:cubicBezTo>
                    <a:pt x="1433" y="47667"/>
                    <a:pt x="2362" y="49482"/>
                    <a:pt x="3756" y="51045"/>
                  </a:cubicBezTo>
                  <a:cubicBezTo>
                    <a:pt x="4875" y="52818"/>
                    <a:pt x="6374" y="54233"/>
                    <a:pt x="8253" y="55268"/>
                  </a:cubicBezTo>
                  <a:cubicBezTo>
                    <a:pt x="9562" y="55838"/>
                    <a:pt x="10893" y="56387"/>
                    <a:pt x="12201" y="56957"/>
                  </a:cubicBezTo>
                  <a:cubicBezTo>
                    <a:pt x="14313" y="57633"/>
                    <a:pt x="16424" y="57738"/>
                    <a:pt x="18536" y="57274"/>
                  </a:cubicBezTo>
                  <a:cubicBezTo>
                    <a:pt x="21851" y="56851"/>
                    <a:pt x="25314" y="55500"/>
                    <a:pt x="27679" y="52987"/>
                  </a:cubicBezTo>
                  <a:cubicBezTo>
                    <a:pt x="30529" y="49968"/>
                    <a:pt x="32830" y="45787"/>
                    <a:pt x="32535" y="415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5" name="Google Shape;4675;p35"/>
            <p:cNvSpPr/>
            <p:nvPr/>
          </p:nvSpPr>
          <p:spPr>
            <a:xfrm>
              <a:off x="-5454558" y="-4357497"/>
              <a:ext cx="35603" cy="57043"/>
            </a:xfrm>
            <a:custGeom>
              <a:rect b="b" l="l" r="r" t="t"/>
              <a:pathLst>
                <a:path extrusionOk="0" h="54327" w="33908">
                  <a:moveTo>
                    <a:pt x="32861" y="36803"/>
                  </a:moveTo>
                  <a:cubicBezTo>
                    <a:pt x="32375" y="32749"/>
                    <a:pt x="32122" y="28674"/>
                    <a:pt x="32418" y="24599"/>
                  </a:cubicBezTo>
                  <a:cubicBezTo>
                    <a:pt x="32692" y="22931"/>
                    <a:pt x="32967" y="21263"/>
                    <a:pt x="33389" y="19637"/>
                  </a:cubicBezTo>
                  <a:cubicBezTo>
                    <a:pt x="34360" y="15921"/>
                    <a:pt x="34022" y="11213"/>
                    <a:pt x="31932" y="7877"/>
                  </a:cubicBezTo>
                  <a:cubicBezTo>
                    <a:pt x="31151" y="6821"/>
                    <a:pt x="30349" y="5765"/>
                    <a:pt x="29546" y="4709"/>
                  </a:cubicBezTo>
                  <a:cubicBezTo>
                    <a:pt x="28131" y="3147"/>
                    <a:pt x="26442" y="2049"/>
                    <a:pt x="24479" y="1394"/>
                  </a:cubicBezTo>
                  <a:cubicBezTo>
                    <a:pt x="23254" y="676"/>
                    <a:pt x="21924" y="317"/>
                    <a:pt x="20509" y="296"/>
                  </a:cubicBezTo>
                  <a:cubicBezTo>
                    <a:pt x="18503" y="-168"/>
                    <a:pt x="16476" y="-84"/>
                    <a:pt x="14470" y="529"/>
                  </a:cubicBezTo>
                  <a:cubicBezTo>
                    <a:pt x="13246" y="1036"/>
                    <a:pt x="12021" y="1521"/>
                    <a:pt x="10796" y="2028"/>
                  </a:cubicBezTo>
                  <a:cubicBezTo>
                    <a:pt x="8432" y="3379"/>
                    <a:pt x="6552" y="5216"/>
                    <a:pt x="5138" y="7560"/>
                  </a:cubicBezTo>
                  <a:cubicBezTo>
                    <a:pt x="3807" y="10621"/>
                    <a:pt x="2329" y="13704"/>
                    <a:pt x="1591" y="16977"/>
                  </a:cubicBezTo>
                  <a:cubicBezTo>
                    <a:pt x="873" y="20165"/>
                    <a:pt x="451" y="23417"/>
                    <a:pt x="155" y="26669"/>
                  </a:cubicBezTo>
                  <a:cubicBezTo>
                    <a:pt x="-310" y="31947"/>
                    <a:pt x="281" y="37437"/>
                    <a:pt x="1802" y="42505"/>
                  </a:cubicBezTo>
                  <a:cubicBezTo>
                    <a:pt x="2984" y="46411"/>
                    <a:pt x="5476" y="49958"/>
                    <a:pt x="9001" y="52069"/>
                  </a:cubicBezTo>
                  <a:cubicBezTo>
                    <a:pt x="10860" y="53273"/>
                    <a:pt x="12866" y="53927"/>
                    <a:pt x="15040" y="54033"/>
                  </a:cubicBezTo>
                  <a:cubicBezTo>
                    <a:pt x="17110" y="54497"/>
                    <a:pt x="19179" y="54413"/>
                    <a:pt x="21248" y="53780"/>
                  </a:cubicBezTo>
                  <a:cubicBezTo>
                    <a:pt x="25112" y="52576"/>
                    <a:pt x="28849" y="50232"/>
                    <a:pt x="30813" y="46579"/>
                  </a:cubicBezTo>
                  <a:cubicBezTo>
                    <a:pt x="31362" y="45270"/>
                    <a:pt x="31932" y="43961"/>
                    <a:pt x="32481" y="42652"/>
                  </a:cubicBezTo>
                  <a:cubicBezTo>
                    <a:pt x="33009" y="40710"/>
                    <a:pt x="33051" y="38746"/>
                    <a:pt x="32840" y="368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6" name="Google Shape;4676;p35"/>
            <p:cNvSpPr/>
            <p:nvPr/>
          </p:nvSpPr>
          <p:spPr>
            <a:xfrm>
              <a:off x="-5346978" y="-4174155"/>
              <a:ext cx="36159" cy="49821"/>
            </a:xfrm>
            <a:custGeom>
              <a:rect b="b" l="l" r="r" t="t"/>
              <a:pathLst>
                <a:path extrusionOk="0" h="47449" w="34437">
                  <a:moveTo>
                    <a:pt x="32801" y="27758"/>
                  </a:moveTo>
                  <a:cubicBezTo>
                    <a:pt x="33456" y="23767"/>
                    <a:pt x="33920" y="19734"/>
                    <a:pt x="34427" y="15722"/>
                  </a:cubicBezTo>
                  <a:cubicBezTo>
                    <a:pt x="34511" y="13632"/>
                    <a:pt x="34068" y="11647"/>
                    <a:pt x="33139" y="9831"/>
                  </a:cubicBezTo>
                  <a:cubicBezTo>
                    <a:pt x="32527" y="7889"/>
                    <a:pt x="31471" y="6200"/>
                    <a:pt x="29972" y="4764"/>
                  </a:cubicBezTo>
                  <a:cubicBezTo>
                    <a:pt x="28916" y="3919"/>
                    <a:pt x="27839" y="3075"/>
                    <a:pt x="26784" y="2230"/>
                  </a:cubicBezTo>
                  <a:cubicBezTo>
                    <a:pt x="24946" y="1047"/>
                    <a:pt x="22962" y="393"/>
                    <a:pt x="20829" y="288"/>
                  </a:cubicBezTo>
                  <a:cubicBezTo>
                    <a:pt x="19457" y="-92"/>
                    <a:pt x="18084" y="-92"/>
                    <a:pt x="16733" y="267"/>
                  </a:cubicBezTo>
                  <a:cubicBezTo>
                    <a:pt x="14685" y="351"/>
                    <a:pt x="12784" y="942"/>
                    <a:pt x="10990" y="2040"/>
                  </a:cubicBezTo>
                  <a:cubicBezTo>
                    <a:pt x="7548" y="4194"/>
                    <a:pt x="4550" y="7424"/>
                    <a:pt x="3600" y="11521"/>
                  </a:cubicBezTo>
                  <a:cubicBezTo>
                    <a:pt x="2988" y="14181"/>
                    <a:pt x="2333" y="16842"/>
                    <a:pt x="1805" y="19502"/>
                  </a:cubicBezTo>
                  <a:cubicBezTo>
                    <a:pt x="1045" y="23492"/>
                    <a:pt x="496" y="27504"/>
                    <a:pt x="10" y="31537"/>
                  </a:cubicBezTo>
                  <a:cubicBezTo>
                    <a:pt x="-74" y="33670"/>
                    <a:pt x="369" y="35654"/>
                    <a:pt x="1319" y="37512"/>
                  </a:cubicBezTo>
                  <a:cubicBezTo>
                    <a:pt x="1932" y="39476"/>
                    <a:pt x="3009" y="41186"/>
                    <a:pt x="4529" y="42644"/>
                  </a:cubicBezTo>
                  <a:cubicBezTo>
                    <a:pt x="5606" y="43488"/>
                    <a:pt x="6683" y="44353"/>
                    <a:pt x="7759" y="45198"/>
                  </a:cubicBezTo>
                  <a:cubicBezTo>
                    <a:pt x="9617" y="46402"/>
                    <a:pt x="11623" y="47056"/>
                    <a:pt x="13798" y="47162"/>
                  </a:cubicBezTo>
                  <a:cubicBezTo>
                    <a:pt x="15192" y="47542"/>
                    <a:pt x="16564" y="47542"/>
                    <a:pt x="17957" y="47183"/>
                  </a:cubicBezTo>
                  <a:cubicBezTo>
                    <a:pt x="20027" y="47098"/>
                    <a:pt x="21969" y="46486"/>
                    <a:pt x="23764" y="45388"/>
                  </a:cubicBezTo>
                  <a:cubicBezTo>
                    <a:pt x="27269" y="43193"/>
                    <a:pt x="30267" y="39941"/>
                    <a:pt x="31239" y="35802"/>
                  </a:cubicBezTo>
                  <a:cubicBezTo>
                    <a:pt x="31872" y="33121"/>
                    <a:pt x="32400" y="30482"/>
                    <a:pt x="32843" y="277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7" name="Google Shape;4677;p35"/>
            <p:cNvSpPr/>
            <p:nvPr/>
          </p:nvSpPr>
          <p:spPr>
            <a:xfrm>
              <a:off x="-5210740" y="-4024266"/>
              <a:ext cx="38307" cy="54312"/>
            </a:xfrm>
            <a:custGeom>
              <a:rect b="b" l="l" r="r" t="t"/>
              <a:pathLst>
                <a:path extrusionOk="0" h="51726" w="36483">
                  <a:moveTo>
                    <a:pt x="36483" y="35774"/>
                  </a:moveTo>
                  <a:cubicBezTo>
                    <a:pt x="36294" y="34402"/>
                    <a:pt x="36125" y="33029"/>
                    <a:pt x="35956" y="31678"/>
                  </a:cubicBezTo>
                  <a:cubicBezTo>
                    <a:pt x="35428" y="29736"/>
                    <a:pt x="34478" y="28047"/>
                    <a:pt x="33337" y="26463"/>
                  </a:cubicBezTo>
                  <a:cubicBezTo>
                    <a:pt x="32915" y="25851"/>
                    <a:pt x="32599" y="25196"/>
                    <a:pt x="32240" y="24542"/>
                  </a:cubicBezTo>
                  <a:cubicBezTo>
                    <a:pt x="32113" y="24077"/>
                    <a:pt x="31965" y="23591"/>
                    <a:pt x="31859" y="23106"/>
                  </a:cubicBezTo>
                  <a:cubicBezTo>
                    <a:pt x="31859" y="22726"/>
                    <a:pt x="31902" y="22346"/>
                    <a:pt x="31902" y="21965"/>
                  </a:cubicBezTo>
                  <a:cubicBezTo>
                    <a:pt x="32134" y="21015"/>
                    <a:pt x="32387" y="20065"/>
                    <a:pt x="32662" y="19136"/>
                  </a:cubicBezTo>
                  <a:cubicBezTo>
                    <a:pt x="32852" y="17806"/>
                    <a:pt x="33021" y="16455"/>
                    <a:pt x="33211" y="15124"/>
                  </a:cubicBezTo>
                  <a:cubicBezTo>
                    <a:pt x="33274" y="13097"/>
                    <a:pt x="32873" y="11218"/>
                    <a:pt x="31965" y="9445"/>
                  </a:cubicBezTo>
                  <a:cubicBezTo>
                    <a:pt x="31627" y="8178"/>
                    <a:pt x="30994" y="7059"/>
                    <a:pt x="30065" y="6108"/>
                  </a:cubicBezTo>
                  <a:cubicBezTo>
                    <a:pt x="29009" y="4441"/>
                    <a:pt x="27594" y="3110"/>
                    <a:pt x="25821" y="2139"/>
                  </a:cubicBezTo>
                  <a:cubicBezTo>
                    <a:pt x="24575" y="1611"/>
                    <a:pt x="23329" y="1083"/>
                    <a:pt x="22084" y="555"/>
                  </a:cubicBezTo>
                  <a:lnTo>
                    <a:pt x="18072" y="6"/>
                  </a:lnTo>
                  <a:cubicBezTo>
                    <a:pt x="16045" y="-57"/>
                    <a:pt x="14166" y="344"/>
                    <a:pt x="12392" y="1252"/>
                  </a:cubicBezTo>
                  <a:cubicBezTo>
                    <a:pt x="10534" y="1844"/>
                    <a:pt x="8887" y="2857"/>
                    <a:pt x="7514" y="4293"/>
                  </a:cubicBezTo>
                  <a:cubicBezTo>
                    <a:pt x="6395" y="5602"/>
                    <a:pt x="5319" y="6974"/>
                    <a:pt x="4305" y="8347"/>
                  </a:cubicBezTo>
                  <a:cubicBezTo>
                    <a:pt x="3988" y="8769"/>
                    <a:pt x="3777" y="9170"/>
                    <a:pt x="3566" y="9656"/>
                  </a:cubicBezTo>
                  <a:cubicBezTo>
                    <a:pt x="2658" y="11725"/>
                    <a:pt x="1644" y="13794"/>
                    <a:pt x="1096" y="15990"/>
                  </a:cubicBezTo>
                  <a:cubicBezTo>
                    <a:pt x="547" y="18207"/>
                    <a:pt x="293" y="20530"/>
                    <a:pt x="61" y="22768"/>
                  </a:cubicBezTo>
                  <a:cubicBezTo>
                    <a:pt x="-44" y="23781"/>
                    <a:pt x="-2" y="24795"/>
                    <a:pt x="103" y="25808"/>
                  </a:cubicBezTo>
                  <a:cubicBezTo>
                    <a:pt x="336" y="27983"/>
                    <a:pt x="568" y="30327"/>
                    <a:pt x="1117" y="32502"/>
                  </a:cubicBezTo>
                  <a:cubicBezTo>
                    <a:pt x="1666" y="34655"/>
                    <a:pt x="2616" y="36746"/>
                    <a:pt x="3482" y="38773"/>
                  </a:cubicBezTo>
                  <a:cubicBezTo>
                    <a:pt x="4770" y="41792"/>
                    <a:pt x="6818" y="44516"/>
                    <a:pt x="9035" y="46902"/>
                  </a:cubicBezTo>
                  <a:cubicBezTo>
                    <a:pt x="10492" y="48506"/>
                    <a:pt x="12223" y="49647"/>
                    <a:pt x="14250" y="50301"/>
                  </a:cubicBezTo>
                  <a:cubicBezTo>
                    <a:pt x="16171" y="51315"/>
                    <a:pt x="18241" y="51800"/>
                    <a:pt x="20458" y="51716"/>
                  </a:cubicBezTo>
                  <a:cubicBezTo>
                    <a:pt x="22590" y="51800"/>
                    <a:pt x="24596" y="51357"/>
                    <a:pt x="26454" y="50407"/>
                  </a:cubicBezTo>
                  <a:cubicBezTo>
                    <a:pt x="28439" y="49795"/>
                    <a:pt x="30149" y="48718"/>
                    <a:pt x="31606" y="47177"/>
                  </a:cubicBezTo>
                  <a:cubicBezTo>
                    <a:pt x="34478" y="44136"/>
                    <a:pt x="36631" y="40061"/>
                    <a:pt x="36442" y="357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8" name="Google Shape;4678;p35"/>
            <p:cNvSpPr/>
            <p:nvPr/>
          </p:nvSpPr>
          <p:spPr>
            <a:xfrm>
              <a:off x="-5055192" y="-3884808"/>
              <a:ext cx="38574" cy="46929"/>
            </a:xfrm>
            <a:custGeom>
              <a:rect b="b" l="l" r="r" t="t"/>
              <a:pathLst>
                <a:path extrusionOk="0" h="44694" w="36737">
                  <a:moveTo>
                    <a:pt x="36196" y="24524"/>
                  </a:moveTo>
                  <a:cubicBezTo>
                    <a:pt x="34063" y="18971"/>
                    <a:pt x="31783" y="13481"/>
                    <a:pt x="29460" y="7991"/>
                  </a:cubicBezTo>
                  <a:cubicBezTo>
                    <a:pt x="28489" y="6134"/>
                    <a:pt x="27159" y="4635"/>
                    <a:pt x="25449" y="3494"/>
                  </a:cubicBezTo>
                  <a:cubicBezTo>
                    <a:pt x="23907" y="2037"/>
                    <a:pt x="22070" y="1066"/>
                    <a:pt x="19959" y="580"/>
                  </a:cubicBezTo>
                  <a:lnTo>
                    <a:pt x="15778" y="10"/>
                  </a:lnTo>
                  <a:cubicBezTo>
                    <a:pt x="13667" y="-74"/>
                    <a:pt x="11703" y="369"/>
                    <a:pt x="9866" y="1298"/>
                  </a:cubicBezTo>
                  <a:cubicBezTo>
                    <a:pt x="8536" y="1657"/>
                    <a:pt x="7374" y="2312"/>
                    <a:pt x="6382" y="3262"/>
                  </a:cubicBezTo>
                  <a:cubicBezTo>
                    <a:pt x="4629" y="4360"/>
                    <a:pt x="3257" y="5817"/>
                    <a:pt x="2244" y="7675"/>
                  </a:cubicBezTo>
                  <a:cubicBezTo>
                    <a:pt x="1695" y="8963"/>
                    <a:pt x="1146" y="10272"/>
                    <a:pt x="576" y="11560"/>
                  </a:cubicBezTo>
                  <a:cubicBezTo>
                    <a:pt x="-185" y="14305"/>
                    <a:pt x="-185" y="17050"/>
                    <a:pt x="533" y="19795"/>
                  </a:cubicBezTo>
                  <a:cubicBezTo>
                    <a:pt x="1273" y="21969"/>
                    <a:pt x="2011" y="24123"/>
                    <a:pt x="2751" y="26298"/>
                  </a:cubicBezTo>
                  <a:cubicBezTo>
                    <a:pt x="3489" y="28472"/>
                    <a:pt x="4355" y="30605"/>
                    <a:pt x="5178" y="32738"/>
                  </a:cubicBezTo>
                  <a:cubicBezTo>
                    <a:pt x="5643" y="34807"/>
                    <a:pt x="6572" y="36623"/>
                    <a:pt x="7966" y="38185"/>
                  </a:cubicBezTo>
                  <a:cubicBezTo>
                    <a:pt x="9085" y="39959"/>
                    <a:pt x="10584" y="41374"/>
                    <a:pt x="12463" y="42408"/>
                  </a:cubicBezTo>
                  <a:cubicBezTo>
                    <a:pt x="14342" y="43612"/>
                    <a:pt x="16369" y="44287"/>
                    <a:pt x="18544" y="44393"/>
                  </a:cubicBezTo>
                  <a:cubicBezTo>
                    <a:pt x="20634" y="44857"/>
                    <a:pt x="22704" y="44794"/>
                    <a:pt x="24794" y="44140"/>
                  </a:cubicBezTo>
                  <a:cubicBezTo>
                    <a:pt x="26061" y="43612"/>
                    <a:pt x="27328" y="43105"/>
                    <a:pt x="28595" y="42577"/>
                  </a:cubicBezTo>
                  <a:cubicBezTo>
                    <a:pt x="31044" y="41183"/>
                    <a:pt x="33007" y="39262"/>
                    <a:pt x="34465" y="36855"/>
                  </a:cubicBezTo>
                  <a:cubicBezTo>
                    <a:pt x="35035" y="35546"/>
                    <a:pt x="35584" y="34216"/>
                    <a:pt x="36153" y="32907"/>
                  </a:cubicBezTo>
                  <a:cubicBezTo>
                    <a:pt x="36914" y="30119"/>
                    <a:pt x="36935" y="27312"/>
                    <a:pt x="36196" y="245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79" name="Google Shape;4679;p35"/>
            <p:cNvSpPr/>
            <p:nvPr/>
          </p:nvSpPr>
          <p:spPr>
            <a:xfrm>
              <a:off x="-4874226" y="-3773428"/>
              <a:ext cx="38865" cy="43348"/>
            </a:xfrm>
            <a:custGeom>
              <a:rect b="b" l="l" r="r" t="t"/>
              <a:pathLst>
                <a:path extrusionOk="0" h="41284" w="37014">
                  <a:moveTo>
                    <a:pt x="37014" y="25321"/>
                  </a:moveTo>
                  <a:cubicBezTo>
                    <a:pt x="37014" y="22514"/>
                    <a:pt x="36318" y="19874"/>
                    <a:pt x="34945" y="17446"/>
                  </a:cubicBezTo>
                  <a:cubicBezTo>
                    <a:pt x="33995" y="15778"/>
                    <a:pt x="33108" y="14068"/>
                    <a:pt x="32095" y="12463"/>
                  </a:cubicBezTo>
                  <a:cubicBezTo>
                    <a:pt x="31588" y="11682"/>
                    <a:pt x="31102" y="10901"/>
                    <a:pt x="30595" y="10098"/>
                  </a:cubicBezTo>
                  <a:cubicBezTo>
                    <a:pt x="29392" y="8198"/>
                    <a:pt x="27977" y="6424"/>
                    <a:pt x="26542" y="4672"/>
                  </a:cubicBezTo>
                  <a:cubicBezTo>
                    <a:pt x="25486" y="3848"/>
                    <a:pt x="24451" y="3025"/>
                    <a:pt x="23396" y="2180"/>
                  </a:cubicBezTo>
                  <a:cubicBezTo>
                    <a:pt x="21580" y="1019"/>
                    <a:pt x="19637" y="386"/>
                    <a:pt x="17526" y="280"/>
                  </a:cubicBezTo>
                  <a:cubicBezTo>
                    <a:pt x="16175" y="-79"/>
                    <a:pt x="14844" y="-100"/>
                    <a:pt x="13493" y="259"/>
                  </a:cubicBezTo>
                  <a:cubicBezTo>
                    <a:pt x="11487" y="343"/>
                    <a:pt x="9608" y="935"/>
                    <a:pt x="7856" y="2011"/>
                  </a:cubicBezTo>
                  <a:cubicBezTo>
                    <a:pt x="6800" y="2792"/>
                    <a:pt x="5744" y="3595"/>
                    <a:pt x="4688" y="4376"/>
                  </a:cubicBezTo>
                  <a:cubicBezTo>
                    <a:pt x="3865" y="5432"/>
                    <a:pt x="3041" y="6466"/>
                    <a:pt x="2196" y="7522"/>
                  </a:cubicBezTo>
                  <a:cubicBezTo>
                    <a:pt x="1035" y="9338"/>
                    <a:pt x="381" y="11280"/>
                    <a:pt x="296" y="13392"/>
                  </a:cubicBezTo>
                  <a:cubicBezTo>
                    <a:pt x="-168" y="15398"/>
                    <a:pt x="-84" y="17403"/>
                    <a:pt x="528" y="19410"/>
                  </a:cubicBezTo>
                  <a:cubicBezTo>
                    <a:pt x="1268" y="21521"/>
                    <a:pt x="2049" y="23612"/>
                    <a:pt x="3062" y="25596"/>
                  </a:cubicBezTo>
                  <a:cubicBezTo>
                    <a:pt x="3485" y="26462"/>
                    <a:pt x="3928" y="27307"/>
                    <a:pt x="4350" y="28172"/>
                  </a:cubicBezTo>
                  <a:cubicBezTo>
                    <a:pt x="5195" y="29883"/>
                    <a:pt x="6230" y="31529"/>
                    <a:pt x="7159" y="33176"/>
                  </a:cubicBezTo>
                  <a:cubicBezTo>
                    <a:pt x="8130" y="35055"/>
                    <a:pt x="9502" y="36576"/>
                    <a:pt x="11234" y="37737"/>
                  </a:cubicBezTo>
                  <a:cubicBezTo>
                    <a:pt x="12796" y="39215"/>
                    <a:pt x="14654" y="40186"/>
                    <a:pt x="16787" y="40693"/>
                  </a:cubicBezTo>
                  <a:cubicBezTo>
                    <a:pt x="18877" y="41369"/>
                    <a:pt x="20989" y="41453"/>
                    <a:pt x="23079" y="41010"/>
                  </a:cubicBezTo>
                  <a:cubicBezTo>
                    <a:pt x="25148" y="40925"/>
                    <a:pt x="27112" y="40313"/>
                    <a:pt x="28907" y="39194"/>
                  </a:cubicBezTo>
                  <a:cubicBezTo>
                    <a:pt x="30005" y="38371"/>
                    <a:pt x="31082" y="37568"/>
                    <a:pt x="32179" y="36745"/>
                  </a:cubicBezTo>
                  <a:cubicBezTo>
                    <a:pt x="34228" y="34739"/>
                    <a:pt x="35642" y="32332"/>
                    <a:pt x="36423" y="29565"/>
                  </a:cubicBezTo>
                  <a:cubicBezTo>
                    <a:pt x="36613" y="28151"/>
                    <a:pt x="36803" y="26736"/>
                    <a:pt x="37014" y="253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0" name="Google Shape;4680;p35"/>
            <p:cNvSpPr/>
            <p:nvPr/>
          </p:nvSpPr>
          <p:spPr>
            <a:xfrm>
              <a:off x="-4695238" y="-3681801"/>
              <a:ext cx="39031" cy="50150"/>
            </a:xfrm>
            <a:custGeom>
              <a:rect b="b" l="l" r="r" t="t"/>
              <a:pathLst>
                <a:path extrusionOk="0" h="47762" w="37172">
                  <a:moveTo>
                    <a:pt x="36930" y="29519"/>
                  </a:moveTo>
                  <a:cubicBezTo>
                    <a:pt x="36846" y="27407"/>
                    <a:pt x="36234" y="25444"/>
                    <a:pt x="35094" y="23628"/>
                  </a:cubicBezTo>
                  <a:cubicBezTo>
                    <a:pt x="34354" y="22340"/>
                    <a:pt x="33447" y="21200"/>
                    <a:pt x="32433" y="20165"/>
                  </a:cubicBezTo>
                  <a:cubicBezTo>
                    <a:pt x="32306" y="20060"/>
                    <a:pt x="32222" y="19912"/>
                    <a:pt x="32096" y="19807"/>
                  </a:cubicBezTo>
                  <a:cubicBezTo>
                    <a:pt x="32750" y="17758"/>
                    <a:pt x="32855" y="15710"/>
                    <a:pt x="32391" y="13662"/>
                  </a:cubicBezTo>
                  <a:cubicBezTo>
                    <a:pt x="32306" y="11635"/>
                    <a:pt x="31715" y="9714"/>
                    <a:pt x="30617" y="7940"/>
                  </a:cubicBezTo>
                  <a:cubicBezTo>
                    <a:pt x="29815" y="6884"/>
                    <a:pt x="29012" y="5807"/>
                    <a:pt x="28210" y="4730"/>
                  </a:cubicBezTo>
                  <a:cubicBezTo>
                    <a:pt x="26796" y="3147"/>
                    <a:pt x="25085" y="2049"/>
                    <a:pt x="23101" y="1394"/>
                  </a:cubicBezTo>
                  <a:cubicBezTo>
                    <a:pt x="21855" y="656"/>
                    <a:pt x="20525" y="297"/>
                    <a:pt x="19089" y="297"/>
                  </a:cubicBezTo>
                  <a:cubicBezTo>
                    <a:pt x="17062" y="-168"/>
                    <a:pt x="15035" y="-84"/>
                    <a:pt x="12987" y="529"/>
                  </a:cubicBezTo>
                  <a:cubicBezTo>
                    <a:pt x="11762" y="1035"/>
                    <a:pt x="10517" y="1542"/>
                    <a:pt x="9292" y="2049"/>
                  </a:cubicBezTo>
                  <a:cubicBezTo>
                    <a:pt x="6905" y="3422"/>
                    <a:pt x="5005" y="5279"/>
                    <a:pt x="3570" y="7623"/>
                  </a:cubicBezTo>
                  <a:cubicBezTo>
                    <a:pt x="2788" y="9165"/>
                    <a:pt x="2134" y="10812"/>
                    <a:pt x="1501" y="12416"/>
                  </a:cubicBezTo>
                  <a:cubicBezTo>
                    <a:pt x="1374" y="12754"/>
                    <a:pt x="1226" y="13113"/>
                    <a:pt x="1120" y="13472"/>
                  </a:cubicBezTo>
                  <a:cubicBezTo>
                    <a:pt x="508" y="15478"/>
                    <a:pt x="339" y="17758"/>
                    <a:pt x="86" y="19764"/>
                  </a:cubicBezTo>
                  <a:cubicBezTo>
                    <a:pt x="-20" y="20545"/>
                    <a:pt x="-20" y="21306"/>
                    <a:pt x="43" y="22087"/>
                  </a:cubicBezTo>
                  <a:cubicBezTo>
                    <a:pt x="212" y="24156"/>
                    <a:pt x="445" y="26267"/>
                    <a:pt x="909" y="28294"/>
                  </a:cubicBezTo>
                  <a:cubicBezTo>
                    <a:pt x="1078" y="29012"/>
                    <a:pt x="1310" y="29730"/>
                    <a:pt x="1563" y="30427"/>
                  </a:cubicBezTo>
                  <a:cubicBezTo>
                    <a:pt x="2282" y="32306"/>
                    <a:pt x="3042" y="34439"/>
                    <a:pt x="4098" y="36212"/>
                  </a:cubicBezTo>
                  <a:cubicBezTo>
                    <a:pt x="4287" y="36529"/>
                    <a:pt x="4499" y="36846"/>
                    <a:pt x="4710" y="37141"/>
                  </a:cubicBezTo>
                  <a:cubicBezTo>
                    <a:pt x="5681" y="38493"/>
                    <a:pt x="6674" y="39865"/>
                    <a:pt x="7729" y="41153"/>
                  </a:cubicBezTo>
                  <a:cubicBezTo>
                    <a:pt x="8236" y="41787"/>
                    <a:pt x="8827" y="42336"/>
                    <a:pt x="9440" y="42863"/>
                  </a:cubicBezTo>
                  <a:cubicBezTo>
                    <a:pt x="11488" y="44933"/>
                    <a:pt x="13895" y="46368"/>
                    <a:pt x="16703" y="47171"/>
                  </a:cubicBezTo>
                  <a:cubicBezTo>
                    <a:pt x="18139" y="47361"/>
                    <a:pt x="19574" y="47572"/>
                    <a:pt x="20989" y="47762"/>
                  </a:cubicBezTo>
                  <a:cubicBezTo>
                    <a:pt x="23839" y="47762"/>
                    <a:pt x="26479" y="47044"/>
                    <a:pt x="28971" y="45651"/>
                  </a:cubicBezTo>
                  <a:cubicBezTo>
                    <a:pt x="30871" y="44658"/>
                    <a:pt x="32412" y="43286"/>
                    <a:pt x="33573" y="41533"/>
                  </a:cubicBezTo>
                  <a:cubicBezTo>
                    <a:pt x="35051" y="39949"/>
                    <a:pt x="36065" y="38070"/>
                    <a:pt x="36572" y="35917"/>
                  </a:cubicBezTo>
                  <a:cubicBezTo>
                    <a:pt x="37247" y="33805"/>
                    <a:pt x="37353" y="31673"/>
                    <a:pt x="36889" y="295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1" name="Google Shape;4681;p35"/>
            <p:cNvSpPr/>
            <p:nvPr/>
          </p:nvSpPr>
          <p:spPr>
            <a:xfrm>
              <a:off x="-4509466" y="-3592068"/>
              <a:ext cx="44229" cy="53185"/>
            </a:xfrm>
            <a:custGeom>
              <a:rect b="b" l="l" r="r" t="t"/>
              <a:pathLst>
                <a:path extrusionOk="0" h="50652" w="42123">
                  <a:moveTo>
                    <a:pt x="41596" y="30305"/>
                  </a:moveTo>
                  <a:cubicBezTo>
                    <a:pt x="41068" y="29017"/>
                    <a:pt x="40561" y="27750"/>
                    <a:pt x="40033" y="26462"/>
                  </a:cubicBezTo>
                  <a:cubicBezTo>
                    <a:pt x="38619" y="23992"/>
                    <a:pt x="36697" y="22028"/>
                    <a:pt x="34269" y="20550"/>
                  </a:cubicBezTo>
                  <a:cubicBezTo>
                    <a:pt x="33910" y="20212"/>
                    <a:pt x="33572" y="19875"/>
                    <a:pt x="33234" y="19515"/>
                  </a:cubicBezTo>
                  <a:cubicBezTo>
                    <a:pt x="32685" y="18692"/>
                    <a:pt x="32221" y="17826"/>
                    <a:pt x="31777" y="16961"/>
                  </a:cubicBezTo>
                  <a:cubicBezTo>
                    <a:pt x="31461" y="15884"/>
                    <a:pt x="31207" y="14786"/>
                    <a:pt x="31017" y="13688"/>
                  </a:cubicBezTo>
                  <a:cubicBezTo>
                    <a:pt x="30870" y="12294"/>
                    <a:pt x="30553" y="10922"/>
                    <a:pt x="29899" y="9655"/>
                  </a:cubicBezTo>
                  <a:cubicBezTo>
                    <a:pt x="29307" y="7734"/>
                    <a:pt x="28252" y="6087"/>
                    <a:pt x="26774" y="4672"/>
                  </a:cubicBezTo>
                  <a:cubicBezTo>
                    <a:pt x="25718" y="3849"/>
                    <a:pt x="24683" y="3025"/>
                    <a:pt x="23627" y="2180"/>
                  </a:cubicBezTo>
                  <a:cubicBezTo>
                    <a:pt x="21811" y="1019"/>
                    <a:pt x="19869" y="385"/>
                    <a:pt x="17758" y="280"/>
                  </a:cubicBezTo>
                  <a:cubicBezTo>
                    <a:pt x="16406" y="-79"/>
                    <a:pt x="15076" y="-100"/>
                    <a:pt x="13724" y="259"/>
                  </a:cubicBezTo>
                  <a:cubicBezTo>
                    <a:pt x="11719" y="344"/>
                    <a:pt x="9840" y="934"/>
                    <a:pt x="8087" y="2011"/>
                  </a:cubicBezTo>
                  <a:cubicBezTo>
                    <a:pt x="7031" y="2793"/>
                    <a:pt x="5976" y="3595"/>
                    <a:pt x="4920" y="4376"/>
                  </a:cubicBezTo>
                  <a:cubicBezTo>
                    <a:pt x="2935" y="6319"/>
                    <a:pt x="1562" y="8642"/>
                    <a:pt x="803" y="11323"/>
                  </a:cubicBezTo>
                  <a:cubicBezTo>
                    <a:pt x="486" y="13456"/>
                    <a:pt x="0" y="15905"/>
                    <a:pt x="0" y="18164"/>
                  </a:cubicBezTo>
                  <a:cubicBezTo>
                    <a:pt x="0" y="20423"/>
                    <a:pt x="443" y="22725"/>
                    <a:pt x="887" y="24942"/>
                  </a:cubicBezTo>
                  <a:cubicBezTo>
                    <a:pt x="1541" y="28130"/>
                    <a:pt x="2851" y="31213"/>
                    <a:pt x="4286" y="34106"/>
                  </a:cubicBezTo>
                  <a:cubicBezTo>
                    <a:pt x="5722" y="37040"/>
                    <a:pt x="7771" y="39722"/>
                    <a:pt x="9966" y="42108"/>
                  </a:cubicBezTo>
                  <a:cubicBezTo>
                    <a:pt x="10621" y="42826"/>
                    <a:pt x="11339" y="43523"/>
                    <a:pt x="12099" y="44135"/>
                  </a:cubicBezTo>
                  <a:cubicBezTo>
                    <a:pt x="13872" y="45592"/>
                    <a:pt x="15667" y="47112"/>
                    <a:pt x="17610" y="48337"/>
                  </a:cubicBezTo>
                  <a:cubicBezTo>
                    <a:pt x="19510" y="49561"/>
                    <a:pt x="21558" y="50237"/>
                    <a:pt x="23754" y="50343"/>
                  </a:cubicBezTo>
                  <a:cubicBezTo>
                    <a:pt x="25865" y="50828"/>
                    <a:pt x="27956" y="50744"/>
                    <a:pt x="30067" y="50089"/>
                  </a:cubicBezTo>
                  <a:cubicBezTo>
                    <a:pt x="32157" y="49604"/>
                    <a:pt x="33995" y="48675"/>
                    <a:pt x="35557" y="47281"/>
                  </a:cubicBezTo>
                  <a:cubicBezTo>
                    <a:pt x="37351" y="46162"/>
                    <a:pt x="38767" y="44642"/>
                    <a:pt x="39822" y="42741"/>
                  </a:cubicBezTo>
                  <a:cubicBezTo>
                    <a:pt x="40392" y="41411"/>
                    <a:pt x="40963" y="40081"/>
                    <a:pt x="41533" y="38751"/>
                  </a:cubicBezTo>
                  <a:cubicBezTo>
                    <a:pt x="42314" y="35942"/>
                    <a:pt x="42314" y="33113"/>
                    <a:pt x="41574" y="302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2" name="Google Shape;4682;p35"/>
            <p:cNvSpPr/>
            <p:nvPr/>
          </p:nvSpPr>
          <p:spPr>
            <a:xfrm>
              <a:off x="-3926930" y="-3166706"/>
              <a:ext cx="46081" cy="47605"/>
            </a:xfrm>
            <a:custGeom>
              <a:rect b="b" l="l" r="r" t="t"/>
              <a:pathLst>
                <a:path extrusionOk="0" h="45338" w="43887">
                  <a:moveTo>
                    <a:pt x="27961" y="921"/>
                  </a:moveTo>
                  <a:cubicBezTo>
                    <a:pt x="-16" y="-6828"/>
                    <a:pt x="-12093" y="36647"/>
                    <a:pt x="15926" y="44417"/>
                  </a:cubicBezTo>
                  <a:cubicBezTo>
                    <a:pt x="43903" y="52166"/>
                    <a:pt x="55980" y="8691"/>
                    <a:pt x="27961" y="9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3" name="Google Shape;4683;p35"/>
            <p:cNvSpPr/>
            <p:nvPr/>
          </p:nvSpPr>
          <p:spPr>
            <a:xfrm>
              <a:off x="-4081615" y="-3301396"/>
              <a:ext cx="45880" cy="47370"/>
            </a:xfrm>
            <a:custGeom>
              <a:rect b="b" l="l" r="r" t="t"/>
              <a:pathLst>
                <a:path extrusionOk="0" h="45114" w="43695">
                  <a:moveTo>
                    <a:pt x="27829" y="915"/>
                  </a:moveTo>
                  <a:cubicBezTo>
                    <a:pt x="-21" y="-6792"/>
                    <a:pt x="-12035" y="36493"/>
                    <a:pt x="15857" y="44200"/>
                  </a:cubicBezTo>
                  <a:cubicBezTo>
                    <a:pt x="43707" y="51906"/>
                    <a:pt x="55743" y="8622"/>
                    <a:pt x="27829" y="9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4" name="Google Shape;4684;p35"/>
            <p:cNvSpPr/>
            <p:nvPr/>
          </p:nvSpPr>
          <p:spPr>
            <a:xfrm>
              <a:off x="-3729733" y="-3099050"/>
              <a:ext cx="45242" cy="46724"/>
            </a:xfrm>
            <a:custGeom>
              <a:rect b="b" l="l" r="r" t="t"/>
              <a:pathLst>
                <a:path extrusionOk="0" h="44499" w="43088">
                  <a:moveTo>
                    <a:pt x="27446" y="903"/>
                  </a:moveTo>
                  <a:cubicBezTo>
                    <a:pt x="-24" y="-6698"/>
                    <a:pt x="-11869" y="35974"/>
                    <a:pt x="15643" y="43596"/>
                  </a:cubicBezTo>
                  <a:cubicBezTo>
                    <a:pt x="43113" y="51198"/>
                    <a:pt x="54958" y="8525"/>
                    <a:pt x="27446" y="9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5" name="Google Shape;4685;p35"/>
            <p:cNvSpPr/>
            <p:nvPr/>
          </p:nvSpPr>
          <p:spPr>
            <a:xfrm>
              <a:off x="-3628942" y="-3022989"/>
              <a:ext cx="44072" cy="45524"/>
            </a:xfrm>
            <a:custGeom>
              <a:rect b="b" l="l" r="r" t="t"/>
              <a:pathLst>
                <a:path extrusionOk="0" h="43356" w="41973">
                  <a:moveTo>
                    <a:pt x="26738" y="881"/>
                  </a:moveTo>
                  <a:cubicBezTo>
                    <a:pt x="-15" y="-6531"/>
                    <a:pt x="-11564" y="35065"/>
                    <a:pt x="15230" y="42476"/>
                  </a:cubicBezTo>
                  <a:cubicBezTo>
                    <a:pt x="42003" y="49887"/>
                    <a:pt x="53532" y="8292"/>
                    <a:pt x="26738"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6" name="Google Shape;4686;p35"/>
            <p:cNvSpPr/>
            <p:nvPr/>
          </p:nvSpPr>
          <p:spPr>
            <a:xfrm>
              <a:off x="-3530830" y="-3139415"/>
              <a:ext cx="46951" cy="46969"/>
            </a:xfrm>
            <a:custGeom>
              <a:rect b="b" l="l" r="r" t="t"/>
              <a:pathLst>
                <a:path extrusionOk="0" h="44732" w="44715">
                  <a:moveTo>
                    <a:pt x="44309" y="19543"/>
                  </a:moveTo>
                  <a:cubicBezTo>
                    <a:pt x="44183" y="16629"/>
                    <a:pt x="43338" y="13905"/>
                    <a:pt x="41776" y="11371"/>
                  </a:cubicBezTo>
                  <a:cubicBezTo>
                    <a:pt x="40635" y="9851"/>
                    <a:pt x="39496" y="8331"/>
                    <a:pt x="38355" y="6790"/>
                  </a:cubicBezTo>
                  <a:cubicBezTo>
                    <a:pt x="35526" y="3918"/>
                    <a:pt x="32189" y="1933"/>
                    <a:pt x="28305" y="835"/>
                  </a:cubicBezTo>
                  <a:cubicBezTo>
                    <a:pt x="26320" y="561"/>
                    <a:pt x="24335" y="286"/>
                    <a:pt x="22371" y="12"/>
                  </a:cubicBezTo>
                  <a:cubicBezTo>
                    <a:pt x="19394" y="-94"/>
                    <a:pt x="16586" y="518"/>
                    <a:pt x="13989" y="1849"/>
                  </a:cubicBezTo>
                  <a:cubicBezTo>
                    <a:pt x="11223" y="2714"/>
                    <a:pt x="8816" y="4213"/>
                    <a:pt x="6768" y="6367"/>
                  </a:cubicBezTo>
                  <a:cubicBezTo>
                    <a:pt x="4509" y="8394"/>
                    <a:pt x="2925" y="10844"/>
                    <a:pt x="1996" y="13673"/>
                  </a:cubicBezTo>
                  <a:cubicBezTo>
                    <a:pt x="560" y="16354"/>
                    <a:pt x="-94" y="19268"/>
                    <a:pt x="11" y="22372"/>
                  </a:cubicBezTo>
                  <a:cubicBezTo>
                    <a:pt x="265" y="24293"/>
                    <a:pt x="518" y="26194"/>
                    <a:pt x="750" y="28115"/>
                  </a:cubicBezTo>
                  <a:cubicBezTo>
                    <a:pt x="1764" y="31874"/>
                    <a:pt x="3643" y="35168"/>
                    <a:pt x="6345" y="37975"/>
                  </a:cubicBezTo>
                  <a:lnTo>
                    <a:pt x="10885" y="41565"/>
                  </a:lnTo>
                  <a:cubicBezTo>
                    <a:pt x="14411" y="43656"/>
                    <a:pt x="18233" y="44711"/>
                    <a:pt x="22350" y="44733"/>
                  </a:cubicBezTo>
                  <a:cubicBezTo>
                    <a:pt x="23427" y="44606"/>
                    <a:pt x="24483" y="44458"/>
                    <a:pt x="25560" y="44331"/>
                  </a:cubicBezTo>
                  <a:cubicBezTo>
                    <a:pt x="28368" y="44205"/>
                    <a:pt x="30986" y="43402"/>
                    <a:pt x="33414" y="41882"/>
                  </a:cubicBezTo>
                  <a:cubicBezTo>
                    <a:pt x="35948" y="40573"/>
                    <a:pt x="37996" y="38736"/>
                    <a:pt x="39538" y="36392"/>
                  </a:cubicBezTo>
                  <a:cubicBezTo>
                    <a:pt x="40129" y="35632"/>
                    <a:pt x="40741" y="34893"/>
                    <a:pt x="41311" y="34133"/>
                  </a:cubicBezTo>
                  <a:cubicBezTo>
                    <a:pt x="41353" y="34070"/>
                    <a:pt x="41417" y="34006"/>
                    <a:pt x="41459" y="33943"/>
                  </a:cubicBezTo>
                  <a:cubicBezTo>
                    <a:pt x="41480" y="33900"/>
                    <a:pt x="41501" y="33879"/>
                    <a:pt x="41544" y="33837"/>
                  </a:cubicBezTo>
                  <a:cubicBezTo>
                    <a:pt x="42325" y="32000"/>
                    <a:pt x="43106" y="30163"/>
                    <a:pt x="43887" y="28326"/>
                  </a:cubicBezTo>
                  <a:cubicBezTo>
                    <a:pt x="44816" y="25391"/>
                    <a:pt x="44964" y="22457"/>
                    <a:pt x="44330" y="195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7" name="Google Shape;4687;p35"/>
            <p:cNvSpPr/>
            <p:nvPr/>
          </p:nvSpPr>
          <p:spPr>
            <a:xfrm>
              <a:off x="-3392508" y="-3278098"/>
              <a:ext cx="47730" cy="48193"/>
            </a:xfrm>
            <a:custGeom>
              <a:rect b="b" l="l" r="r" t="t"/>
              <a:pathLst>
                <a:path extrusionOk="0" h="45898" w="45457">
                  <a:moveTo>
                    <a:pt x="45036" y="26634"/>
                  </a:moveTo>
                  <a:cubicBezTo>
                    <a:pt x="45691" y="23741"/>
                    <a:pt x="45585" y="20848"/>
                    <a:pt x="44698" y="17956"/>
                  </a:cubicBezTo>
                  <a:cubicBezTo>
                    <a:pt x="44677" y="17829"/>
                    <a:pt x="44656" y="17723"/>
                    <a:pt x="44614" y="17596"/>
                  </a:cubicBezTo>
                  <a:cubicBezTo>
                    <a:pt x="44382" y="16498"/>
                    <a:pt x="44044" y="16034"/>
                    <a:pt x="43453" y="14577"/>
                  </a:cubicBezTo>
                  <a:cubicBezTo>
                    <a:pt x="42017" y="11051"/>
                    <a:pt x="42904" y="12593"/>
                    <a:pt x="40602" y="9531"/>
                  </a:cubicBezTo>
                  <a:cubicBezTo>
                    <a:pt x="39969" y="8686"/>
                    <a:pt x="39420" y="7884"/>
                    <a:pt x="38765" y="7103"/>
                  </a:cubicBezTo>
                  <a:cubicBezTo>
                    <a:pt x="38681" y="6997"/>
                    <a:pt x="38596" y="6892"/>
                    <a:pt x="38512" y="6786"/>
                  </a:cubicBezTo>
                  <a:lnTo>
                    <a:pt x="33951" y="3176"/>
                  </a:lnTo>
                  <a:cubicBezTo>
                    <a:pt x="31333" y="1486"/>
                    <a:pt x="28504" y="557"/>
                    <a:pt x="25442" y="409"/>
                  </a:cubicBezTo>
                  <a:cubicBezTo>
                    <a:pt x="23499" y="-118"/>
                    <a:pt x="21536" y="-140"/>
                    <a:pt x="19572" y="367"/>
                  </a:cubicBezTo>
                  <a:cubicBezTo>
                    <a:pt x="16658" y="494"/>
                    <a:pt x="13934" y="1338"/>
                    <a:pt x="11379" y="2901"/>
                  </a:cubicBezTo>
                  <a:cubicBezTo>
                    <a:pt x="9859" y="4041"/>
                    <a:pt x="8318" y="5203"/>
                    <a:pt x="6798" y="6343"/>
                  </a:cubicBezTo>
                  <a:lnTo>
                    <a:pt x="3187" y="10903"/>
                  </a:lnTo>
                  <a:cubicBezTo>
                    <a:pt x="1498" y="13522"/>
                    <a:pt x="569" y="16351"/>
                    <a:pt x="421" y="19413"/>
                  </a:cubicBezTo>
                  <a:cubicBezTo>
                    <a:pt x="-234" y="22326"/>
                    <a:pt x="-128" y="25240"/>
                    <a:pt x="759" y="28154"/>
                  </a:cubicBezTo>
                  <a:lnTo>
                    <a:pt x="886" y="28492"/>
                  </a:lnTo>
                  <a:cubicBezTo>
                    <a:pt x="886" y="28492"/>
                    <a:pt x="928" y="28618"/>
                    <a:pt x="949" y="28682"/>
                  </a:cubicBezTo>
                  <a:cubicBezTo>
                    <a:pt x="1667" y="30455"/>
                    <a:pt x="2406" y="32229"/>
                    <a:pt x="3124" y="34003"/>
                  </a:cubicBezTo>
                  <a:cubicBezTo>
                    <a:pt x="3715" y="34805"/>
                    <a:pt x="4306" y="35586"/>
                    <a:pt x="4898" y="36368"/>
                  </a:cubicBezTo>
                  <a:cubicBezTo>
                    <a:pt x="5911" y="37719"/>
                    <a:pt x="6037" y="38120"/>
                    <a:pt x="6861" y="38880"/>
                  </a:cubicBezTo>
                  <a:cubicBezTo>
                    <a:pt x="6967" y="38965"/>
                    <a:pt x="7051" y="39070"/>
                    <a:pt x="7157" y="39154"/>
                  </a:cubicBezTo>
                  <a:cubicBezTo>
                    <a:pt x="8677" y="40358"/>
                    <a:pt x="10176" y="41541"/>
                    <a:pt x="11696" y="42744"/>
                  </a:cubicBezTo>
                  <a:cubicBezTo>
                    <a:pt x="14294" y="44433"/>
                    <a:pt x="17123" y="45341"/>
                    <a:pt x="20142" y="45489"/>
                  </a:cubicBezTo>
                  <a:cubicBezTo>
                    <a:pt x="22085" y="46017"/>
                    <a:pt x="24027" y="46038"/>
                    <a:pt x="25970" y="45531"/>
                  </a:cubicBezTo>
                  <a:cubicBezTo>
                    <a:pt x="28862" y="45405"/>
                    <a:pt x="31586" y="44560"/>
                    <a:pt x="34099" y="42997"/>
                  </a:cubicBezTo>
                  <a:cubicBezTo>
                    <a:pt x="35619" y="41857"/>
                    <a:pt x="37139" y="40717"/>
                    <a:pt x="38660" y="39577"/>
                  </a:cubicBezTo>
                  <a:cubicBezTo>
                    <a:pt x="39863" y="38057"/>
                    <a:pt x="41045" y="36557"/>
                    <a:pt x="42249" y="35058"/>
                  </a:cubicBezTo>
                  <a:cubicBezTo>
                    <a:pt x="43938" y="32461"/>
                    <a:pt x="44846" y="29632"/>
                    <a:pt x="44994" y="266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8" name="Google Shape;4688;p35"/>
            <p:cNvSpPr/>
            <p:nvPr/>
          </p:nvSpPr>
          <p:spPr>
            <a:xfrm>
              <a:off x="-3362161" y="-3479113"/>
              <a:ext cx="47893" cy="47067"/>
            </a:xfrm>
            <a:custGeom>
              <a:rect b="b" l="l" r="r" t="t"/>
              <a:pathLst>
                <a:path extrusionOk="0" h="44826" w="45612">
                  <a:moveTo>
                    <a:pt x="45206" y="19637"/>
                  </a:moveTo>
                  <a:cubicBezTo>
                    <a:pt x="45080" y="16723"/>
                    <a:pt x="44235" y="13999"/>
                    <a:pt x="42672" y="11466"/>
                  </a:cubicBezTo>
                  <a:cubicBezTo>
                    <a:pt x="40730" y="8045"/>
                    <a:pt x="38070" y="5321"/>
                    <a:pt x="34691" y="3294"/>
                  </a:cubicBezTo>
                  <a:cubicBezTo>
                    <a:pt x="31165" y="1204"/>
                    <a:pt x="27343" y="148"/>
                    <a:pt x="23226" y="127"/>
                  </a:cubicBezTo>
                  <a:cubicBezTo>
                    <a:pt x="22888" y="85"/>
                    <a:pt x="22529" y="42"/>
                    <a:pt x="22191" y="0"/>
                  </a:cubicBezTo>
                  <a:cubicBezTo>
                    <a:pt x="20291" y="254"/>
                    <a:pt x="18391" y="486"/>
                    <a:pt x="16491" y="739"/>
                  </a:cubicBezTo>
                  <a:cubicBezTo>
                    <a:pt x="13619" y="1394"/>
                    <a:pt x="11127" y="2682"/>
                    <a:pt x="8974" y="4582"/>
                  </a:cubicBezTo>
                  <a:cubicBezTo>
                    <a:pt x="7284" y="5553"/>
                    <a:pt x="5933" y="6862"/>
                    <a:pt x="4920" y="8551"/>
                  </a:cubicBezTo>
                  <a:cubicBezTo>
                    <a:pt x="2872" y="10726"/>
                    <a:pt x="1499" y="13302"/>
                    <a:pt x="803" y="16280"/>
                  </a:cubicBezTo>
                  <a:cubicBezTo>
                    <a:pt x="528" y="18243"/>
                    <a:pt x="254" y="20207"/>
                    <a:pt x="0" y="22170"/>
                  </a:cubicBezTo>
                  <a:cubicBezTo>
                    <a:pt x="254" y="24071"/>
                    <a:pt x="507" y="25971"/>
                    <a:pt x="739" y="27872"/>
                  </a:cubicBezTo>
                  <a:cubicBezTo>
                    <a:pt x="1393" y="30743"/>
                    <a:pt x="2682" y="33255"/>
                    <a:pt x="4582" y="35388"/>
                  </a:cubicBezTo>
                  <a:cubicBezTo>
                    <a:pt x="6123" y="37859"/>
                    <a:pt x="8193" y="39801"/>
                    <a:pt x="10790" y="41237"/>
                  </a:cubicBezTo>
                  <a:cubicBezTo>
                    <a:pt x="11106" y="41385"/>
                    <a:pt x="11423" y="41512"/>
                    <a:pt x="11740" y="41659"/>
                  </a:cubicBezTo>
                  <a:cubicBezTo>
                    <a:pt x="15266" y="43749"/>
                    <a:pt x="19088" y="44805"/>
                    <a:pt x="23205" y="44826"/>
                  </a:cubicBezTo>
                  <a:cubicBezTo>
                    <a:pt x="27132" y="44826"/>
                    <a:pt x="30827" y="43834"/>
                    <a:pt x="34248" y="41913"/>
                  </a:cubicBezTo>
                  <a:cubicBezTo>
                    <a:pt x="35768" y="40772"/>
                    <a:pt x="37288" y="39632"/>
                    <a:pt x="38830" y="38492"/>
                  </a:cubicBezTo>
                  <a:cubicBezTo>
                    <a:pt x="41701" y="35663"/>
                    <a:pt x="43686" y="32326"/>
                    <a:pt x="44784" y="28441"/>
                  </a:cubicBezTo>
                  <a:cubicBezTo>
                    <a:pt x="45713" y="25507"/>
                    <a:pt x="45861" y="22572"/>
                    <a:pt x="45227" y="196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89" name="Google Shape;4689;p35"/>
            <p:cNvSpPr/>
            <p:nvPr/>
          </p:nvSpPr>
          <p:spPr>
            <a:xfrm>
              <a:off x="-3441694" y="-3667571"/>
              <a:ext cx="44616" cy="46054"/>
            </a:xfrm>
            <a:custGeom>
              <a:rect b="b" l="l" r="r" t="t"/>
              <a:pathLst>
                <a:path extrusionOk="0" h="43861" w="42491">
                  <a:moveTo>
                    <a:pt x="27062" y="890"/>
                  </a:moveTo>
                  <a:cubicBezTo>
                    <a:pt x="-27" y="-6605"/>
                    <a:pt x="-11704" y="35476"/>
                    <a:pt x="15428" y="42972"/>
                  </a:cubicBezTo>
                  <a:cubicBezTo>
                    <a:pt x="42518" y="50467"/>
                    <a:pt x="54195" y="8386"/>
                    <a:pt x="27062"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0" name="Google Shape;4690;p35"/>
            <p:cNvSpPr/>
            <p:nvPr/>
          </p:nvSpPr>
          <p:spPr>
            <a:xfrm>
              <a:off x="-3592918" y="-3808646"/>
              <a:ext cx="45352" cy="46840"/>
            </a:xfrm>
            <a:custGeom>
              <a:rect b="b" l="l" r="r" t="t"/>
              <a:pathLst>
                <a:path extrusionOk="0" h="44610" w="43192">
                  <a:moveTo>
                    <a:pt x="27519" y="906"/>
                  </a:moveTo>
                  <a:cubicBezTo>
                    <a:pt x="-15" y="-6716"/>
                    <a:pt x="-11902" y="36062"/>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1" name="Google Shape;4691;p35"/>
            <p:cNvSpPr/>
            <p:nvPr/>
          </p:nvSpPr>
          <p:spPr>
            <a:xfrm>
              <a:off x="-3768907" y="-3915262"/>
              <a:ext cx="46646" cy="47360"/>
            </a:xfrm>
            <a:custGeom>
              <a:rect b="b" l="l" r="r" t="t"/>
              <a:pathLst>
                <a:path extrusionOk="0" h="45105" w="44425">
                  <a:moveTo>
                    <a:pt x="44383" y="22238"/>
                  </a:moveTo>
                  <a:cubicBezTo>
                    <a:pt x="44383" y="18333"/>
                    <a:pt x="43412" y="14680"/>
                    <a:pt x="41490" y="11280"/>
                  </a:cubicBezTo>
                  <a:cubicBezTo>
                    <a:pt x="40350" y="9760"/>
                    <a:pt x="39210" y="8261"/>
                    <a:pt x="38091" y="6741"/>
                  </a:cubicBezTo>
                  <a:cubicBezTo>
                    <a:pt x="35282" y="3890"/>
                    <a:pt x="31967" y="1905"/>
                    <a:pt x="28104" y="829"/>
                  </a:cubicBezTo>
                  <a:cubicBezTo>
                    <a:pt x="25189" y="-100"/>
                    <a:pt x="22276" y="-248"/>
                    <a:pt x="19362" y="385"/>
                  </a:cubicBezTo>
                  <a:cubicBezTo>
                    <a:pt x="16469" y="512"/>
                    <a:pt x="13767" y="1356"/>
                    <a:pt x="11254" y="2898"/>
                  </a:cubicBezTo>
                  <a:cubicBezTo>
                    <a:pt x="7855" y="4840"/>
                    <a:pt x="5152" y="7479"/>
                    <a:pt x="3146" y="10816"/>
                  </a:cubicBezTo>
                  <a:cubicBezTo>
                    <a:pt x="1077" y="14321"/>
                    <a:pt x="21" y="18121"/>
                    <a:pt x="0" y="22196"/>
                  </a:cubicBezTo>
                  <a:cubicBezTo>
                    <a:pt x="21" y="22534"/>
                    <a:pt x="42" y="22893"/>
                    <a:pt x="85" y="23231"/>
                  </a:cubicBezTo>
                  <a:cubicBezTo>
                    <a:pt x="338" y="25110"/>
                    <a:pt x="570" y="26968"/>
                    <a:pt x="823" y="28848"/>
                  </a:cubicBezTo>
                  <a:cubicBezTo>
                    <a:pt x="1478" y="31655"/>
                    <a:pt x="2724" y="34126"/>
                    <a:pt x="4603" y="36259"/>
                  </a:cubicBezTo>
                  <a:cubicBezTo>
                    <a:pt x="5553" y="37926"/>
                    <a:pt x="6862" y="39257"/>
                    <a:pt x="8509" y="40249"/>
                  </a:cubicBezTo>
                  <a:cubicBezTo>
                    <a:pt x="10642" y="42255"/>
                    <a:pt x="13197" y="43607"/>
                    <a:pt x="16110" y="44303"/>
                  </a:cubicBezTo>
                  <a:cubicBezTo>
                    <a:pt x="18053" y="44578"/>
                    <a:pt x="19974" y="44831"/>
                    <a:pt x="21917" y="45106"/>
                  </a:cubicBezTo>
                  <a:cubicBezTo>
                    <a:pt x="23796" y="44852"/>
                    <a:pt x="25654" y="44620"/>
                    <a:pt x="27533" y="44366"/>
                  </a:cubicBezTo>
                  <a:cubicBezTo>
                    <a:pt x="30342" y="43712"/>
                    <a:pt x="32812" y="42466"/>
                    <a:pt x="34945" y="40587"/>
                  </a:cubicBezTo>
                  <a:cubicBezTo>
                    <a:pt x="37373" y="39067"/>
                    <a:pt x="39273" y="37040"/>
                    <a:pt x="40688" y="34464"/>
                  </a:cubicBezTo>
                  <a:cubicBezTo>
                    <a:pt x="40899" y="34190"/>
                    <a:pt x="41089" y="33894"/>
                    <a:pt x="41279" y="33619"/>
                  </a:cubicBezTo>
                  <a:cubicBezTo>
                    <a:pt x="43348" y="30114"/>
                    <a:pt x="44404" y="26313"/>
                    <a:pt x="44425" y="222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2" name="Google Shape;4692;p35"/>
            <p:cNvSpPr/>
            <p:nvPr/>
          </p:nvSpPr>
          <p:spPr>
            <a:xfrm>
              <a:off x="-3940999" y="-4023749"/>
              <a:ext cx="45556" cy="47042"/>
            </a:xfrm>
            <a:custGeom>
              <a:rect b="b" l="l" r="r" t="t"/>
              <a:pathLst>
                <a:path extrusionOk="0" h="44802" w="43387">
                  <a:moveTo>
                    <a:pt x="27637" y="907"/>
                  </a:moveTo>
                  <a:cubicBezTo>
                    <a:pt x="-23" y="-6736"/>
                    <a:pt x="-11953" y="36231"/>
                    <a:pt x="15750" y="43896"/>
                  </a:cubicBezTo>
                  <a:cubicBezTo>
                    <a:pt x="43410" y="51539"/>
                    <a:pt x="55340" y="8572"/>
                    <a:pt x="27637" y="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3" name="Google Shape;4693;p35"/>
            <p:cNvSpPr/>
            <p:nvPr/>
          </p:nvSpPr>
          <p:spPr>
            <a:xfrm>
              <a:off x="-4109131" y="-4152975"/>
              <a:ext cx="45767" cy="47253"/>
            </a:xfrm>
            <a:custGeom>
              <a:rect b="b" l="l" r="r" t="t"/>
              <a:pathLst>
                <a:path extrusionOk="0" h="45003" w="43588">
                  <a:moveTo>
                    <a:pt x="27769" y="912"/>
                  </a:moveTo>
                  <a:cubicBezTo>
                    <a:pt x="-17" y="-6774"/>
                    <a:pt x="-12010" y="36406"/>
                    <a:pt x="15819" y="44092"/>
                  </a:cubicBezTo>
                  <a:cubicBezTo>
                    <a:pt x="43605" y="51777"/>
                    <a:pt x="55599" y="8598"/>
                    <a:pt x="27769" y="9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4" name="Google Shape;4694;p35"/>
            <p:cNvSpPr/>
            <p:nvPr/>
          </p:nvSpPr>
          <p:spPr>
            <a:xfrm>
              <a:off x="-4234916" y="-4307527"/>
              <a:ext cx="45352" cy="46840"/>
            </a:xfrm>
            <a:custGeom>
              <a:rect b="b" l="l" r="r" t="t"/>
              <a:pathLst>
                <a:path extrusionOk="0" h="44610" w="43192">
                  <a:moveTo>
                    <a:pt x="27519" y="906"/>
                  </a:moveTo>
                  <a:cubicBezTo>
                    <a:pt x="-14" y="-6717"/>
                    <a:pt x="-11902" y="36061"/>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5" name="Google Shape;4695;p35"/>
            <p:cNvSpPr/>
            <p:nvPr/>
          </p:nvSpPr>
          <p:spPr>
            <a:xfrm>
              <a:off x="-4309750" y="-4497940"/>
              <a:ext cx="46623" cy="46635"/>
            </a:xfrm>
            <a:custGeom>
              <a:rect b="b" l="l" r="r" t="t"/>
              <a:pathLst>
                <a:path extrusionOk="0" h="44414" w="44403">
                  <a:moveTo>
                    <a:pt x="44404" y="22239"/>
                  </a:moveTo>
                  <a:cubicBezTo>
                    <a:pt x="44404" y="18333"/>
                    <a:pt x="43433" y="14680"/>
                    <a:pt x="41511" y="11280"/>
                  </a:cubicBezTo>
                  <a:cubicBezTo>
                    <a:pt x="40371" y="9760"/>
                    <a:pt x="39231" y="8261"/>
                    <a:pt x="38112" y="6741"/>
                  </a:cubicBezTo>
                  <a:cubicBezTo>
                    <a:pt x="35303" y="3890"/>
                    <a:pt x="31988" y="1905"/>
                    <a:pt x="28125" y="829"/>
                  </a:cubicBezTo>
                  <a:cubicBezTo>
                    <a:pt x="25211" y="-100"/>
                    <a:pt x="22297" y="-248"/>
                    <a:pt x="19362" y="385"/>
                  </a:cubicBezTo>
                  <a:cubicBezTo>
                    <a:pt x="16469" y="512"/>
                    <a:pt x="13767" y="1356"/>
                    <a:pt x="11254" y="2898"/>
                  </a:cubicBezTo>
                  <a:cubicBezTo>
                    <a:pt x="8636" y="4249"/>
                    <a:pt x="6525" y="6149"/>
                    <a:pt x="4920" y="8557"/>
                  </a:cubicBezTo>
                  <a:cubicBezTo>
                    <a:pt x="2871" y="10731"/>
                    <a:pt x="1499" y="13307"/>
                    <a:pt x="802" y="16285"/>
                  </a:cubicBezTo>
                  <a:cubicBezTo>
                    <a:pt x="528" y="18248"/>
                    <a:pt x="274" y="20212"/>
                    <a:pt x="0" y="22175"/>
                  </a:cubicBezTo>
                  <a:cubicBezTo>
                    <a:pt x="0" y="26082"/>
                    <a:pt x="971" y="29734"/>
                    <a:pt x="2892" y="33134"/>
                  </a:cubicBezTo>
                  <a:cubicBezTo>
                    <a:pt x="4033" y="34654"/>
                    <a:pt x="5173" y="36153"/>
                    <a:pt x="6292" y="37674"/>
                  </a:cubicBezTo>
                  <a:cubicBezTo>
                    <a:pt x="9100" y="40524"/>
                    <a:pt x="12415" y="42509"/>
                    <a:pt x="16279" y="43585"/>
                  </a:cubicBezTo>
                  <a:cubicBezTo>
                    <a:pt x="19193" y="44515"/>
                    <a:pt x="22107" y="44662"/>
                    <a:pt x="25020" y="44029"/>
                  </a:cubicBezTo>
                  <a:cubicBezTo>
                    <a:pt x="27913" y="43902"/>
                    <a:pt x="30616" y="43058"/>
                    <a:pt x="33129" y="41516"/>
                  </a:cubicBezTo>
                  <a:cubicBezTo>
                    <a:pt x="35747" y="40165"/>
                    <a:pt x="37858" y="38265"/>
                    <a:pt x="39463" y="35858"/>
                  </a:cubicBezTo>
                  <a:cubicBezTo>
                    <a:pt x="41511" y="33683"/>
                    <a:pt x="42884" y="31107"/>
                    <a:pt x="43580" y="28130"/>
                  </a:cubicBezTo>
                  <a:cubicBezTo>
                    <a:pt x="43855" y="26166"/>
                    <a:pt x="44129" y="24202"/>
                    <a:pt x="44383" y="222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6" name="Google Shape;4696;p35"/>
            <p:cNvSpPr/>
            <p:nvPr/>
          </p:nvSpPr>
          <p:spPr>
            <a:xfrm>
              <a:off x="-4351632" y="-4695111"/>
              <a:ext cx="45991" cy="47487"/>
            </a:xfrm>
            <a:custGeom>
              <a:rect b="b" l="l" r="r" t="t"/>
              <a:pathLst>
                <a:path extrusionOk="0" h="45226" w="43801">
                  <a:moveTo>
                    <a:pt x="27898" y="918"/>
                  </a:moveTo>
                  <a:cubicBezTo>
                    <a:pt x="-16" y="-6810"/>
                    <a:pt x="-12072" y="36580"/>
                    <a:pt x="15904" y="44308"/>
                  </a:cubicBezTo>
                  <a:cubicBezTo>
                    <a:pt x="43818" y="52036"/>
                    <a:pt x="55874" y="8646"/>
                    <a:pt x="27898" y="9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7" name="Google Shape;4697;p35"/>
            <p:cNvSpPr/>
            <p:nvPr/>
          </p:nvSpPr>
          <p:spPr>
            <a:xfrm>
              <a:off x="-4391158" y="-4903607"/>
              <a:ext cx="45038" cy="46490"/>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8" name="Google Shape;4698;p35"/>
            <p:cNvSpPr/>
            <p:nvPr/>
          </p:nvSpPr>
          <p:spPr>
            <a:xfrm>
              <a:off x="-4460245" y="-5090098"/>
              <a:ext cx="44392" cy="45843"/>
            </a:xfrm>
            <a:custGeom>
              <a:rect b="b" l="l" r="r" t="t"/>
              <a:pathLst>
                <a:path extrusionOk="0" h="43660" w="42278">
                  <a:moveTo>
                    <a:pt x="26935" y="885"/>
                  </a:moveTo>
                  <a:cubicBezTo>
                    <a:pt x="-28" y="-6569"/>
                    <a:pt x="-11641" y="35302"/>
                    <a:pt x="15343" y="42776"/>
                  </a:cubicBezTo>
                  <a:cubicBezTo>
                    <a:pt x="42306" y="50230"/>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99" name="Google Shape;4699;p35"/>
            <p:cNvSpPr/>
            <p:nvPr/>
          </p:nvSpPr>
          <p:spPr>
            <a:xfrm>
              <a:off x="-4605366" y="-5239831"/>
              <a:ext cx="44827" cy="46279"/>
            </a:xfrm>
            <a:custGeom>
              <a:rect b="b" l="l" r="r" t="t"/>
              <a:pathLst>
                <a:path extrusionOk="0" h="44075" w="42692">
                  <a:moveTo>
                    <a:pt x="27195" y="891"/>
                  </a:moveTo>
                  <a:cubicBezTo>
                    <a:pt x="-22" y="-6625"/>
                    <a:pt x="-11761" y="35646"/>
                    <a:pt x="15497" y="43184"/>
                  </a:cubicBezTo>
                  <a:cubicBezTo>
                    <a:pt x="42714" y="50701"/>
                    <a:pt x="54454" y="8430"/>
                    <a:pt x="27195" y="8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0" name="Google Shape;4700;p35"/>
            <p:cNvSpPr/>
            <p:nvPr/>
          </p:nvSpPr>
          <p:spPr>
            <a:xfrm>
              <a:off x="-4804777" y="-5299244"/>
              <a:ext cx="43751" cy="45196"/>
            </a:xfrm>
            <a:custGeom>
              <a:rect b="b" l="l" r="r" t="t"/>
              <a:pathLst>
                <a:path extrusionOk="0" h="43044" w="41668">
                  <a:moveTo>
                    <a:pt x="26546" y="872"/>
                  </a:moveTo>
                  <a:cubicBezTo>
                    <a:pt x="-16" y="-6476"/>
                    <a:pt x="-11481" y="34803"/>
                    <a:pt x="15123" y="42172"/>
                  </a:cubicBezTo>
                  <a:cubicBezTo>
                    <a:pt x="41685" y="49520"/>
                    <a:pt x="53150" y="8241"/>
                    <a:pt x="26546" y="8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1" name="Google Shape;4701;p35"/>
            <p:cNvSpPr/>
            <p:nvPr/>
          </p:nvSpPr>
          <p:spPr>
            <a:xfrm>
              <a:off x="-5005281" y="-5276016"/>
              <a:ext cx="45028" cy="46490"/>
            </a:xfrm>
            <a:custGeom>
              <a:rect b="b" l="l" r="r" t="t"/>
              <a:pathLst>
                <a:path extrusionOk="0" h="44276" w="42884">
                  <a:moveTo>
                    <a:pt x="27318" y="897"/>
                  </a:moveTo>
                  <a:cubicBezTo>
                    <a:pt x="-25" y="-6662"/>
                    <a:pt x="-11807" y="35821"/>
                    <a:pt x="15557" y="43379"/>
                  </a:cubicBezTo>
                  <a:cubicBezTo>
                    <a:pt x="42901" y="50938"/>
                    <a:pt x="54704" y="8456"/>
                    <a:pt x="27318"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2" name="Google Shape;4702;p35"/>
            <p:cNvSpPr/>
            <p:nvPr/>
          </p:nvSpPr>
          <p:spPr>
            <a:xfrm>
              <a:off x="-5182138" y="-5182745"/>
              <a:ext cx="44616" cy="46055"/>
            </a:xfrm>
            <a:custGeom>
              <a:rect b="b" l="l" r="r" t="t"/>
              <a:pathLst>
                <a:path extrusionOk="0" h="43862" w="42491">
                  <a:moveTo>
                    <a:pt x="27063" y="890"/>
                  </a:moveTo>
                  <a:cubicBezTo>
                    <a:pt x="-27" y="-6605"/>
                    <a:pt x="-11704" y="35476"/>
                    <a:pt x="15429" y="42972"/>
                  </a:cubicBezTo>
                  <a:cubicBezTo>
                    <a:pt x="42518" y="50467"/>
                    <a:pt x="54195" y="8386"/>
                    <a:pt x="27063"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3" name="Google Shape;4703;p35"/>
            <p:cNvSpPr/>
            <p:nvPr/>
          </p:nvSpPr>
          <p:spPr>
            <a:xfrm>
              <a:off x="-5326564" y="-5038641"/>
              <a:ext cx="44295" cy="45726"/>
            </a:xfrm>
            <a:custGeom>
              <a:rect b="b" l="l" r="r" t="t"/>
              <a:pathLst>
                <a:path extrusionOk="0" h="43549" w="42186">
                  <a:moveTo>
                    <a:pt x="26871" y="882"/>
                  </a:moveTo>
                  <a:cubicBezTo>
                    <a:pt x="-29" y="-6550"/>
                    <a:pt x="-11621" y="35214"/>
                    <a:pt x="15321" y="42668"/>
                  </a:cubicBezTo>
                  <a:cubicBezTo>
                    <a:pt x="42200" y="50100"/>
                    <a:pt x="53813" y="8336"/>
                    <a:pt x="26871" y="8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4" name="Google Shape;4704;p35"/>
            <p:cNvSpPr/>
            <p:nvPr/>
          </p:nvSpPr>
          <p:spPr>
            <a:xfrm>
              <a:off x="-5421259" y="-4855379"/>
              <a:ext cx="47521" cy="49018"/>
            </a:xfrm>
            <a:custGeom>
              <a:rect b="b" l="l" r="r" t="t"/>
              <a:pathLst>
                <a:path extrusionOk="0" h="46684" w="45258">
                  <a:moveTo>
                    <a:pt x="44894" y="19531"/>
                  </a:moveTo>
                  <a:cubicBezTo>
                    <a:pt x="44768" y="16617"/>
                    <a:pt x="43923" y="13894"/>
                    <a:pt x="42361" y="11360"/>
                  </a:cubicBezTo>
                  <a:cubicBezTo>
                    <a:pt x="40988" y="8720"/>
                    <a:pt x="39088" y="6588"/>
                    <a:pt x="36660" y="4983"/>
                  </a:cubicBezTo>
                  <a:cubicBezTo>
                    <a:pt x="34464" y="2914"/>
                    <a:pt x="31867" y="1541"/>
                    <a:pt x="28869" y="823"/>
                  </a:cubicBezTo>
                  <a:cubicBezTo>
                    <a:pt x="26884" y="549"/>
                    <a:pt x="24899" y="274"/>
                    <a:pt x="22935" y="0"/>
                  </a:cubicBezTo>
                  <a:cubicBezTo>
                    <a:pt x="19008" y="0"/>
                    <a:pt x="15313" y="993"/>
                    <a:pt x="11893" y="2914"/>
                  </a:cubicBezTo>
                  <a:cubicBezTo>
                    <a:pt x="10372" y="4054"/>
                    <a:pt x="8852" y="5194"/>
                    <a:pt x="7311" y="6334"/>
                  </a:cubicBezTo>
                  <a:cubicBezTo>
                    <a:pt x="4439" y="9164"/>
                    <a:pt x="2454" y="12500"/>
                    <a:pt x="1356" y="16385"/>
                  </a:cubicBezTo>
                  <a:cubicBezTo>
                    <a:pt x="1187" y="17082"/>
                    <a:pt x="1019" y="17757"/>
                    <a:pt x="829" y="18454"/>
                  </a:cubicBezTo>
                  <a:cubicBezTo>
                    <a:pt x="-100" y="21389"/>
                    <a:pt x="-248" y="24303"/>
                    <a:pt x="385" y="27238"/>
                  </a:cubicBezTo>
                  <a:cubicBezTo>
                    <a:pt x="512" y="30152"/>
                    <a:pt x="1356" y="32854"/>
                    <a:pt x="2919" y="35388"/>
                  </a:cubicBezTo>
                  <a:cubicBezTo>
                    <a:pt x="4291" y="38027"/>
                    <a:pt x="6192" y="40139"/>
                    <a:pt x="8599" y="41743"/>
                  </a:cubicBezTo>
                  <a:cubicBezTo>
                    <a:pt x="10795" y="43792"/>
                    <a:pt x="13370" y="45185"/>
                    <a:pt x="16369" y="45882"/>
                  </a:cubicBezTo>
                  <a:cubicBezTo>
                    <a:pt x="18354" y="46156"/>
                    <a:pt x="20317" y="46431"/>
                    <a:pt x="22302" y="46684"/>
                  </a:cubicBezTo>
                  <a:cubicBezTo>
                    <a:pt x="26229" y="46684"/>
                    <a:pt x="29903" y="45692"/>
                    <a:pt x="33324" y="43770"/>
                  </a:cubicBezTo>
                  <a:cubicBezTo>
                    <a:pt x="34844" y="42630"/>
                    <a:pt x="36364" y="41490"/>
                    <a:pt x="37885" y="40350"/>
                  </a:cubicBezTo>
                  <a:cubicBezTo>
                    <a:pt x="40756" y="37542"/>
                    <a:pt x="42741" y="34185"/>
                    <a:pt x="43817" y="30320"/>
                  </a:cubicBezTo>
                  <a:cubicBezTo>
                    <a:pt x="44029" y="29645"/>
                    <a:pt x="44240" y="28948"/>
                    <a:pt x="44430" y="28272"/>
                  </a:cubicBezTo>
                  <a:cubicBezTo>
                    <a:pt x="45359" y="25337"/>
                    <a:pt x="45507" y="22402"/>
                    <a:pt x="44873" y="194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5" name="Google Shape;4705;p35"/>
            <p:cNvSpPr/>
            <p:nvPr/>
          </p:nvSpPr>
          <p:spPr>
            <a:xfrm>
              <a:off x="-5471243" y="-4652291"/>
              <a:ext cx="45448" cy="47064"/>
            </a:xfrm>
            <a:custGeom>
              <a:rect b="b" l="l" r="r" t="t"/>
              <a:pathLst>
                <a:path extrusionOk="0" h="44823" w="43284">
                  <a:moveTo>
                    <a:pt x="43285" y="21682"/>
                  </a:moveTo>
                  <a:cubicBezTo>
                    <a:pt x="43285" y="17882"/>
                    <a:pt x="42334" y="14313"/>
                    <a:pt x="40476" y="10998"/>
                  </a:cubicBezTo>
                  <a:cubicBezTo>
                    <a:pt x="39378" y="9520"/>
                    <a:pt x="38259" y="8042"/>
                    <a:pt x="37161" y="6564"/>
                  </a:cubicBezTo>
                  <a:cubicBezTo>
                    <a:pt x="34437" y="3777"/>
                    <a:pt x="31186" y="1856"/>
                    <a:pt x="27428" y="800"/>
                  </a:cubicBezTo>
                  <a:cubicBezTo>
                    <a:pt x="24598" y="-108"/>
                    <a:pt x="21748" y="-235"/>
                    <a:pt x="18897" y="378"/>
                  </a:cubicBezTo>
                  <a:cubicBezTo>
                    <a:pt x="16089" y="504"/>
                    <a:pt x="13450" y="1328"/>
                    <a:pt x="11001" y="2827"/>
                  </a:cubicBezTo>
                  <a:cubicBezTo>
                    <a:pt x="7707" y="4706"/>
                    <a:pt x="5067" y="7282"/>
                    <a:pt x="3104" y="10534"/>
                  </a:cubicBezTo>
                  <a:cubicBezTo>
                    <a:pt x="1098" y="13954"/>
                    <a:pt x="63" y="17649"/>
                    <a:pt x="42" y="21619"/>
                  </a:cubicBezTo>
                  <a:cubicBezTo>
                    <a:pt x="42" y="22316"/>
                    <a:pt x="0" y="22991"/>
                    <a:pt x="0" y="23688"/>
                  </a:cubicBezTo>
                  <a:cubicBezTo>
                    <a:pt x="232" y="25504"/>
                    <a:pt x="464" y="27299"/>
                    <a:pt x="696" y="29114"/>
                  </a:cubicBezTo>
                  <a:cubicBezTo>
                    <a:pt x="1330" y="31838"/>
                    <a:pt x="2534" y="34224"/>
                    <a:pt x="4349" y="36272"/>
                  </a:cubicBezTo>
                  <a:cubicBezTo>
                    <a:pt x="5279" y="37877"/>
                    <a:pt x="6524" y="39165"/>
                    <a:pt x="8108" y="40136"/>
                  </a:cubicBezTo>
                  <a:cubicBezTo>
                    <a:pt x="10177" y="42079"/>
                    <a:pt x="12626" y="43388"/>
                    <a:pt x="15455" y="44063"/>
                  </a:cubicBezTo>
                  <a:cubicBezTo>
                    <a:pt x="17335" y="44317"/>
                    <a:pt x="19193" y="44570"/>
                    <a:pt x="21072" y="44824"/>
                  </a:cubicBezTo>
                  <a:cubicBezTo>
                    <a:pt x="22888" y="44591"/>
                    <a:pt x="24683" y="44359"/>
                    <a:pt x="26498" y="44127"/>
                  </a:cubicBezTo>
                  <a:cubicBezTo>
                    <a:pt x="29222" y="43494"/>
                    <a:pt x="31608" y="42290"/>
                    <a:pt x="33656" y="40474"/>
                  </a:cubicBezTo>
                  <a:cubicBezTo>
                    <a:pt x="36000" y="39017"/>
                    <a:pt x="37858" y="37032"/>
                    <a:pt x="39209" y="34562"/>
                  </a:cubicBezTo>
                  <a:cubicBezTo>
                    <a:pt x="39547" y="33971"/>
                    <a:pt x="39885" y="33358"/>
                    <a:pt x="40223" y="32767"/>
                  </a:cubicBezTo>
                  <a:cubicBezTo>
                    <a:pt x="42229" y="29347"/>
                    <a:pt x="43264" y="25652"/>
                    <a:pt x="43285" y="216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6" name="Google Shape;4706;p35"/>
            <p:cNvSpPr/>
            <p:nvPr/>
          </p:nvSpPr>
          <p:spPr>
            <a:xfrm>
              <a:off x="-5462790" y="-4445370"/>
              <a:ext cx="44392" cy="45844"/>
            </a:xfrm>
            <a:custGeom>
              <a:rect b="b" l="l" r="r" t="t"/>
              <a:pathLst>
                <a:path extrusionOk="0" h="43661" w="42278">
                  <a:moveTo>
                    <a:pt x="26935" y="885"/>
                  </a:moveTo>
                  <a:cubicBezTo>
                    <a:pt x="-28" y="-6568"/>
                    <a:pt x="-11641" y="35302"/>
                    <a:pt x="15343" y="42776"/>
                  </a:cubicBezTo>
                  <a:cubicBezTo>
                    <a:pt x="42306" y="50229"/>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7" name="Google Shape;4707;p35"/>
            <p:cNvSpPr/>
            <p:nvPr/>
          </p:nvSpPr>
          <p:spPr>
            <a:xfrm>
              <a:off x="-5392640" y="-4260547"/>
              <a:ext cx="44065" cy="45524"/>
            </a:xfrm>
            <a:custGeom>
              <a:rect b="b" l="l" r="r" t="t"/>
              <a:pathLst>
                <a:path extrusionOk="0" h="43356" w="41967">
                  <a:moveTo>
                    <a:pt x="26737" y="881"/>
                  </a:moveTo>
                  <a:cubicBezTo>
                    <a:pt x="-15" y="-6531"/>
                    <a:pt x="-11564" y="35065"/>
                    <a:pt x="15230" y="42476"/>
                  </a:cubicBezTo>
                  <a:cubicBezTo>
                    <a:pt x="41982" y="49888"/>
                    <a:pt x="53531" y="8292"/>
                    <a:pt x="26737"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8" name="Google Shape;4708;p35"/>
            <p:cNvSpPr/>
            <p:nvPr/>
          </p:nvSpPr>
          <p:spPr>
            <a:xfrm>
              <a:off x="-5267839" y="-4092556"/>
              <a:ext cx="42071" cy="43444"/>
            </a:xfrm>
            <a:custGeom>
              <a:rect b="b" l="l" r="r" t="t"/>
              <a:pathLst>
                <a:path extrusionOk="0" h="41375" w="40068">
                  <a:moveTo>
                    <a:pt x="25519" y="841"/>
                  </a:moveTo>
                  <a:cubicBezTo>
                    <a:pt x="-29" y="-6233"/>
                    <a:pt x="-11030" y="33462"/>
                    <a:pt x="14540" y="40535"/>
                  </a:cubicBezTo>
                  <a:cubicBezTo>
                    <a:pt x="40089" y="47609"/>
                    <a:pt x="51110" y="7914"/>
                    <a:pt x="25519" y="8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09" name="Google Shape;4709;p35"/>
            <p:cNvSpPr/>
            <p:nvPr/>
          </p:nvSpPr>
          <p:spPr>
            <a:xfrm>
              <a:off x="-5119326" y="-3952069"/>
              <a:ext cx="43975" cy="45407"/>
            </a:xfrm>
            <a:custGeom>
              <a:rect b="b" l="l" r="r" t="t"/>
              <a:pathLst>
                <a:path extrusionOk="0" h="43245" w="41881">
                  <a:moveTo>
                    <a:pt x="26673" y="878"/>
                  </a:moveTo>
                  <a:cubicBezTo>
                    <a:pt x="-15" y="-6512"/>
                    <a:pt x="-11544" y="34978"/>
                    <a:pt x="15208" y="42368"/>
                  </a:cubicBezTo>
                  <a:cubicBezTo>
                    <a:pt x="41897" y="49758"/>
                    <a:pt x="53425" y="8268"/>
                    <a:pt x="26673" y="8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10" name="Google Shape;4710;p35"/>
            <p:cNvSpPr/>
            <p:nvPr/>
          </p:nvSpPr>
          <p:spPr>
            <a:xfrm>
              <a:off x="-4959585" y="-3826379"/>
              <a:ext cx="45982" cy="47129"/>
            </a:xfrm>
            <a:custGeom>
              <a:rect b="b" l="l" r="r" t="t"/>
              <a:pathLst>
                <a:path extrusionOk="0" h="44885" w="43792">
                  <a:moveTo>
                    <a:pt x="43063" y="16254"/>
                  </a:moveTo>
                  <a:cubicBezTo>
                    <a:pt x="41079" y="8801"/>
                    <a:pt x="35167" y="2825"/>
                    <a:pt x="27734" y="777"/>
                  </a:cubicBezTo>
                  <a:cubicBezTo>
                    <a:pt x="20302" y="-1271"/>
                    <a:pt x="12151" y="798"/>
                    <a:pt x="6620" y="6182"/>
                  </a:cubicBezTo>
                  <a:cubicBezTo>
                    <a:pt x="3811" y="8948"/>
                    <a:pt x="1869" y="12221"/>
                    <a:pt x="792" y="16043"/>
                  </a:cubicBezTo>
                  <a:cubicBezTo>
                    <a:pt x="-242" y="19865"/>
                    <a:pt x="-264" y="23665"/>
                    <a:pt x="729" y="27487"/>
                  </a:cubicBezTo>
                  <a:cubicBezTo>
                    <a:pt x="834" y="28099"/>
                    <a:pt x="940" y="28691"/>
                    <a:pt x="1066" y="29303"/>
                  </a:cubicBezTo>
                  <a:cubicBezTo>
                    <a:pt x="2017" y="32829"/>
                    <a:pt x="3769" y="35912"/>
                    <a:pt x="6303" y="38551"/>
                  </a:cubicBezTo>
                  <a:cubicBezTo>
                    <a:pt x="8942" y="41254"/>
                    <a:pt x="12089" y="43112"/>
                    <a:pt x="15741" y="44125"/>
                  </a:cubicBezTo>
                  <a:cubicBezTo>
                    <a:pt x="19394" y="45117"/>
                    <a:pt x="23047" y="45139"/>
                    <a:pt x="26700" y="44188"/>
                  </a:cubicBezTo>
                  <a:cubicBezTo>
                    <a:pt x="30226" y="43238"/>
                    <a:pt x="33308" y="41486"/>
                    <a:pt x="35948" y="38952"/>
                  </a:cubicBezTo>
                  <a:cubicBezTo>
                    <a:pt x="36349" y="38488"/>
                    <a:pt x="36750" y="38023"/>
                    <a:pt x="37172" y="37559"/>
                  </a:cubicBezTo>
                  <a:cubicBezTo>
                    <a:pt x="39981" y="34793"/>
                    <a:pt x="41923" y="31520"/>
                    <a:pt x="43000" y="27719"/>
                  </a:cubicBezTo>
                  <a:cubicBezTo>
                    <a:pt x="44035" y="23898"/>
                    <a:pt x="44056" y="20097"/>
                    <a:pt x="43063" y="1627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11" name="Google Shape;4711;p35"/>
            <p:cNvSpPr/>
            <p:nvPr/>
          </p:nvSpPr>
          <p:spPr>
            <a:xfrm>
              <a:off x="-4777621" y="-3725239"/>
              <a:ext cx="45038" cy="46490"/>
            </a:xfrm>
            <a:custGeom>
              <a:rect b="b" l="l" r="r" t="t"/>
              <a:pathLst>
                <a:path extrusionOk="0" h="44276" w="42893">
                  <a:moveTo>
                    <a:pt x="27327" y="897"/>
                  </a:moveTo>
                  <a:cubicBezTo>
                    <a:pt x="-16" y="-6662"/>
                    <a:pt x="-11819" y="35821"/>
                    <a:pt x="15567"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12" name="Google Shape;4712;p35"/>
            <p:cNvSpPr/>
            <p:nvPr/>
          </p:nvSpPr>
          <p:spPr>
            <a:xfrm>
              <a:off x="-4594034" y="-3639488"/>
              <a:ext cx="44928" cy="46395"/>
            </a:xfrm>
            <a:custGeom>
              <a:rect b="b" l="l" r="r" t="t"/>
              <a:pathLst>
                <a:path extrusionOk="0" h="44186" w="42789">
                  <a:moveTo>
                    <a:pt x="27254" y="894"/>
                  </a:moveTo>
                  <a:cubicBezTo>
                    <a:pt x="-26" y="-6644"/>
                    <a:pt x="-11787" y="35733"/>
                    <a:pt x="15536" y="43292"/>
                  </a:cubicBezTo>
                  <a:cubicBezTo>
                    <a:pt x="42816" y="50830"/>
                    <a:pt x="54576" y="8453"/>
                    <a:pt x="27254" y="8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13" name="Google Shape;4713;p35"/>
            <p:cNvSpPr/>
            <p:nvPr/>
          </p:nvSpPr>
          <p:spPr>
            <a:xfrm>
              <a:off x="-4410949" y="-3544066"/>
              <a:ext cx="47931" cy="46364"/>
            </a:xfrm>
            <a:custGeom>
              <a:rect b="b" l="l" r="r" t="t"/>
              <a:pathLst>
                <a:path extrusionOk="0" h="44156" w="45649">
                  <a:moveTo>
                    <a:pt x="45608" y="22212"/>
                  </a:moveTo>
                  <a:cubicBezTo>
                    <a:pt x="45608" y="18348"/>
                    <a:pt x="44636" y="14738"/>
                    <a:pt x="42757" y="11381"/>
                  </a:cubicBezTo>
                  <a:lnTo>
                    <a:pt x="39400" y="6883"/>
                  </a:lnTo>
                  <a:cubicBezTo>
                    <a:pt x="36634" y="4054"/>
                    <a:pt x="33340" y="2111"/>
                    <a:pt x="29519" y="1035"/>
                  </a:cubicBezTo>
                  <a:cubicBezTo>
                    <a:pt x="29307" y="971"/>
                    <a:pt x="29117" y="887"/>
                    <a:pt x="28906" y="802"/>
                  </a:cubicBezTo>
                  <a:cubicBezTo>
                    <a:pt x="26963" y="528"/>
                    <a:pt x="25021" y="274"/>
                    <a:pt x="23057" y="0"/>
                  </a:cubicBezTo>
                  <a:cubicBezTo>
                    <a:pt x="22952" y="0"/>
                    <a:pt x="22846" y="0"/>
                    <a:pt x="22740" y="0"/>
                  </a:cubicBezTo>
                  <a:cubicBezTo>
                    <a:pt x="22360" y="0"/>
                    <a:pt x="22002" y="0"/>
                    <a:pt x="21622" y="0"/>
                  </a:cubicBezTo>
                  <a:lnTo>
                    <a:pt x="16068" y="718"/>
                  </a:lnTo>
                  <a:cubicBezTo>
                    <a:pt x="13281" y="1351"/>
                    <a:pt x="10832" y="2597"/>
                    <a:pt x="8742" y="4476"/>
                  </a:cubicBezTo>
                  <a:cubicBezTo>
                    <a:pt x="7095" y="5426"/>
                    <a:pt x="5765" y="6714"/>
                    <a:pt x="4793" y="8340"/>
                  </a:cubicBezTo>
                  <a:cubicBezTo>
                    <a:pt x="2808" y="10473"/>
                    <a:pt x="1457" y="12985"/>
                    <a:pt x="781" y="15878"/>
                  </a:cubicBezTo>
                  <a:lnTo>
                    <a:pt x="0" y="21621"/>
                  </a:lnTo>
                  <a:cubicBezTo>
                    <a:pt x="232" y="23479"/>
                    <a:pt x="486" y="25337"/>
                    <a:pt x="718" y="27174"/>
                  </a:cubicBezTo>
                  <a:cubicBezTo>
                    <a:pt x="1352" y="29961"/>
                    <a:pt x="2598" y="32410"/>
                    <a:pt x="4477" y="34501"/>
                  </a:cubicBezTo>
                  <a:cubicBezTo>
                    <a:pt x="5976" y="36908"/>
                    <a:pt x="8002" y="38787"/>
                    <a:pt x="10537" y="40202"/>
                  </a:cubicBezTo>
                  <a:cubicBezTo>
                    <a:pt x="12838" y="41532"/>
                    <a:pt x="15224" y="42841"/>
                    <a:pt x="17842" y="43348"/>
                  </a:cubicBezTo>
                  <a:cubicBezTo>
                    <a:pt x="20713" y="44256"/>
                    <a:pt x="23606" y="44403"/>
                    <a:pt x="26499" y="43770"/>
                  </a:cubicBezTo>
                  <a:cubicBezTo>
                    <a:pt x="29350" y="43644"/>
                    <a:pt x="32031" y="42820"/>
                    <a:pt x="34522" y="41278"/>
                  </a:cubicBezTo>
                  <a:cubicBezTo>
                    <a:pt x="37120" y="39927"/>
                    <a:pt x="39189" y="38069"/>
                    <a:pt x="40772" y="35683"/>
                  </a:cubicBezTo>
                  <a:cubicBezTo>
                    <a:pt x="42799" y="33530"/>
                    <a:pt x="44151" y="30975"/>
                    <a:pt x="44848" y="28040"/>
                  </a:cubicBezTo>
                  <a:cubicBezTo>
                    <a:pt x="45122" y="26097"/>
                    <a:pt x="45376" y="24155"/>
                    <a:pt x="45650" y="222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14" name="Google Shape;4714;p35"/>
            <p:cNvSpPr/>
            <p:nvPr/>
          </p:nvSpPr>
          <p:spPr>
            <a:xfrm>
              <a:off x="-4239371" y="-3432016"/>
              <a:ext cx="45038" cy="46490"/>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15" name="Google Shape;4715;p35"/>
            <p:cNvSpPr/>
            <p:nvPr/>
          </p:nvSpPr>
          <p:spPr>
            <a:xfrm>
              <a:off x="-3682656" y="-2854300"/>
              <a:ext cx="46325" cy="46707"/>
            </a:xfrm>
            <a:custGeom>
              <a:rect b="b" l="l" r="r" t="t"/>
              <a:pathLst>
                <a:path extrusionOk="0" h="44483" w="44119">
                  <a:moveTo>
                    <a:pt x="43375" y="16412"/>
                  </a:moveTo>
                  <a:cubicBezTo>
                    <a:pt x="42361" y="12696"/>
                    <a:pt x="40525" y="9444"/>
                    <a:pt x="37864" y="6678"/>
                  </a:cubicBezTo>
                  <a:cubicBezTo>
                    <a:pt x="35077" y="3849"/>
                    <a:pt x="31783" y="1885"/>
                    <a:pt x="27940" y="808"/>
                  </a:cubicBezTo>
                  <a:cubicBezTo>
                    <a:pt x="24097" y="-248"/>
                    <a:pt x="20254" y="-269"/>
                    <a:pt x="16411" y="745"/>
                  </a:cubicBezTo>
                  <a:cubicBezTo>
                    <a:pt x="12695" y="1758"/>
                    <a:pt x="9443" y="3595"/>
                    <a:pt x="6678" y="6256"/>
                  </a:cubicBezTo>
                  <a:cubicBezTo>
                    <a:pt x="3848" y="9043"/>
                    <a:pt x="1885" y="12337"/>
                    <a:pt x="808" y="16179"/>
                  </a:cubicBezTo>
                  <a:cubicBezTo>
                    <a:pt x="-248" y="20022"/>
                    <a:pt x="-269" y="23865"/>
                    <a:pt x="745" y="27708"/>
                  </a:cubicBezTo>
                  <a:cubicBezTo>
                    <a:pt x="808" y="27940"/>
                    <a:pt x="871" y="28152"/>
                    <a:pt x="935" y="28384"/>
                  </a:cubicBezTo>
                  <a:cubicBezTo>
                    <a:pt x="1927" y="32036"/>
                    <a:pt x="3722" y="35204"/>
                    <a:pt x="6340" y="37927"/>
                  </a:cubicBezTo>
                  <a:cubicBezTo>
                    <a:pt x="9064" y="40715"/>
                    <a:pt x="12315" y="42636"/>
                    <a:pt x="16074" y="43692"/>
                  </a:cubicBezTo>
                  <a:cubicBezTo>
                    <a:pt x="19832" y="44726"/>
                    <a:pt x="23612" y="44747"/>
                    <a:pt x="27391" y="43755"/>
                  </a:cubicBezTo>
                  <a:cubicBezTo>
                    <a:pt x="31044" y="42763"/>
                    <a:pt x="34211" y="40968"/>
                    <a:pt x="36935" y="38350"/>
                  </a:cubicBezTo>
                  <a:lnTo>
                    <a:pt x="37441" y="37864"/>
                  </a:lnTo>
                  <a:cubicBezTo>
                    <a:pt x="40271" y="35077"/>
                    <a:pt x="42234" y="31783"/>
                    <a:pt x="43311" y="27940"/>
                  </a:cubicBezTo>
                  <a:cubicBezTo>
                    <a:pt x="44367" y="24097"/>
                    <a:pt x="44388" y="20255"/>
                    <a:pt x="43375" y="164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716" name="Google Shape;4716;p35"/>
          <p:cNvSpPr txBox="1"/>
          <p:nvPr>
            <p:ph type="title"/>
          </p:nvPr>
        </p:nvSpPr>
        <p:spPr>
          <a:xfrm>
            <a:off x="5119100" y="1307100"/>
            <a:ext cx="33117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grpSp>
        <p:nvGrpSpPr>
          <p:cNvPr id="4717" name="Google Shape;4717;p35"/>
          <p:cNvGrpSpPr/>
          <p:nvPr/>
        </p:nvGrpSpPr>
        <p:grpSpPr>
          <a:xfrm>
            <a:off x="1125900" y="917974"/>
            <a:ext cx="2746440" cy="3748250"/>
            <a:chOff x="1629975" y="505549"/>
            <a:chExt cx="2746440" cy="3748250"/>
          </a:xfrm>
        </p:grpSpPr>
        <p:sp>
          <p:nvSpPr>
            <p:cNvPr id="4718" name="Google Shape;4718;p35"/>
            <p:cNvSpPr/>
            <p:nvPr/>
          </p:nvSpPr>
          <p:spPr>
            <a:xfrm>
              <a:off x="3391119" y="1125141"/>
              <a:ext cx="985297" cy="1722455"/>
            </a:xfrm>
            <a:custGeom>
              <a:rect b="b" l="l" r="r" t="t"/>
              <a:pathLst>
                <a:path extrusionOk="0" h="1261872" w="721829">
                  <a:moveTo>
                    <a:pt x="721829" y="1049965"/>
                  </a:moveTo>
                  <a:cubicBezTo>
                    <a:pt x="695061" y="1077974"/>
                    <a:pt x="667299" y="1105040"/>
                    <a:pt x="638744" y="1131261"/>
                  </a:cubicBezTo>
                  <a:cubicBezTo>
                    <a:pt x="587989" y="1177795"/>
                    <a:pt x="534653" y="1221447"/>
                    <a:pt x="478882" y="1261872"/>
                  </a:cubicBezTo>
                  <a:cubicBezTo>
                    <a:pt x="314303" y="1109609"/>
                    <a:pt x="226649" y="893381"/>
                    <a:pt x="150717" y="682467"/>
                  </a:cubicBezTo>
                  <a:cubicBezTo>
                    <a:pt x="140982" y="655451"/>
                    <a:pt x="131348" y="628335"/>
                    <a:pt x="121963" y="601170"/>
                  </a:cubicBezTo>
                  <a:cubicBezTo>
                    <a:pt x="90825" y="511232"/>
                    <a:pt x="62020" y="420301"/>
                    <a:pt x="39772" y="327881"/>
                  </a:cubicBezTo>
                  <a:cubicBezTo>
                    <a:pt x="32522" y="297686"/>
                    <a:pt x="25966" y="267343"/>
                    <a:pt x="20255" y="236850"/>
                  </a:cubicBezTo>
                  <a:cubicBezTo>
                    <a:pt x="15239" y="209983"/>
                    <a:pt x="10819" y="182967"/>
                    <a:pt x="7194" y="155852"/>
                  </a:cubicBezTo>
                  <a:cubicBezTo>
                    <a:pt x="-504" y="98492"/>
                    <a:pt x="-15998" y="27426"/>
                    <a:pt x="51244" y="3588"/>
                  </a:cubicBezTo>
                  <a:cubicBezTo>
                    <a:pt x="66043" y="-1676"/>
                    <a:pt x="159309" y="-1080"/>
                    <a:pt x="225955" y="4929"/>
                  </a:cubicBezTo>
                  <a:cubicBezTo>
                    <a:pt x="243734" y="6518"/>
                    <a:pt x="259576" y="8455"/>
                    <a:pt x="271494" y="10740"/>
                  </a:cubicBezTo>
                  <a:cubicBezTo>
                    <a:pt x="285549" y="13471"/>
                    <a:pt x="294190" y="16749"/>
                    <a:pt x="294339" y="20473"/>
                  </a:cubicBezTo>
                  <a:lnTo>
                    <a:pt x="294339" y="20622"/>
                  </a:lnTo>
                  <a:cubicBezTo>
                    <a:pt x="297467" y="107183"/>
                    <a:pt x="307946" y="193396"/>
                    <a:pt x="325378" y="278169"/>
                  </a:cubicBezTo>
                  <a:cubicBezTo>
                    <a:pt x="384128" y="564967"/>
                    <a:pt x="521940" y="835823"/>
                    <a:pt x="721829" y="10499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19" name="Google Shape;4719;p35"/>
            <p:cNvSpPr/>
            <p:nvPr/>
          </p:nvSpPr>
          <p:spPr>
            <a:xfrm>
              <a:off x="3445455" y="1569961"/>
              <a:ext cx="817595" cy="1278093"/>
            </a:xfrm>
            <a:custGeom>
              <a:rect b="b" l="l" r="r" t="t"/>
              <a:pathLst>
                <a:path extrusionOk="0" h="936332" w="598971">
                  <a:moveTo>
                    <a:pt x="598972" y="805722"/>
                  </a:moveTo>
                  <a:cubicBezTo>
                    <a:pt x="548217" y="852255"/>
                    <a:pt x="494881" y="895908"/>
                    <a:pt x="439110" y="936333"/>
                  </a:cubicBezTo>
                  <a:cubicBezTo>
                    <a:pt x="274531" y="784070"/>
                    <a:pt x="186877" y="567841"/>
                    <a:pt x="110945" y="356927"/>
                  </a:cubicBezTo>
                  <a:cubicBezTo>
                    <a:pt x="101210" y="329911"/>
                    <a:pt x="91576" y="302796"/>
                    <a:pt x="82191" y="275631"/>
                  </a:cubicBezTo>
                  <a:cubicBezTo>
                    <a:pt x="51053" y="185693"/>
                    <a:pt x="22248" y="94762"/>
                    <a:pt x="0" y="2341"/>
                  </a:cubicBezTo>
                  <a:cubicBezTo>
                    <a:pt x="28655" y="-13153"/>
                    <a:pt x="43603" y="52748"/>
                    <a:pt x="48669" y="68441"/>
                  </a:cubicBezTo>
                  <a:cubicBezTo>
                    <a:pt x="76777" y="155300"/>
                    <a:pt x="111888" y="239725"/>
                    <a:pt x="150227" y="322512"/>
                  </a:cubicBezTo>
                  <a:cubicBezTo>
                    <a:pt x="217718" y="468071"/>
                    <a:pt x="298865" y="613034"/>
                    <a:pt x="425205" y="711911"/>
                  </a:cubicBezTo>
                  <a:cubicBezTo>
                    <a:pt x="477300" y="752683"/>
                    <a:pt x="536349" y="784218"/>
                    <a:pt x="598922" y="80572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0" name="Google Shape;4720;p35"/>
            <p:cNvSpPr/>
            <p:nvPr/>
          </p:nvSpPr>
          <p:spPr>
            <a:xfrm>
              <a:off x="1629975" y="1164519"/>
              <a:ext cx="1218597" cy="1662498"/>
            </a:xfrm>
            <a:custGeom>
              <a:rect b="b" l="l" r="r" t="t"/>
              <a:pathLst>
                <a:path extrusionOk="0" h="1217947" w="892745">
                  <a:moveTo>
                    <a:pt x="892673" y="74536"/>
                  </a:moveTo>
                  <a:cubicBezTo>
                    <a:pt x="887657" y="223472"/>
                    <a:pt x="842316" y="368336"/>
                    <a:pt x="784013" y="505502"/>
                  </a:cubicBezTo>
                  <a:cubicBezTo>
                    <a:pt x="773386" y="530482"/>
                    <a:pt x="762310" y="555313"/>
                    <a:pt x="750739" y="579846"/>
                  </a:cubicBezTo>
                  <a:cubicBezTo>
                    <a:pt x="740757" y="601300"/>
                    <a:pt x="730378" y="622555"/>
                    <a:pt x="719651" y="643661"/>
                  </a:cubicBezTo>
                  <a:cubicBezTo>
                    <a:pt x="718807" y="645350"/>
                    <a:pt x="717963" y="647038"/>
                    <a:pt x="717068" y="648677"/>
                  </a:cubicBezTo>
                  <a:cubicBezTo>
                    <a:pt x="614815" y="849560"/>
                    <a:pt x="482912" y="1035345"/>
                    <a:pt x="326825" y="1198037"/>
                  </a:cubicBezTo>
                  <a:cubicBezTo>
                    <a:pt x="319028" y="1206083"/>
                    <a:pt x="310636" y="1214426"/>
                    <a:pt x="299760" y="1217058"/>
                  </a:cubicBezTo>
                  <a:cubicBezTo>
                    <a:pt x="286251" y="1220336"/>
                    <a:pt x="272495" y="1213979"/>
                    <a:pt x="260229" y="1207423"/>
                  </a:cubicBezTo>
                  <a:cubicBezTo>
                    <a:pt x="159663" y="1153788"/>
                    <a:pt x="72109" y="1076068"/>
                    <a:pt x="6953" y="982654"/>
                  </a:cubicBezTo>
                  <a:cubicBezTo>
                    <a:pt x="4569" y="979326"/>
                    <a:pt x="2235" y="975949"/>
                    <a:pt x="0" y="972572"/>
                  </a:cubicBezTo>
                  <a:cubicBezTo>
                    <a:pt x="176747" y="879605"/>
                    <a:pt x="318085" y="727143"/>
                    <a:pt x="416366" y="553326"/>
                  </a:cubicBezTo>
                  <a:cubicBezTo>
                    <a:pt x="451179" y="501132"/>
                    <a:pt x="479387" y="442183"/>
                    <a:pt x="502827" y="380751"/>
                  </a:cubicBezTo>
                  <a:cubicBezTo>
                    <a:pt x="510624" y="360439"/>
                    <a:pt x="517775" y="339830"/>
                    <a:pt x="524579" y="319220"/>
                  </a:cubicBezTo>
                  <a:cubicBezTo>
                    <a:pt x="544941" y="257292"/>
                    <a:pt x="561279" y="194370"/>
                    <a:pt x="575482" y="134478"/>
                  </a:cubicBezTo>
                  <a:cubicBezTo>
                    <a:pt x="581542" y="108951"/>
                    <a:pt x="584521" y="76622"/>
                    <a:pt x="595049" y="50201"/>
                  </a:cubicBezTo>
                  <a:cubicBezTo>
                    <a:pt x="597533" y="43845"/>
                    <a:pt x="600512" y="37786"/>
                    <a:pt x="604088" y="32224"/>
                  </a:cubicBezTo>
                  <a:cubicBezTo>
                    <a:pt x="612431" y="19262"/>
                    <a:pt x="624052" y="9131"/>
                    <a:pt x="640788" y="4066"/>
                  </a:cubicBezTo>
                  <a:cubicBezTo>
                    <a:pt x="698495" y="-13465"/>
                    <a:pt x="806510" y="30684"/>
                    <a:pt x="865309" y="42007"/>
                  </a:cubicBezTo>
                  <a:cubicBezTo>
                    <a:pt x="873901" y="43646"/>
                    <a:pt x="883386" y="45881"/>
                    <a:pt x="888502" y="52982"/>
                  </a:cubicBezTo>
                  <a:cubicBezTo>
                    <a:pt x="889892" y="54820"/>
                    <a:pt x="890786" y="56906"/>
                    <a:pt x="891481" y="59091"/>
                  </a:cubicBezTo>
                  <a:cubicBezTo>
                    <a:pt x="891829" y="60183"/>
                    <a:pt x="892077" y="61276"/>
                    <a:pt x="892226" y="62468"/>
                  </a:cubicBezTo>
                  <a:cubicBezTo>
                    <a:pt x="892872" y="66391"/>
                    <a:pt x="892772" y="70612"/>
                    <a:pt x="892673" y="745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1" name="Google Shape;4721;p35"/>
            <p:cNvSpPr/>
            <p:nvPr/>
          </p:nvSpPr>
          <p:spPr>
            <a:xfrm>
              <a:off x="2316937" y="1213246"/>
              <a:ext cx="532238" cy="823440"/>
            </a:xfrm>
            <a:custGeom>
              <a:rect b="b" l="l" r="r" t="t"/>
              <a:pathLst>
                <a:path extrusionOk="0" h="603253" w="389918">
                  <a:moveTo>
                    <a:pt x="389846" y="29112"/>
                  </a:moveTo>
                  <a:cubicBezTo>
                    <a:pt x="384830" y="178048"/>
                    <a:pt x="339489" y="322912"/>
                    <a:pt x="281186" y="460078"/>
                  </a:cubicBezTo>
                  <a:cubicBezTo>
                    <a:pt x="261272" y="506859"/>
                    <a:pt x="239867" y="552946"/>
                    <a:pt x="216824" y="598237"/>
                  </a:cubicBezTo>
                  <a:cubicBezTo>
                    <a:pt x="215980" y="599926"/>
                    <a:pt x="215136" y="601614"/>
                    <a:pt x="214242" y="603253"/>
                  </a:cubicBezTo>
                  <a:cubicBezTo>
                    <a:pt x="177989" y="575542"/>
                    <a:pt x="131604" y="537004"/>
                    <a:pt x="125844" y="531045"/>
                  </a:cubicBezTo>
                  <a:cubicBezTo>
                    <a:pt x="71812" y="475572"/>
                    <a:pt x="29003" y="408281"/>
                    <a:pt x="0" y="335327"/>
                  </a:cubicBezTo>
                  <a:cubicBezTo>
                    <a:pt x="7797" y="315015"/>
                    <a:pt x="14948" y="294406"/>
                    <a:pt x="21752" y="273796"/>
                  </a:cubicBezTo>
                  <a:cubicBezTo>
                    <a:pt x="42114" y="211868"/>
                    <a:pt x="58452" y="148946"/>
                    <a:pt x="72655" y="89054"/>
                  </a:cubicBezTo>
                  <a:cubicBezTo>
                    <a:pt x="78715" y="63528"/>
                    <a:pt x="81694" y="31198"/>
                    <a:pt x="92223" y="4777"/>
                  </a:cubicBezTo>
                  <a:cubicBezTo>
                    <a:pt x="121920" y="4629"/>
                    <a:pt x="151717" y="3834"/>
                    <a:pt x="182011" y="2245"/>
                  </a:cubicBezTo>
                  <a:cubicBezTo>
                    <a:pt x="251339" y="-1430"/>
                    <a:pt x="322256" y="-2970"/>
                    <a:pt x="389399" y="17044"/>
                  </a:cubicBezTo>
                  <a:cubicBezTo>
                    <a:pt x="390045" y="20967"/>
                    <a:pt x="389945" y="25189"/>
                    <a:pt x="389846" y="291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2" name="Google Shape;4722;p35"/>
            <p:cNvSpPr/>
            <p:nvPr/>
          </p:nvSpPr>
          <p:spPr>
            <a:xfrm>
              <a:off x="3418859" y="1131719"/>
              <a:ext cx="416492" cy="814091"/>
            </a:xfrm>
            <a:custGeom>
              <a:rect b="b" l="l" r="r" t="t"/>
              <a:pathLst>
                <a:path extrusionOk="0" h="596404" w="305122">
                  <a:moveTo>
                    <a:pt x="305073" y="273354"/>
                  </a:moveTo>
                  <a:cubicBezTo>
                    <a:pt x="296481" y="312686"/>
                    <a:pt x="283718" y="351074"/>
                    <a:pt x="266933" y="387675"/>
                  </a:cubicBezTo>
                  <a:cubicBezTo>
                    <a:pt x="229488" y="469022"/>
                    <a:pt x="172227" y="541180"/>
                    <a:pt x="101708" y="596404"/>
                  </a:cubicBezTo>
                  <a:cubicBezTo>
                    <a:pt x="60438" y="477116"/>
                    <a:pt x="23241" y="356041"/>
                    <a:pt x="0" y="232035"/>
                  </a:cubicBezTo>
                  <a:cubicBezTo>
                    <a:pt x="18623" y="188630"/>
                    <a:pt x="39828" y="146318"/>
                    <a:pt x="63517" y="105397"/>
                  </a:cubicBezTo>
                  <a:cubicBezTo>
                    <a:pt x="81445" y="74507"/>
                    <a:pt x="101459" y="43667"/>
                    <a:pt x="130560" y="23008"/>
                  </a:cubicBezTo>
                  <a:cubicBezTo>
                    <a:pt x="150326" y="8954"/>
                    <a:pt x="177888" y="809"/>
                    <a:pt x="205699" y="64"/>
                  </a:cubicBezTo>
                  <a:cubicBezTo>
                    <a:pt x="221193" y="-383"/>
                    <a:pt x="236837" y="1504"/>
                    <a:pt x="251239" y="5874"/>
                  </a:cubicBezTo>
                  <a:cubicBezTo>
                    <a:pt x="259334" y="8358"/>
                    <a:pt x="266983" y="11635"/>
                    <a:pt x="274084" y="15757"/>
                  </a:cubicBezTo>
                  <a:cubicBezTo>
                    <a:pt x="277212" y="102318"/>
                    <a:pt x="287691" y="188531"/>
                    <a:pt x="305123" y="273304"/>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3" name="Google Shape;4723;p35"/>
            <p:cNvSpPr/>
            <p:nvPr/>
          </p:nvSpPr>
          <p:spPr>
            <a:xfrm>
              <a:off x="2839985" y="505575"/>
              <a:ext cx="525186" cy="3748224"/>
            </a:xfrm>
            <a:custGeom>
              <a:rect b="b" l="l" r="r" t="t"/>
              <a:pathLst>
                <a:path extrusionOk="0" h="1988448" w="384752">
                  <a:moveTo>
                    <a:pt x="381259" y="1980170"/>
                  </a:moveTo>
                  <a:cubicBezTo>
                    <a:pt x="381259" y="1980170"/>
                    <a:pt x="258743" y="1990400"/>
                    <a:pt x="132105" y="1988115"/>
                  </a:cubicBezTo>
                  <a:cubicBezTo>
                    <a:pt x="87707" y="1987321"/>
                    <a:pt x="42863" y="1985036"/>
                    <a:pt x="2587" y="1980170"/>
                  </a:cubicBezTo>
                  <a:cubicBezTo>
                    <a:pt x="-10673" y="1980666"/>
                    <a:pt x="29305" y="335864"/>
                    <a:pt x="70823" y="0"/>
                  </a:cubicBezTo>
                  <a:lnTo>
                    <a:pt x="350121" y="0"/>
                  </a:lnTo>
                  <a:cubicBezTo>
                    <a:pt x="378876" y="695168"/>
                    <a:pt x="391490" y="1359445"/>
                    <a:pt x="381210" y="19801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4" name="Google Shape;4724;p35"/>
            <p:cNvSpPr/>
            <p:nvPr/>
          </p:nvSpPr>
          <p:spPr>
            <a:xfrm>
              <a:off x="2948700" y="505549"/>
              <a:ext cx="417029" cy="3743253"/>
            </a:xfrm>
            <a:custGeom>
              <a:rect b="b" l="l" r="r" t="t"/>
              <a:pathLst>
                <a:path extrusionOk="0" h="1988448" w="252745">
                  <a:moveTo>
                    <a:pt x="249154" y="1980170"/>
                  </a:moveTo>
                  <a:cubicBezTo>
                    <a:pt x="249154" y="1980170"/>
                    <a:pt x="126637" y="1990400"/>
                    <a:pt x="0" y="1988115"/>
                  </a:cubicBezTo>
                  <a:cubicBezTo>
                    <a:pt x="13408" y="1968797"/>
                    <a:pt x="25774" y="1948783"/>
                    <a:pt x="37097" y="1928174"/>
                  </a:cubicBezTo>
                  <a:cubicBezTo>
                    <a:pt x="101211" y="1811369"/>
                    <a:pt x="129965" y="1678771"/>
                    <a:pt x="150276" y="1547118"/>
                  </a:cubicBezTo>
                  <a:cubicBezTo>
                    <a:pt x="171930" y="1406674"/>
                    <a:pt x="184842" y="1264939"/>
                    <a:pt x="191050" y="1122955"/>
                  </a:cubicBezTo>
                  <a:cubicBezTo>
                    <a:pt x="202372" y="862975"/>
                    <a:pt x="191198" y="602498"/>
                    <a:pt x="171283" y="343114"/>
                  </a:cubicBezTo>
                  <a:cubicBezTo>
                    <a:pt x="162494" y="228643"/>
                    <a:pt x="151916" y="114272"/>
                    <a:pt x="140791" y="0"/>
                  </a:cubicBezTo>
                  <a:lnTo>
                    <a:pt x="218115" y="0"/>
                  </a:lnTo>
                  <a:cubicBezTo>
                    <a:pt x="246870" y="695168"/>
                    <a:pt x="259483" y="1359445"/>
                    <a:pt x="249204" y="1980170"/>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5" name="Google Shape;4725;p35"/>
            <p:cNvSpPr/>
            <p:nvPr/>
          </p:nvSpPr>
          <p:spPr>
            <a:xfrm>
              <a:off x="2957016" y="2162683"/>
              <a:ext cx="21682" cy="702407"/>
            </a:xfrm>
            <a:custGeom>
              <a:rect b="b" l="l" r="r" t="t"/>
              <a:pathLst>
                <a:path extrusionOk="0" h="514584" w="15884">
                  <a:moveTo>
                    <a:pt x="15098" y="115570"/>
                  </a:moveTo>
                  <a:cubicBezTo>
                    <a:pt x="14701" y="78969"/>
                    <a:pt x="14155" y="42368"/>
                    <a:pt x="13161" y="5717"/>
                  </a:cubicBezTo>
                  <a:cubicBezTo>
                    <a:pt x="12963" y="-1881"/>
                    <a:pt x="1243" y="-1931"/>
                    <a:pt x="1293" y="5717"/>
                  </a:cubicBezTo>
                  <a:cubicBezTo>
                    <a:pt x="2584" y="136725"/>
                    <a:pt x="3726" y="267684"/>
                    <a:pt x="1938" y="398692"/>
                  </a:cubicBezTo>
                  <a:cubicBezTo>
                    <a:pt x="1441" y="435293"/>
                    <a:pt x="597" y="471894"/>
                    <a:pt x="1" y="508495"/>
                  </a:cubicBezTo>
                  <a:cubicBezTo>
                    <a:pt x="-148" y="516639"/>
                    <a:pt x="12417" y="516590"/>
                    <a:pt x="12615" y="508495"/>
                  </a:cubicBezTo>
                  <a:cubicBezTo>
                    <a:pt x="16340" y="377586"/>
                    <a:pt x="16439" y="246478"/>
                    <a:pt x="15098" y="11552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6" name="Google Shape;4726;p35"/>
            <p:cNvSpPr/>
            <p:nvPr/>
          </p:nvSpPr>
          <p:spPr>
            <a:xfrm>
              <a:off x="3112388" y="2137206"/>
              <a:ext cx="20676" cy="400324"/>
            </a:xfrm>
            <a:custGeom>
              <a:rect b="b" l="l" r="r" t="t"/>
              <a:pathLst>
                <a:path extrusionOk="0" h="293278" w="15147">
                  <a:moveTo>
                    <a:pt x="11969" y="5792"/>
                  </a:moveTo>
                  <a:cubicBezTo>
                    <a:pt x="11870" y="-1906"/>
                    <a:pt x="-50" y="-1955"/>
                    <a:pt x="0" y="5792"/>
                  </a:cubicBezTo>
                  <a:cubicBezTo>
                    <a:pt x="448" y="99603"/>
                    <a:pt x="1043" y="193415"/>
                    <a:pt x="2632" y="287226"/>
                  </a:cubicBezTo>
                  <a:cubicBezTo>
                    <a:pt x="2782" y="295271"/>
                    <a:pt x="15197" y="295321"/>
                    <a:pt x="15147" y="287226"/>
                  </a:cubicBezTo>
                  <a:cubicBezTo>
                    <a:pt x="14799" y="193415"/>
                    <a:pt x="13458" y="99603"/>
                    <a:pt x="11969" y="579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7" name="Google Shape;4727;p35"/>
            <p:cNvSpPr/>
            <p:nvPr/>
          </p:nvSpPr>
          <p:spPr>
            <a:xfrm>
              <a:off x="3258647" y="2123280"/>
              <a:ext cx="26735" cy="848805"/>
            </a:xfrm>
            <a:custGeom>
              <a:rect b="b" l="l" r="r" t="t"/>
              <a:pathLst>
                <a:path extrusionOk="0" h="621835" w="19586">
                  <a:moveTo>
                    <a:pt x="19583" y="5755"/>
                  </a:moveTo>
                  <a:cubicBezTo>
                    <a:pt x="19832" y="-1943"/>
                    <a:pt x="7963" y="-1893"/>
                    <a:pt x="7665" y="5755"/>
                  </a:cubicBezTo>
                  <a:cubicBezTo>
                    <a:pt x="910" y="164325"/>
                    <a:pt x="-1126" y="323144"/>
                    <a:pt x="563" y="481814"/>
                  </a:cubicBezTo>
                  <a:cubicBezTo>
                    <a:pt x="811" y="503814"/>
                    <a:pt x="1109" y="525764"/>
                    <a:pt x="1457" y="547715"/>
                  </a:cubicBezTo>
                  <a:cubicBezTo>
                    <a:pt x="1855" y="570411"/>
                    <a:pt x="1357" y="593454"/>
                    <a:pt x="3294" y="616100"/>
                  </a:cubicBezTo>
                  <a:cubicBezTo>
                    <a:pt x="3940" y="623648"/>
                    <a:pt x="14915" y="623847"/>
                    <a:pt x="15213" y="616100"/>
                  </a:cubicBezTo>
                  <a:cubicBezTo>
                    <a:pt x="15958" y="595838"/>
                    <a:pt x="14716" y="575377"/>
                    <a:pt x="14319" y="555065"/>
                  </a:cubicBezTo>
                  <a:cubicBezTo>
                    <a:pt x="13972" y="535548"/>
                    <a:pt x="13674" y="515981"/>
                    <a:pt x="13425" y="496464"/>
                  </a:cubicBezTo>
                  <a:cubicBezTo>
                    <a:pt x="12929" y="456585"/>
                    <a:pt x="12730" y="416707"/>
                    <a:pt x="12730" y="376828"/>
                  </a:cubicBezTo>
                  <a:cubicBezTo>
                    <a:pt x="12730" y="297866"/>
                    <a:pt x="13773" y="218904"/>
                    <a:pt x="15660" y="139991"/>
                  </a:cubicBezTo>
                  <a:cubicBezTo>
                    <a:pt x="16753" y="95245"/>
                    <a:pt x="18043" y="50500"/>
                    <a:pt x="19583" y="575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8" name="Google Shape;4728;p35"/>
            <p:cNvSpPr/>
            <p:nvPr/>
          </p:nvSpPr>
          <p:spPr>
            <a:xfrm>
              <a:off x="3001212" y="554064"/>
              <a:ext cx="18063" cy="397689"/>
            </a:xfrm>
            <a:custGeom>
              <a:rect b="b" l="l" r="r" t="t"/>
              <a:pathLst>
                <a:path extrusionOk="0" h="291347" w="13233">
                  <a:moveTo>
                    <a:pt x="13091" y="145572"/>
                  </a:moveTo>
                  <a:cubicBezTo>
                    <a:pt x="13091" y="99038"/>
                    <a:pt x="13339" y="52455"/>
                    <a:pt x="12793" y="5922"/>
                  </a:cubicBezTo>
                  <a:cubicBezTo>
                    <a:pt x="12694" y="-1974"/>
                    <a:pt x="626" y="-1974"/>
                    <a:pt x="527" y="5922"/>
                  </a:cubicBezTo>
                  <a:cubicBezTo>
                    <a:pt x="-19" y="52455"/>
                    <a:pt x="278" y="99038"/>
                    <a:pt x="229" y="145572"/>
                  </a:cubicBezTo>
                  <a:cubicBezTo>
                    <a:pt x="229" y="192105"/>
                    <a:pt x="-318" y="238688"/>
                    <a:pt x="278" y="285221"/>
                  </a:cubicBezTo>
                  <a:cubicBezTo>
                    <a:pt x="378" y="293365"/>
                    <a:pt x="12843" y="293415"/>
                    <a:pt x="12942" y="285221"/>
                  </a:cubicBezTo>
                  <a:cubicBezTo>
                    <a:pt x="13538" y="238688"/>
                    <a:pt x="13042" y="192105"/>
                    <a:pt x="12992" y="14557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29" name="Google Shape;4729;p35"/>
            <p:cNvSpPr/>
            <p:nvPr/>
          </p:nvSpPr>
          <p:spPr>
            <a:xfrm>
              <a:off x="2992852" y="991897"/>
              <a:ext cx="19532" cy="62097"/>
            </a:xfrm>
            <a:custGeom>
              <a:rect b="b" l="l" r="r" t="t"/>
              <a:pathLst>
                <a:path extrusionOk="0" h="45492" w="14309">
                  <a:moveTo>
                    <a:pt x="14195" y="37649"/>
                  </a:moveTo>
                  <a:cubicBezTo>
                    <a:pt x="13946" y="36258"/>
                    <a:pt x="13747" y="34918"/>
                    <a:pt x="13549" y="33527"/>
                  </a:cubicBezTo>
                  <a:cubicBezTo>
                    <a:pt x="13549" y="33378"/>
                    <a:pt x="13350" y="32136"/>
                    <a:pt x="13350" y="32037"/>
                  </a:cubicBezTo>
                  <a:cubicBezTo>
                    <a:pt x="13300" y="31491"/>
                    <a:pt x="13201" y="30994"/>
                    <a:pt x="13151" y="30448"/>
                  </a:cubicBezTo>
                  <a:cubicBezTo>
                    <a:pt x="12854" y="27816"/>
                    <a:pt x="12655" y="25134"/>
                    <a:pt x="12506" y="22452"/>
                  </a:cubicBezTo>
                  <a:cubicBezTo>
                    <a:pt x="12258" y="16990"/>
                    <a:pt x="12357" y="11576"/>
                    <a:pt x="12854" y="6114"/>
                  </a:cubicBezTo>
                  <a:cubicBezTo>
                    <a:pt x="13151" y="2935"/>
                    <a:pt x="9824" y="-144"/>
                    <a:pt x="6745" y="5"/>
                  </a:cubicBezTo>
                  <a:cubicBezTo>
                    <a:pt x="3119" y="154"/>
                    <a:pt x="984" y="2687"/>
                    <a:pt x="636" y="6114"/>
                  </a:cubicBezTo>
                  <a:cubicBezTo>
                    <a:pt x="-556" y="17735"/>
                    <a:pt x="-108" y="29504"/>
                    <a:pt x="2276" y="40927"/>
                  </a:cubicBezTo>
                  <a:cubicBezTo>
                    <a:pt x="2921" y="44105"/>
                    <a:pt x="6844" y="46240"/>
                    <a:pt x="9874" y="45247"/>
                  </a:cubicBezTo>
                  <a:cubicBezTo>
                    <a:pt x="13350" y="44105"/>
                    <a:pt x="14741" y="41076"/>
                    <a:pt x="14195" y="3764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0" name="Google Shape;4730;p35"/>
            <p:cNvSpPr/>
            <p:nvPr/>
          </p:nvSpPr>
          <p:spPr>
            <a:xfrm>
              <a:off x="3114273" y="556743"/>
              <a:ext cx="23156" cy="112718"/>
            </a:xfrm>
            <a:custGeom>
              <a:rect b="b" l="l" r="r" t="t"/>
              <a:pathLst>
                <a:path extrusionOk="0" h="82577" w="16964">
                  <a:moveTo>
                    <a:pt x="16847" y="74679"/>
                  </a:moveTo>
                  <a:cubicBezTo>
                    <a:pt x="13221" y="51934"/>
                    <a:pt x="12228" y="28990"/>
                    <a:pt x="12973" y="5997"/>
                  </a:cubicBezTo>
                  <a:cubicBezTo>
                    <a:pt x="13221" y="-2048"/>
                    <a:pt x="954" y="-1949"/>
                    <a:pt x="508" y="5997"/>
                  </a:cubicBezTo>
                  <a:cubicBezTo>
                    <a:pt x="-932" y="30083"/>
                    <a:pt x="757" y="54268"/>
                    <a:pt x="4729" y="78007"/>
                  </a:cubicBezTo>
                  <a:cubicBezTo>
                    <a:pt x="5275" y="81334"/>
                    <a:pt x="9447" y="83221"/>
                    <a:pt x="12476" y="82377"/>
                  </a:cubicBezTo>
                  <a:cubicBezTo>
                    <a:pt x="16052" y="81384"/>
                    <a:pt x="17393" y="78007"/>
                    <a:pt x="16847" y="74629"/>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1" name="Google Shape;4731;p35"/>
            <p:cNvSpPr/>
            <p:nvPr/>
          </p:nvSpPr>
          <p:spPr>
            <a:xfrm>
              <a:off x="3118626" y="709631"/>
              <a:ext cx="32703" cy="318291"/>
            </a:xfrm>
            <a:custGeom>
              <a:rect b="b" l="l" r="r" t="t"/>
              <a:pathLst>
                <a:path extrusionOk="0" h="233180" w="23958">
                  <a:moveTo>
                    <a:pt x="21308" y="171353"/>
                  </a:moveTo>
                  <a:cubicBezTo>
                    <a:pt x="20315" y="153077"/>
                    <a:pt x="19372" y="134851"/>
                    <a:pt x="18379" y="116576"/>
                  </a:cubicBezTo>
                  <a:cubicBezTo>
                    <a:pt x="16391" y="79677"/>
                    <a:pt x="14952" y="42679"/>
                    <a:pt x="12121" y="5829"/>
                  </a:cubicBezTo>
                  <a:cubicBezTo>
                    <a:pt x="11525" y="-1818"/>
                    <a:pt x="-245" y="-2067"/>
                    <a:pt x="4" y="5829"/>
                  </a:cubicBezTo>
                  <a:cubicBezTo>
                    <a:pt x="1096" y="43175"/>
                    <a:pt x="3679" y="80521"/>
                    <a:pt x="5665" y="117817"/>
                  </a:cubicBezTo>
                  <a:cubicBezTo>
                    <a:pt x="6658" y="136490"/>
                    <a:pt x="7651" y="155163"/>
                    <a:pt x="8645" y="173786"/>
                  </a:cubicBezTo>
                  <a:cubicBezTo>
                    <a:pt x="9638" y="192062"/>
                    <a:pt x="9638" y="210784"/>
                    <a:pt x="12221" y="228911"/>
                  </a:cubicBezTo>
                  <a:cubicBezTo>
                    <a:pt x="13214" y="235764"/>
                    <a:pt x="23643" y="233728"/>
                    <a:pt x="23841" y="227322"/>
                  </a:cubicBezTo>
                  <a:cubicBezTo>
                    <a:pt x="24487" y="208798"/>
                    <a:pt x="22302" y="189877"/>
                    <a:pt x="21358" y="171353"/>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2" name="Google Shape;4732;p35"/>
            <p:cNvSpPr/>
            <p:nvPr/>
          </p:nvSpPr>
          <p:spPr>
            <a:xfrm>
              <a:off x="3236737" y="548721"/>
              <a:ext cx="18679" cy="501685"/>
            </a:xfrm>
            <a:custGeom>
              <a:rect b="b" l="l" r="r" t="t"/>
              <a:pathLst>
                <a:path extrusionOk="0" h="367535" w="13684">
                  <a:moveTo>
                    <a:pt x="13372" y="292062"/>
                  </a:moveTo>
                  <a:cubicBezTo>
                    <a:pt x="13372" y="268919"/>
                    <a:pt x="13372" y="245727"/>
                    <a:pt x="13372" y="222585"/>
                  </a:cubicBezTo>
                  <a:cubicBezTo>
                    <a:pt x="13372" y="176697"/>
                    <a:pt x="13422" y="130760"/>
                    <a:pt x="13372" y="84872"/>
                  </a:cubicBezTo>
                  <a:cubicBezTo>
                    <a:pt x="13372" y="58452"/>
                    <a:pt x="13621" y="32032"/>
                    <a:pt x="12926" y="5661"/>
                  </a:cubicBezTo>
                  <a:cubicBezTo>
                    <a:pt x="12727" y="-1887"/>
                    <a:pt x="1404" y="-1887"/>
                    <a:pt x="1205" y="5661"/>
                  </a:cubicBezTo>
                  <a:cubicBezTo>
                    <a:pt x="-36" y="51946"/>
                    <a:pt x="609" y="98331"/>
                    <a:pt x="609" y="144616"/>
                  </a:cubicBezTo>
                  <a:cubicBezTo>
                    <a:pt x="609" y="190503"/>
                    <a:pt x="559" y="236440"/>
                    <a:pt x="510" y="282328"/>
                  </a:cubicBezTo>
                  <a:cubicBezTo>
                    <a:pt x="510" y="308649"/>
                    <a:pt x="-731" y="335268"/>
                    <a:pt x="658" y="361539"/>
                  </a:cubicBezTo>
                  <a:cubicBezTo>
                    <a:pt x="1056" y="369534"/>
                    <a:pt x="12677" y="369534"/>
                    <a:pt x="13074" y="361539"/>
                  </a:cubicBezTo>
                  <a:cubicBezTo>
                    <a:pt x="14315" y="338496"/>
                    <a:pt x="13273" y="315155"/>
                    <a:pt x="13322" y="2920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3" name="Google Shape;4733;p35"/>
            <p:cNvSpPr/>
            <p:nvPr/>
          </p:nvSpPr>
          <p:spPr>
            <a:xfrm>
              <a:off x="2173440" y="1106424"/>
              <a:ext cx="1872657" cy="399485"/>
            </a:xfrm>
            <a:custGeom>
              <a:rect b="b" l="l" r="r" t="t"/>
              <a:pathLst>
                <a:path extrusionOk="0" h="292663" w="1371910">
                  <a:moveTo>
                    <a:pt x="1371910" y="1049"/>
                  </a:moveTo>
                  <a:lnTo>
                    <a:pt x="1371910" y="257950"/>
                  </a:lnTo>
                  <a:cubicBezTo>
                    <a:pt x="1318872" y="263314"/>
                    <a:pt x="1265832" y="268081"/>
                    <a:pt x="1212744" y="272153"/>
                  </a:cubicBezTo>
                  <a:cubicBezTo>
                    <a:pt x="1191637" y="273842"/>
                    <a:pt x="1170531" y="275381"/>
                    <a:pt x="1149375" y="276822"/>
                  </a:cubicBezTo>
                  <a:cubicBezTo>
                    <a:pt x="1072598" y="282086"/>
                    <a:pt x="995871" y="286009"/>
                    <a:pt x="919142" y="288591"/>
                  </a:cubicBezTo>
                  <a:cubicBezTo>
                    <a:pt x="900222" y="289287"/>
                    <a:pt x="881201" y="289883"/>
                    <a:pt x="862279" y="290330"/>
                  </a:cubicBezTo>
                  <a:cubicBezTo>
                    <a:pt x="844302" y="290826"/>
                    <a:pt x="826374" y="291224"/>
                    <a:pt x="808447" y="291521"/>
                  </a:cubicBezTo>
                  <a:cubicBezTo>
                    <a:pt x="711258" y="293309"/>
                    <a:pt x="614169" y="293011"/>
                    <a:pt x="516980" y="290528"/>
                  </a:cubicBezTo>
                  <a:cubicBezTo>
                    <a:pt x="502132" y="290131"/>
                    <a:pt x="487332" y="289734"/>
                    <a:pt x="472483" y="289287"/>
                  </a:cubicBezTo>
                  <a:cubicBezTo>
                    <a:pt x="472334" y="289287"/>
                    <a:pt x="472235" y="289287"/>
                    <a:pt x="472086" y="289287"/>
                  </a:cubicBezTo>
                  <a:cubicBezTo>
                    <a:pt x="369286" y="286059"/>
                    <a:pt x="266485" y="280497"/>
                    <a:pt x="163685" y="272501"/>
                  </a:cubicBezTo>
                  <a:cubicBezTo>
                    <a:pt x="160308" y="272302"/>
                    <a:pt x="156932" y="272004"/>
                    <a:pt x="153604" y="271706"/>
                  </a:cubicBezTo>
                  <a:cubicBezTo>
                    <a:pt x="152065" y="271607"/>
                    <a:pt x="150525" y="271458"/>
                    <a:pt x="148986" y="271309"/>
                  </a:cubicBezTo>
                  <a:cubicBezTo>
                    <a:pt x="99274" y="267436"/>
                    <a:pt x="49662" y="263016"/>
                    <a:pt x="0" y="257950"/>
                  </a:cubicBezTo>
                  <a:lnTo>
                    <a:pt x="0" y="1049"/>
                  </a:lnTo>
                  <a:cubicBezTo>
                    <a:pt x="0" y="205"/>
                    <a:pt x="57508" y="-44"/>
                    <a:pt x="151171" y="6"/>
                  </a:cubicBezTo>
                  <a:cubicBezTo>
                    <a:pt x="163884" y="6"/>
                    <a:pt x="177243" y="6"/>
                    <a:pt x="191248" y="6"/>
                  </a:cubicBezTo>
                  <a:cubicBezTo>
                    <a:pt x="260030" y="6"/>
                    <a:pt x="343660" y="205"/>
                    <a:pt x="435734" y="403"/>
                  </a:cubicBezTo>
                  <a:lnTo>
                    <a:pt x="439855" y="403"/>
                  </a:lnTo>
                  <a:cubicBezTo>
                    <a:pt x="468808" y="503"/>
                    <a:pt x="498655" y="552"/>
                    <a:pt x="529098" y="652"/>
                  </a:cubicBezTo>
                  <a:cubicBezTo>
                    <a:pt x="632742" y="900"/>
                    <a:pt x="743687" y="1148"/>
                    <a:pt x="854135" y="1297"/>
                  </a:cubicBezTo>
                  <a:cubicBezTo>
                    <a:pt x="878519" y="1297"/>
                    <a:pt x="902854" y="1297"/>
                    <a:pt x="927088" y="1397"/>
                  </a:cubicBezTo>
                  <a:cubicBezTo>
                    <a:pt x="1018020" y="1546"/>
                    <a:pt x="1107461" y="1546"/>
                    <a:pt x="1190943" y="1397"/>
                  </a:cubicBezTo>
                  <a:cubicBezTo>
                    <a:pt x="1255454" y="1397"/>
                    <a:pt x="1316437" y="1198"/>
                    <a:pt x="1371811" y="95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4" name="Google Shape;4734;p35"/>
            <p:cNvSpPr/>
            <p:nvPr/>
          </p:nvSpPr>
          <p:spPr>
            <a:xfrm>
              <a:off x="2173440" y="1322460"/>
              <a:ext cx="1872657" cy="183638"/>
            </a:xfrm>
            <a:custGeom>
              <a:rect b="b" l="l" r="r" t="t"/>
              <a:pathLst>
                <a:path extrusionOk="0" h="134533" w="1371910">
                  <a:moveTo>
                    <a:pt x="1371910" y="5264"/>
                  </a:moveTo>
                  <a:lnTo>
                    <a:pt x="1371910" y="99820"/>
                  </a:lnTo>
                  <a:cubicBezTo>
                    <a:pt x="1318872" y="105184"/>
                    <a:pt x="1265832" y="109951"/>
                    <a:pt x="1212744" y="114024"/>
                  </a:cubicBezTo>
                  <a:cubicBezTo>
                    <a:pt x="1191637" y="115712"/>
                    <a:pt x="1170531" y="117252"/>
                    <a:pt x="1149375" y="118692"/>
                  </a:cubicBezTo>
                  <a:cubicBezTo>
                    <a:pt x="1072598" y="123956"/>
                    <a:pt x="995871" y="127879"/>
                    <a:pt x="919142" y="130462"/>
                  </a:cubicBezTo>
                  <a:cubicBezTo>
                    <a:pt x="900222" y="131157"/>
                    <a:pt x="881201" y="131753"/>
                    <a:pt x="862279" y="132200"/>
                  </a:cubicBezTo>
                  <a:cubicBezTo>
                    <a:pt x="844302" y="132697"/>
                    <a:pt x="826374" y="133094"/>
                    <a:pt x="808447" y="133392"/>
                  </a:cubicBezTo>
                  <a:cubicBezTo>
                    <a:pt x="711258" y="135180"/>
                    <a:pt x="614169" y="134882"/>
                    <a:pt x="516980" y="132399"/>
                  </a:cubicBezTo>
                  <a:cubicBezTo>
                    <a:pt x="502132" y="132001"/>
                    <a:pt x="487332" y="131604"/>
                    <a:pt x="472483" y="131157"/>
                  </a:cubicBezTo>
                  <a:cubicBezTo>
                    <a:pt x="472334" y="131157"/>
                    <a:pt x="472235" y="131157"/>
                    <a:pt x="472086" y="131157"/>
                  </a:cubicBezTo>
                  <a:cubicBezTo>
                    <a:pt x="369286" y="127929"/>
                    <a:pt x="266485" y="122367"/>
                    <a:pt x="163685" y="114371"/>
                  </a:cubicBezTo>
                  <a:cubicBezTo>
                    <a:pt x="160308" y="114173"/>
                    <a:pt x="156932" y="113875"/>
                    <a:pt x="153604" y="113577"/>
                  </a:cubicBezTo>
                  <a:cubicBezTo>
                    <a:pt x="152065" y="113478"/>
                    <a:pt x="150525" y="113329"/>
                    <a:pt x="148986" y="113180"/>
                  </a:cubicBezTo>
                  <a:cubicBezTo>
                    <a:pt x="99274" y="109306"/>
                    <a:pt x="49662" y="104886"/>
                    <a:pt x="0" y="99820"/>
                  </a:cubicBezTo>
                  <a:lnTo>
                    <a:pt x="0" y="0"/>
                  </a:lnTo>
                  <a:cubicBezTo>
                    <a:pt x="157974" y="56019"/>
                    <a:pt x="325583" y="79757"/>
                    <a:pt x="492447" y="89143"/>
                  </a:cubicBezTo>
                  <a:cubicBezTo>
                    <a:pt x="586159" y="94407"/>
                    <a:pt x="680020" y="95103"/>
                    <a:pt x="773881" y="94010"/>
                  </a:cubicBezTo>
                  <a:cubicBezTo>
                    <a:pt x="916362" y="92321"/>
                    <a:pt x="1059785" y="87057"/>
                    <a:pt x="1198838" y="55870"/>
                  </a:cubicBezTo>
                  <a:cubicBezTo>
                    <a:pt x="1257489" y="42709"/>
                    <a:pt x="1314998" y="25030"/>
                    <a:pt x="1371811" y="5264"/>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5" name="Google Shape;4735;p35"/>
            <p:cNvSpPr/>
            <p:nvPr/>
          </p:nvSpPr>
          <p:spPr>
            <a:xfrm>
              <a:off x="2259894" y="1181032"/>
              <a:ext cx="806785" cy="27352"/>
            </a:xfrm>
            <a:custGeom>
              <a:rect b="b" l="l" r="r" t="t"/>
              <a:pathLst>
                <a:path extrusionOk="0" h="20038" w="591051">
                  <a:moveTo>
                    <a:pt x="585502" y="1414"/>
                  </a:moveTo>
                  <a:cubicBezTo>
                    <a:pt x="434381" y="-1516"/>
                    <a:pt x="282962" y="372"/>
                    <a:pt x="131890" y="4642"/>
                  </a:cubicBezTo>
                  <a:cubicBezTo>
                    <a:pt x="89627" y="5834"/>
                    <a:pt x="47315" y="6927"/>
                    <a:pt x="5103" y="9460"/>
                  </a:cubicBezTo>
                  <a:cubicBezTo>
                    <a:pt x="-1651" y="9857"/>
                    <a:pt x="-1751" y="20137"/>
                    <a:pt x="5103" y="20038"/>
                  </a:cubicBezTo>
                  <a:cubicBezTo>
                    <a:pt x="80689" y="18846"/>
                    <a:pt x="156274" y="15717"/>
                    <a:pt x="231859" y="14277"/>
                  </a:cubicBezTo>
                  <a:cubicBezTo>
                    <a:pt x="307445" y="12837"/>
                    <a:pt x="383080" y="12191"/>
                    <a:pt x="458665" y="12241"/>
                  </a:cubicBezTo>
                  <a:cubicBezTo>
                    <a:pt x="500928" y="12241"/>
                    <a:pt x="543240" y="12688"/>
                    <a:pt x="585502" y="12886"/>
                  </a:cubicBezTo>
                  <a:cubicBezTo>
                    <a:pt x="592902" y="12886"/>
                    <a:pt x="592902" y="1514"/>
                    <a:pt x="585502" y="136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6" name="Google Shape;4736;p35"/>
            <p:cNvSpPr/>
            <p:nvPr/>
          </p:nvSpPr>
          <p:spPr>
            <a:xfrm>
              <a:off x="3133057" y="1178949"/>
              <a:ext cx="383132" cy="19746"/>
            </a:xfrm>
            <a:custGeom>
              <a:rect b="b" l="l" r="r" t="t"/>
              <a:pathLst>
                <a:path extrusionOk="0" h="14466" w="280683">
                  <a:moveTo>
                    <a:pt x="275394" y="1698"/>
                  </a:moveTo>
                  <a:cubicBezTo>
                    <a:pt x="230400" y="1201"/>
                    <a:pt x="185407" y="2343"/>
                    <a:pt x="140364" y="2145"/>
                  </a:cubicBezTo>
                  <a:cubicBezTo>
                    <a:pt x="118065" y="2045"/>
                    <a:pt x="95767" y="1797"/>
                    <a:pt x="73469" y="1449"/>
                  </a:cubicBezTo>
                  <a:cubicBezTo>
                    <a:pt x="50873" y="1052"/>
                    <a:pt x="27929" y="-636"/>
                    <a:pt x="5383" y="258"/>
                  </a:cubicBezTo>
                  <a:cubicBezTo>
                    <a:pt x="-1917" y="556"/>
                    <a:pt x="-1670" y="10736"/>
                    <a:pt x="5383" y="11432"/>
                  </a:cubicBezTo>
                  <a:cubicBezTo>
                    <a:pt x="27830" y="13716"/>
                    <a:pt x="50922" y="13120"/>
                    <a:pt x="73469" y="13517"/>
                  </a:cubicBezTo>
                  <a:cubicBezTo>
                    <a:pt x="95767" y="13915"/>
                    <a:pt x="118065" y="14163"/>
                    <a:pt x="140364" y="14262"/>
                  </a:cubicBezTo>
                  <a:cubicBezTo>
                    <a:pt x="185308" y="14511"/>
                    <a:pt x="230499" y="14957"/>
                    <a:pt x="275394" y="12574"/>
                  </a:cubicBezTo>
                  <a:cubicBezTo>
                    <a:pt x="282397" y="12226"/>
                    <a:pt x="282497" y="1747"/>
                    <a:pt x="275394" y="1648"/>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7" name="Google Shape;4737;p35"/>
            <p:cNvSpPr/>
            <p:nvPr/>
          </p:nvSpPr>
          <p:spPr>
            <a:xfrm>
              <a:off x="3637685" y="1199460"/>
              <a:ext cx="306956" cy="27479"/>
            </a:xfrm>
            <a:custGeom>
              <a:rect b="b" l="l" r="r" t="t"/>
              <a:pathLst>
                <a:path extrusionOk="0" h="20131" w="224876">
                  <a:moveTo>
                    <a:pt x="219494" y="4762"/>
                  </a:moveTo>
                  <a:cubicBezTo>
                    <a:pt x="147881" y="8735"/>
                    <a:pt x="76865" y="7990"/>
                    <a:pt x="5550" y="44"/>
                  </a:cubicBezTo>
                  <a:cubicBezTo>
                    <a:pt x="-1949" y="-800"/>
                    <a:pt x="-1750" y="10771"/>
                    <a:pt x="5550" y="11715"/>
                  </a:cubicBezTo>
                  <a:cubicBezTo>
                    <a:pt x="76119" y="20753"/>
                    <a:pt x="148676" y="23037"/>
                    <a:pt x="219494" y="15985"/>
                  </a:cubicBezTo>
                  <a:cubicBezTo>
                    <a:pt x="226545" y="15290"/>
                    <a:pt x="226794" y="4414"/>
                    <a:pt x="219494" y="481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8" name="Google Shape;4738;p35"/>
            <p:cNvSpPr/>
            <p:nvPr/>
          </p:nvSpPr>
          <p:spPr>
            <a:xfrm>
              <a:off x="2255264" y="1303735"/>
              <a:ext cx="650143" cy="49154"/>
            </a:xfrm>
            <a:custGeom>
              <a:rect b="b" l="l" r="r" t="t"/>
              <a:pathLst>
                <a:path extrusionOk="0" h="36010" w="476295">
                  <a:moveTo>
                    <a:pt x="470944" y="0"/>
                  </a:moveTo>
                  <a:cubicBezTo>
                    <a:pt x="440452" y="596"/>
                    <a:pt x="409959" y="2781"/>
                    <a:pt x="379517" y="4420"/>
                  </a:cubicBezTo>
                  <a:cubicBezTo>
                    <a:pt x="349471" y="6009"/>
                    <a:pt x="319376" y="7648"/>
                    <a:pt x="289330" y="9237"/>
                  </a:cubicBezTo>
                  <a:cubicBezTo>
                    <a:pt x="228793" y="12465"/>
                    <a:pt x="168255" y="15594"/>
                    <a:pt x="107717" y="18971"/>
                  </a:cubicBezTo>
                  <a:cubicBezTo>
                    <a:pt x="73599" y="20858"/>
                    <a:pt x="39482" y="22795"/>
                    <a:pt x="5363" y="24881"/>
                  </a:cubicBezTo>
                  <a:cubicBezTo>
                    <a:pt x="-1738" y="25328"/>
                    <a:pt x="-1837" y="36303"/>
                    <a:pt x="5363" y="36005"/>
                  </a:cubicBezTo>
                  <a:cubicBezTo>
                    <a:pt x="126439" y="30542"/>
                    <a:pt x="247515" y="23589"/>
                    <a:pt x="368541" y="17183"/>
                  </a:cubicBezTo>
                  <a:cubicBezTo>
                    <a:pt x="402659" y="15346"/>
                    <a:pt x="436876" y="14203"/>
                    <a:pt x="470895" y="11273"/>
                  </a:cubicBezTo>
                  <a:cubicBezTo>
                    <a:pt x="477946" y="10677"/>
                    <a:pt x="478245" y="-99"/>
                    <a:pt x="470895" y="5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39" name="Google Shape;4739;p35"/>
            <p:cNvSpPr/>
            <p:nvPr/>
          </p:nvSpPr>
          <p:spPr>
            <a:xfrm>
              <a:off x="2984401" y="1306732"/>
              <a:ext cx="337578" cy="17396"/>
            </a:xfrm>
            <a:custGeom>
              <a:rect b="b" l="l" r="r" t="t"/>
              <a:pathLst>
                <a:path extrusionOk="0" h="12744" w="247310">
                  <a:moveTo>
                    <a:pt x="241425" y="289"/>
                  </a:moveTo>
                  <a:cubicBezTo>
                    <a:pt x="202093" y="189"/>
                    <a:pt x="162811" y="239"/>
                    <a:pt x="123478" y="189"/>
                  </a:cubicBezTo>
                  <a:cubicBezTo>
                    <a:pt x="84196" y="189"/>
                    <a:pt x="44814" y="-456"/>
                    <a:pt x="5531" y="636"/>
                  </a:cubicBezTo>
                  <a:cubicBezTo>
                    <a:pt x="-1819" y="835"/>
                    <a:pt x="-1869" y="11860"/>
                    <a:pt x="5531" y="12108"/>
                  </a:cubicBezTo>
                  <a:cubicBezTo>
                    <a:pt x="44814" y="13201"/>
                    <a:pt x="84196" y="12555"/>
                    <a:pt x="123478" y="12555"/>
                  </a:cubicBezTo>
                  <a:cubicBezTo>
                    <a:pt x="162811" y="12555"/>
                    <a:pt x="202093" y="12555"/>
                    <a:pt x="241425" y="12456"/>
                  </a:cubicBezTo>
                  <a:cubicBezTo>
                    <a:pt x="249272" y="12456"/>
                    <a:pt x="249272" y="289"/>
                    <a:pt x="241425" y="28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40" name="Google Shape;4740;p35"/>
            <p:cNvSpPr/>
            <p:nvPr/>
          </p:nvSpPr>
          <p:spPr>
            <a:xfrm>
              <a:off x="3721918" y="1339553"/>
              <a:ext cx="172031" cy="22314"/>
            </a:xfrm>
            <a:custGeom>
              <a:rect b="b" l="l" r="r" t="t"/>
              <a:pathLst>
                <a:path extrusionOk="0" h="16347" w="126030">
                  <a:moveTo>
                    <a:pt x="120592" y="4921"/>
                  </a:moveTo>
                  <a:cubicBezTo>
                    <a:pt x="101422" y="3828"/>
                    <a:pt x="82254" y="3629"/>
                    <a:pt x="63084" y="2835"/>
                  </a:cubicBezTo>
                  <a:cubicBezTo>
                    <a:pt x="43915" y="2040"/>
                    <a:pt x="24794" y="550"/>
                    <a:pt x="5624" y="4"/>
                  </a:cubicBezTo>
                  <a:cubicBezTo>
                    <a:pt x="-2023" y="-244"/>
                    <a:pt x="-1726" y="10930"/>
                    <a:pt x="5624" y="11724"/>
                  </a:cubicBezTo>
                  <a:cubicBezTo>
                    <a:pt x="24695" y="13711"/>
                    <a:pt x="43963" y="14307"/>
                    <a:pt x="63084" y="15101"/>
                  </a:cubicBezTo>
                  <a:cubicBezTo>
                    <a:pt x="82204" y="15896"/>
                    <a:pt x="101422" y="16690"/>
                    <a:pt x="120592" y="16194"/>
                  </a:cubicBezTo>
                  <a:cubicBezTo>
                    <a:pt x="127893" y="15995"/>
                    <a:pt x="127793" y="5318"/>
                    <a:pt x="120592" y="492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41" name="Google Shape;4741;p35"/>
            <p:cNvSpPr/>
            <p:nvPr/>
          </p:nvSpPr>
          <p:spPr>
            <a:xfrm>
              <a:off x="2374236" y="1106499"/>
              <a:ext cx="1425150" cy="997463"/>
            </a:xfrm>
            <a:custGeom>
              <a:rect b="b" l="l" r="r" t="t"/>
              <a:pathLst>
                <a:path extrusionOk="0" h="730742" w="1044066">
                  <a:moveTo>
                    <a:pt x="1044067" y="1440"/>
                  </a:moveTo>
                  <a:cubicBezTo>
                    <a:pt x="1042627" y="18077"/>
                    <a:pt x="1041088" y="34714"/>
                    <a:pt x="1039399" y="51350"/>
                  </a:cubicBezTo>
                  <a:lnTo>
                    <a:pt x="1039399" y="51499"/>
                  </a:lnTo>
                  <a:cubicBezTo>
                    <a:pt x="1031603" y="127532"/>
                    <a:pt x="1020925" y="203316"/>
                    <a:pt x="1002401" y="276766"/>
                  </a:cubicBezTo>
                  <a:cubicBezTo>
                    <a:pt x="992717" y="315353"/>
                    <a:pt x="980847" y="353394"/>
                    <a:pt x="966247" y="390442"/>
                  </a:cubicBezTo>
                  <a:cubicBezTo>
                    <a:pt x="939330" y="458578"/>
                    <a:pt x="901438" y="523635"/>
                    <a:pt x="853713" y="578065"/>
                  </a:cubicBezTo>
                  <a:cubicBezTo>
                    <a:pt x="815970" y="621122"/>
                    <a:pt x="772217" y="657474"/>
                    <a:pt x="722854" y="683447"/>
                  </a:cubicBezTo>
                  <a:cubicBezTo>
                    <a:pt x="707806" y="691443"/>
                    <a:pt x="692163" y="698346"/>
                    <a:pt x="676073" y="704305"/>
                  </a:cubicBezTo>
                  <a:cubicBezTo>
                    <a:pt x="614393" y="726852"/>
                    <a:pt x="548044" y="732861"/>
                    <a:pt x="482689" y="730129"/>
                  </a:cubicBezTo>
                  <a:cubicBezTo>
                    <a:pt x="440576" y="728391"/>
                    <a:pt x="397767" y="722084"/>
                    <a:pt x="356051" y="711258"/>
                  </a:cubicBezTo>
                  <a:cubicBezTo>
                    <a:pt x="299387" y="696508"/>
                    <a:pt x="244858" y="673416"/>
                    <a:pt x="196785" y="641781"/>
                  </a:cubicBezTo>
                  <a:cubicBezTo>
                    <a:pt x="130934" y="598376"/>
                    <a:pt x="77348" y="538981"/>
                    <a:pt x="47551" y="463296"/>
                  </a:cubicBezTo>
                  <a:cubicBezTo>
                    <a:pt x="23912" y="403205"/>
                    <a:pt x="2210" y="337602"/>
                    <a:pt x="2110" y="272495"/>
                  </a:cubicBezTo>
                  <a:lnTo>
                    <a:pt x="2110" y="271303"/>
                  </a:lnTo>
                  <a:cubicBezTo>
                    <a:pt x="1663" y="255262"/>
                    <a:pt x="-3551" y="103197"/>
                    <a:pt x="4296" y="0"/>
                  </a:cubicBezTo>
                  <a:cubicBezTo>
                    <a:pt x="17009" y="0"/>
                    <a:pt x="30368" y="0"/>
                    <a:pt x="44373" y="0"/>
                  </a:cubicBezTo>
                  <a:cubicBezTo>
                    <a:pt x="100044" y="0"/>
                    <a:pt x="165448" y="149"/>
                    <a:pt x="237210" y="298"/>
                  </a:cubicBezTo>
                  <a:cubicBezTo>
                    <a:pt x="254095" y="298"/>
                    <a:pt x="271378" y="298"/>
                    <a:pt x="288859" y="397"/>
                  </a:cubicBezTo>
                  <a:cubicBezTo>
                    <a:pt x="286723" y="31734"/>
                    <a:pt x="284786" y="62971"/>
                    <a:pt x="283893" y="75436"/>
                  </a:cubicBezTo>
                  <a:cubicBezTo>
                    <a:pt x="281360" y="108114"/>
                    <a:pt x="281360" y="140792"/>
                    <a:pt x="285631" y="173320"/>
                  </a:cubicBezTo>
                  <a:cubicBezTo>
                    <a:pt x="290944" y="213844"/>
                    <a:pt x="304154" y="254368"/>
                    <a:pt x="325261" y="288734"/>
                  </a:cubicBezTo>
                  <a:cubicBezTo>
                    <a:pt x="325360" y="288883"/>
                    <a:pt x="325460" y="289082"/>
                    <a:pt x="325558" y="289231"/>
                  </a:cubicBezTo>
                  <a:cubicBezTo>
                    <a:pt x="337328" y="308301"/>
                    <a:pt x="351532" y="325484"/>
                    <a:pt x="368218" y="339588"/>
                  </a:cubicBezTo>
                  <a:cubicBezTo>
                    <a:pt x="377505" y="347484"/>
                    <a:pt x="387586" y="354437"/>
                    <a:pt x="398462" y="360248"/>
                  </a:cubicBezTo>
                  <a:cubicBezTo>
                    <a:pt x="484974" y="406681"/>
                    <a:pt x="593981" y="366008"/>
                    <a:pt x="661472" y="291466"/>
                  </a:cubicBezTo>
                  <a:cubicBezTo>
                    <a:pt x="667332" y="285059"/>
                    <a:pt x="672893" y="278355"/>
                    <a:pt x="678059" y="271452"/>
                  </a:cubicBezTo>
                  <a:cubicBezTo>
                    <a:pt x="691517" y="253425"/>
                    <a:pt x="703188" y="234355"/>
                    <a:pt x="713369" y="214440"/>
                  </a:cubicBezTo>
                  <a:lnTo>
                    <a:pt x="713369" y="214440"/>
                  </a:lnTo>
                  <a:cubicBezTo>
                    <a:pt x="726678" y="188715"/>
                    <a:pt x="737504" y="161650"/>
                    <a:pt x="746642" y="133690"/>
                  </a:cubicBezTo>
                  <a:lnTo>
                    <a:pt x="746642" y="133690"/>
                  </a:lnTo>
                  <a:cubicBezTo>
                    <a:pt x="757965" y="99225"/>
                    <a:pt x="766805" y="63667"/>
                    <a:pt x="774602" y="27811"/>
                  </a:cubicBezTo>
                  <a:cubicBezTo>
                    <a:pt x="776489" y="19020"/>
                    <a:pt x="778375" y="10131"/>
                    <a:pt x="780164" y="1341"/>
                  </a:cubicBezTo>
                  <a:cubicBezTo>
                    <a:pt x="796006" y="1341"/>
                    <a:pt x="811849" y="1341"/>
                    <a:pt x="827641" y="1341"/>
                  </a:cubicBezTo>
                  <a:cubicBezTo>
                    <a:pt x="902183" y="1440"/>
                    <a:pt x="975136" y="1440"/>
                    <a:pt x="1044067" y="134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42" name="Google Shape;4742;p35"/>
            <p:cNvSpPr/>
            <p:nvPr/>
          </p:nvSpPr>
          <p:spPr>
            <a:xfrm>
              <a:off x="2698312" y="1106906"/>
              <a:ext cx="805937" cy="561655"/>
            </a:xfrm>
            <a:custGeom>
              <a:rect b="b" l="l" r="r" t="t"/>
              <a:pathLst>
                <a:path extrusionOk="0" h="411469" w="590430">
                  <a:moveTo>
                    <a:pt x="590431" y="1142"/>
                  </a:moveTo>
                  <a:cubicBezTo>
                    <a:pt x="559044" y="121622"/>
                    <a:pt x="513604" y="238377"/>
                    <a:pt x="430072" y="328911"/>
                  </a:cubicBezTo>
                  <a:cubicBezTo>
                    <a:pt x="405092" y="355977"/>
                    <a:pt x="376437" y="380510"/>
                    <a:pt x="342667" y="395309"/>
                  </a:cubicBezTo>
                  <a:cubicBezTo>
                    <a:pt x="301546" y="413237"/>
                    <a:pt x="254666" y="415472"/>
                    <a:pt x="210864" y="405837"/>
                  </a:cubicBezTo>
                  <a:cubicBezTo>
                    <a:pt x="140990" y="390442"/>
                    <a:pt x="78515" y="344256"/>
                    <a:pt x="43255" y="281980"/>
                  </a:cubicBezTo>
                  <a:cubicBezTo>
                    <a:pt x="2583" y="210169"/>
                    <a:pt x="-1043" y="123658"/>
                    <a:pt x="1341" y="41170"/>
                  </a:cubicBezTo>
                  <a:cubicBezTo>
                    <a:pt x="1341" y="30641"/>
                    <a:pt x="546" y="16041"/>
                    <a:pt x="0" y="0"/>
                  </a:cubicBezTo>
                  <a:cubicBezTo>
                    <a:pt x="16885" y="0"/>
                    <a:pt x="34167" y="0"/>
                    <a:pt x="51649" y="99"/>
                  </a:cubicBezTo>
                  <a:cubicBezTo>
                    <a:pt x="49513" y="31436"/>
                    <a:pt x="47576" y="62673"/>
                    <a:pt x="46682" y="75138"/>
                  </a:cubicBezTo>
                  <a:cubicBezTo>
                    <a:pt x="44150" y="107816"/>
                    <a:pt x="44150" y="140494"/>
                    <a:pt x="48420" y="173022"/>
                  </a:cubicBezTo>
                  <a:cubicBezTo>
                    <a:pt x="53734" y="213546"/>
                    <a:pt x="66944" y="254070"/>
                    <a:pt x="88050" y="288436"/>
                  </a:cubicBezTo>
                  <a:cubicBezTo>
                    <a:pt x="88150" y="288585"/>
                    <a:pt x="88249" y="288784"/>
                    <a:pt x="88348" y="288933"/>
                  </a:cubicBezTo>
                  <a:cubicBezTo>
                    <a:pt x="100118" y="308003"/>
                    <a:pt x="114322" y="325186"/>
                    <a:pt x="131008" y="339290"/>
                  </a:cubicBezTo>
                  <a:cubicBezTo>
                    <a:pt x="140295" y="347186"/>
                    <a:pt x="150376" y="354139"/>
                    <a:pt x="161252" y="359950"/>
                  </a:cubicBezTo>
                  <a:cubicBezTo>
                    <a:pt x="247763" y="406383"/>
                    <a:pt x="356771" y="365710"/>
                    <a:pt x="424262" y="291168"/>
                  </a:cubicBezTo>
                  <a:cubicBezTo>
                    <a:pt x="430122" y="284761"/>
                    <a:pt x="435683" y="278057"/>
                    <a:pt x="440848" y="271154"/>
                  </a:cubicBezTo>
                  <a:cubicBezTo>
                    <a:pt x="454307" y="253127"/>
                    <a:pt x="465978" y="234057"/>
                    <a:pt x="476158" y="214142"/>
                  </a:cubicBezTo>
                  <a:lnTo>
                    <a:pt x="476158" y="214142"/>
                  </a:lnTo>
                  <a:cubicBezTo>
                    <a:pt x="489468" y="188417"/>
                    <a:pt x="500293" y="161352"/>
                    <a:pt x="509432" y="133392"/>
                  </a:cubicBezTo>
                  <a:lnTo>
                    <a:pt x="509432" y="133392"/>
                  </a:lnTo>
                  <a:cubicBezTo>
                    <a:pt x="520755" y="98927"/>
                    <a:pt x="529595" y="63369"/>
                    <a:pt x="537392" y="27513"/>
                  </a:cubicBezTo>
                  <a:cubicBezTo>
                    <a:pt x="539279" y="18723"/>
                    <a:pt x="541165" y="9833"/>
                    <a:pt x="542954" y="1043"/>
                  </a:cubicBezTo>
                  <a:cubicBezTo>
                    <a:pt x="558795" y="1043"/>
                    <a:pt x="574638" y="1043"/>
                    <a:pt x="590431" y="1043"/>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43" name="Google Shape;4743;p35"/>
            <p:cNvSpPr/>
            <p:nvPr/>
          </p:nvSpPr>
          <p:spPr>
            <a:xfrm>
              <a:off x="2469663" y="1219706"/>
              <a:ext cx="975070" cy="766483"/>
            </a:xfrm>
            <a:custGeom>
              <a:rect b="b" l="l" r="r" t="t"/>
              <a:pathLst>
                <a:path extrusionOk="0" h="561526" w="714337">
                  <a:moveTo>
                    <a:pt x="0" y="0"/>
                  </a:moveTo>
                  <a:cubicBezTo>
                    <a:pt x="0" y="0"/>
                    <a:pt x="39680" y="713592"/>
                    <a:pt x="714337" y="442190"/>
                  </a:cubicBezTo>
                  <a:cubicBezTo>
                    <a:pt x="714337" y="442190"/>
                    <a:pt x="0" y="907671"/>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44" name="Google Shape;4744;p35"/>
            <p:cNvSpPr/>
            <p:nvPr/>
          </p:nvSpPr>
          <p:spPr>
            <a:xfrm>
              <a:off x="2792621" y="1187614"/>
              <a:ext cx="783769" cy="635496"/>
            </a:xfrm>
            <a:custGeom>
              <a:rect b="b" l="l" r="r" t="t"/>
              <a:pathLst>
                <a:path extrusionOk="0" h="465565" w="574190">
                  <a:moveTo>
                    <a:pt x="574190" y="0"/>
                  </a:moveTo>
                  <a:cubicBezTo>
                    <a:pt x="574190" y="0"/>
                    <a:pt x="474867" y="541265"/>
                    <a:pt x="0" y="401914"/>
                  </a:cubicBezTo>
                  <a:cubicBezTo>
                    <a:pt x="0" y="401914"/>
                    <a:pt x="482614" y="701723"/>
                    <a:pt x="57419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45" name="Google Shape;4745;p35"/>
            <p:cNvSpPr/>
            <p:nvPr/>
          </p:nvSpPr>
          <p:spPr>
            <a:xfrm>
              <a:off x="3800640" y="1794615"/>
              <a:ext cx="484146" cy="752791"/>
            </a:xfrm>
            <a:custGeom>
              <a:rect b="b" l="l" r="r" t="t"/>
              <a:pathLst>
                <a:path extrusionOk="0" h="551495" w="354686">
                  <a:moveTo>
                    <a:pt x="0" y="0"/>
                  </a:moveTo>
                  <a:cubicBezTo>
                    <a:pt x="0" y="0"/>
                    <a:pt x="0" y="384880"/>
                    <a:pt x="354686" y="551496"/>
                  </a:cubicBezTo>
                  <a:cubicBezTo>
                    <a:pt x="354686" y="551496"/>
                    <a:pt x="89094" y="291714"/>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746" name="Google Shape;4746;p35"/>
          <p:cNvGrpSpPr/>
          <p:nvPr/>
        </p:nvGrpSpPr>
        <p:grpSpPr>
          <a:xfrm flipH="1">
            <a:off x="961697" y="719870"/>
            <a:ext cx="1036462" cy="1137471"/>
            <a:chOff x="544756" y="-2191633"/>
            <a:chExt cx="2838845" cy="3115505"/>
          </a:xfrm>
        </p:grpSpPr>
        <p:sp>
          <p:nvSpPr>
            <p:cNvPr id="4747" name="Google Shape;4747;p35"/>
            <p:cNvSpPr/>
            <p:nvPr/>
          </p:nvSpPr>
          <p:spPr>
            <a:xfrm>
              <a:off x="1530863" y="-2191633"/>
              <a:ext cx="1226283" cy="1474309"/>
            </a:xfrm>
            <a:custGeom>
              <a:rect b="b" l="l" r="r" t="t"/>
              <a:pathLst>
                <a:path extrusionOk="0" h="616221" w="512553">
                  <a:moveTo>
                    <a:pt x="42" y="529077"/>
                  </a:moveTo>
                  <a:cubicBezTo>
                    <a:pt x="14865" y="549791"/>
                    <a:pt x="39991" y="566387"/>
                    <a:pt x="68031" y="579309"/>
                  </a:cubicBezTo>
                  <a:cubicBezTo>
                    <a:pt x="101899" y="594933"/>
                    <a:pt x="139968" y="605195"/>
                    <a:pt x="169148" y="610981"/>
                  </a:cubicBezTo>
                  <a:cubicBezTo>
                    <a:pt x="204135" y="617906"/>
                    <a:pt x="241698" y="619743"/>
                    <a:pt x="274320" y="605322"/>
                  </a:cubicBezTo>
                  <a:cubicBezTo>
                    <a:pt x="306963" y="590901"/>
                    <a:pt x="332765" y="556653"/>
                    <a:pt x="328077" y="521286"/>
                  </a:cubicBezTo>
                  <a:cubicBezTo>
                    <a:pt x="362769" y="533406"/>
                    <a:pt x="401873" y="535982"/>
                    <a:pt x="435931" y="522215"/>
                  </a:cubicBezTo>
                  <a:cubicBezTo>
                    <a:pt x="469989" y="508427"/>
                    <a:pt x="497669" y="476460"/>
                    <a:pt x="500457" y="439805"/>
                  </a:cubicBezTo>
                  <a:cubicBezTo>
                    <a:pt x="503244" y="403171"/>
                    <a:pt x="476956" y="364848"/>
                    <a:pt x="440618" y="359485"/>
                  </a:cubicBezTo>
                  <a:cubicBezTo>
                    <a:pt x="478793" y="351588"/>
                    <a:pt x="509599" y="316390"/>
                    <a:pt x="512365" y="277498"/>
                  </a:cubicBezTo>
                  <a:cubicBezTo>
                    <a:pt x="515089" y="238605"/>
                    <a:pt x="488020" y="210227"/>
                    <a:pt x="451302" y="197072"/>
                  </a:cubicBezTo>
                  <a:cubicBezTo>
                    <a:pt x="480461" y="194686"/>
                    <a:pt x="498451" y="183094"/>
                    <a:pt x="503560" y="160417"/>
                  </a:cubicBezTo>
                  <a:cubicBezTo>
                    <a:pt x="521909" y="79274"/>
                    <a:pt x="447164" y="13439"/>
                    <a:pt x="442159" y="10800"/>
                  </a:cubicBezTo>
                  <a:cubicBezTo>
                    <a:pt x="430652" y="4719"/>
                    <a:pt x="420792" y="1362"/>
                    <a:pt x="412219" y="348"/>
                  </a:cubicBezTo>
                  <a:cubicBezTo>
                    <a:pt x="367794" y="-5015"/>
                    <a:pt x="357786" y="52311"/>
                    <a:pt x="329112" y="121693"/>
                  </a:cubicBezTo>
                  <a:cubicBezTo>
                    <a:pt x="288530" y="219918"/>
                    <a:pt x="267183" y="327074"/>
                    <a:pt x="202151" y="413644"/>
                  </a:cubicBezTo>
                  <a:cubicBezTo>
                    <a:pt x="187856" y="432668"/>
                    <a:pt x="171788" y="451228"/>
                    <a:pt x="153608" y="467169"/>
                  </a:cubicBezTo>
                  <a:cubicBezTo>
                    <a:pt x="141742" y="477579"/>
                    <a:pt x="128989" y="486869"/>
                    <a:pt x="115285" y="494407"/>
                  </a:cubicBezTo>
                  <a:cubicBezTo>
                    <a:pt x="97422" y="504268"/>
                    <a:pt x="78251" y="511278"/>
                    <a:pt x="58614" y="516725"/>
                  </a:cubicBezTo>
                  <a:cubicBezTo>
                    <a:pt x="52343" y="518435"/>
                    <a:pt x="2935" y="533216"/>
                    <a:pt x="0" y="5290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48" name="Google Shape;4748;p35"/>
            <p:cNvSpPr/>
            <p:nvPr/>
          </p:nvSpPr>
          <p:spPr>
            <a:xfrm>
              <a:off x="1614877" y="-2190801"/>
              <a:ext cx="1142275" cy="1473476"/>
            </a:xfrm>
            <a:custGeom>
              <a:rect b="b" l="l" r="r" t="t"/>
              <a:pathLst>
                <a:path extrusionOk="0" h="615873" w="477440">
                  <a:moveTo>
                    <a:pt x="21" y="548007"/>
                  </a:moveTo>
                  <a:cubicBezTo>
                    <a:pt x="10832" y="558437"/>
                    <a:pt x="21769" y="568826"/>
                    <a:pt x="32918" y="578961"/>
                  </a:cubicBezTo>
                  <a:cubicBezTo>
                    <a:pt x="66786" y="594585"/>
                    <a:pt x="104855" y="604847"/>
                    <a:pt x="134035" y="610632"/>
                  </a:cubicBezTo>
                  <a:cubicBezTo>
                    <a:pt x="169022" y="617558"/>
                    <a:pt x="206585" y="619395"/>
                    <a:pt x="239207" y="604974"/>
                  </a:cubicBezTo>
                  <a:cubicBezTo>
                    <a:pt x="271850" y="590552"/>
                    <a:pt x="297652" y="556305"/>
                    <a:pt x="292964" y="520938"/>
                  </a:cubicBezTo>
                  <a:cubicBezTo>
                    <a:pt x="327656" y="533058"/>
                    <a:pt x="366760" y="535633"/>
                    <a:pt x="400817" y="521867"/>
                  </a:cubicBezTo>
                  <a:cubicBezTo>
                    <a:pt x="434875" y="508079"/>
                    <a:pt x="462556" y="476112"/>
                    <a:pt x="465343" y="439457"/>
                  </a:cubicBezTo>
                  <a:cubicBezTo>
                    <a:pt x="468131" y="402823"/>
                    <a:pt x="441843" y="364500"/>
                    <a:pt x="405505" y="359137"/>
                  </a:cubicBezTo>
                  <a:cubicBezTo>
                    <a:pt x="443680" y="351240"/>
                    <a:pt x="474486" y="316042"/>
                    <a:pt x="477252" y="277149"/>
                  </a:cubicBezTo>
                  <a:cubicBezTo>
                    <a:pt x="479976" y="238256"/>
                    <a:pt x="452907" y="209879"/>
                    <a:pt x="416189" y="196724"/>
                  </a:cubicBezTo>
                  <a:cubicBezTo>
                    <a:pt x="445348" y="194338"/>
                    <a:pt x="463338" y="182746"/>
                    <a:pt x="468447" y="160069"/>
                  </a:cubicBezTo>
                  <a:cubicBezTo>
                    <a:pt x="486796" y="78926"/>
                    <a:pt x="412050" y="13091"/>
                    <a:pt x="407046" y="10452"/>
                  </a:cubicBezTo>
                  <a:cubicBezTo>
                    <a:pt x="395539" y="4371"/>
                    <a:pt x="385678" y="1014"/>
                    <a:pt x="377106" y="0"/>
                  </a:cubicBezTo>
                  <a:cubicBezTo>
                    <a:pt x="382279" y="6926"/>
                    <a:pt x="387325" y="13830"/>
                    <a:pt x="390176" y="20587"/>
                  </a:cubicBezTo>
                  <a:cubicBezTo>
                    <a:pt x="397883" y="38809"/>
                    <a:pt x="402549" y="58276"/>
                    <a:pt x="403119" y="78060"/>
                  </a:cubicBezTo>
                  <a:cubicBezTo>
                    <a:pt x="404597" y="127363"/>
                    <a:pt x="378563" y="178122"/>
                    <a:pt x="334391" y="200124"/>
                  </a:cubicBezTo>
                  <a:cubicBezTo>
                    <a:pt x="365092" y="218789"/>
                    <a:pt x="382490" y="257112"/>
                    <a:pt x="376345" y="292500"/>
                  </a:cubicBezTo>
                  <a:cubicBezTo>
                    <a:pt x="370159" y="327888"/>
                    <a:pt x="340852" y="358081"/>
                    <a:pt x="305654" y="365260"/>
                  </a:cubicBezTo>
                  <a:cubicBezTo>
                    <a:pt x="304303" y="432700"/>
                    <a:pt x="257555" y="493953"/>
                    <a:pt x="197527" y="524717"/>
                  </a:cubicBezTo>
                  <a:cubicBezTo>
                    <a:pt x="137498" y="555502"/>
                    <a:pt x="66532" y="559113"/>
                    <a:pt x="0" y="548028"/>
                  </a:cubicBezTo>
                  <a:close/>
                </a:path>
              </a:pathLst>
            </a:custGeom>
            <a:solidFill>
              <a:srgbClr val="DEDED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49" name="Google Shape;4749;p35"/>
            <p:cNvSpPr/>
            <p:nvPr/>
          </p:nvSpPr>
          <p:spPr>
            <a:xfrm>
              <a:off x="767234" y="-1859491"/>
              <a:ext cx="2616299" cy="2783171"/>
            </a:xfrm>
            <a:custGeom>
              <a:rect b="b" l="l" r="r" t="t"/>
              <a:pathLst>
                <a:path extrusionOk="0" h="1163290" w="1093542">
                  <a:moveTo>
                    <a:pt x="16896" y="294000"/>
                  </a:moveTo>
                  <a:cubicBezTo>
                    <a:pt x="23569" y="308041"/>
                    <a:pt x="32247" y="320984"/>
                    <a:pt x="42973" y="332196"/>
                  </a:cubicBezTo>
                  <a:cubicBezTo>
                    <a:pt x="67445" y="357745"/>
                    <a:pt x="96731" y="380316"/>
                    <a:pt x="111490" y="412474"/>
                  </a:cubicBezTo>
                  <a:cubicBezTo>
                    <a:pt x="131696" y="456498"/>
                    <a:pt x="120252" y="507553"/>
                    <a:pt x="115734" y="555778"/>
                  </a:cubicBezTo>
                  <a:cubicBezTo>
                    <a:pt x="104649" y="674315"/>
                    <a:pt x="146920" y="805352"/>
                    <a:pt x="248439" y="867534"/>
                  </a:cubicBezTo>
                  <a:cubicBezTo>
                    <a:pt x="322234" y="912719"/>
                    <a:pt x="414504" y="915147"/>
                    <a:pt x="500335" y="904316"/>
                  </a:cubicBezTo>
                  <a:cubicBezTo>
                    <a:pt x="507915" y="903344"/>
                    <a:pt x="515917" y="902352"/>
                    <a:pt x="522949" y="905308"/>
                  </a:cubicBezTo>
                  <a:cubicBezTo>
                    <a:pt x="525419" y="906364"/>
                    <a:pt x="527636" y="907800"/>
                    <a:pt x="529600" y="909552"/>
                  </a:cubicBezTo>
                  <a:cubicBezTo>
                    <a:pt x="534520" y="913838"/>
                    <a:pt x="538130" y="919877"/>
                    <a:pt x="541530" y="925557"/>
                  </a:cubicBezTo>
                  <a:cubicBezTo>
                    <a:pt x="571153" y="974986"/>
                    <a:pt x="608124" y="1019981"/>
                    <a:pt x="650692" y="1058811"/>
                  </a:cubicBezTo>
                  <a:cubicBezTo>
                    <a:pt x="686671" y="1091665"/>
                    <a:pt x="726683" y="1120148"/>
                    <a:pt x="769609" y="1143206"/>
                  </a:cubicBezTo>
                  <a:cubicBezTo>
                    <a:pt x="805208" y="1162335"/>
                    <a:pt x="854595" y="1175616"/>
                    <a:pt x="881706" y="1145634"/>
                  </a:cubicBezTo>
                  <a:cubicBezTo>
                    <a:pt x="901828" y="1123337"/>
                    <a:pt x="897753" y="1088793"/>
                    <a:pt x="890236" y="1059719"/>
                  </a:cubicBezTo>
                  <a:cubicBezTo>
                    <a:pt x="909493" y="1095656"/>
                    <a:pt x="964327" y="1105664"/>
                    <a:pt x="995048" y="1078848"/>
                  </a:cubicBezTo>
                  <a:cubicBezTo>
                    <a:pt x="1025791" y="1052033"/>
                    <a:pt x="1023258" y="996333"/>
                    <a:pt x="990235" y="972410"/>
                  </a:cubicBezTo>
                  <a:cubicBezTo>
                    <a:pt x="1025052" y="981236"/>
                    <a:pt x="1058857" y="953259"/>
                    <a:pt x="1077311" y="922432"/>
                  </a:cubicBezTo>
                  <a:cubicBezTo>
                    <a:pt x="1091246" y="899079"/>
                    <a:pt x="1100283" y="869033"/>
                    <a:pt x="1087171" y="845237"/>
                  </a:cubicBezTo>
                  <a:cubicBezTo>
                    <a:pt x="1078662" y="829845"/>
                    <a:pt x="1062510" y="820238"/>
                    <a:pt x="1046125" y="813882"/>
                  </a:cubicBezTo>
                  <a:cubicBezTo>
                    <a:pt x="1037848" y="810652"/>
                    <a:pt x="1029381" y="808076"/>
                    <a:pt x="1020808" y="806028"/>
                  </a:cubicBezTo>
                  <a:cubicBezTo>
                    <a:pt x="986645" y="797856"/>
                    <a:pt x="950434" y="798025"/>
                    <a:pt x="915046" y="798659"/>
                  </a:cubicBezTo>
                  <a:cubicBezTo>
                    <a:pt x="870790" y="799482"/>
                    <a:pt x="825436" y="800643"/>
                    <a:pt x="783502" y="786560"/>
                  </a:cubicBezTo>
                  <a:cubicBezTo>
                    <a:pt x="744334" y="773427"/>
                    <a:pt x="708060" y="743909"/>
                    <a:pt x="697186" y="704593"/>
                  </a:cubicBezTo>
                  <a:cubicBezTo>
                    <a:pt x="696404" y="701764"/>
                    <a:pt x="695729" y="698892"/>
                    <a:pt x="695222" y="695979"/>
                  </a:cubicBezTo>
                  <a:cubicBezTo>
                    <a:pt x="746699" y="717347"/>
                    <a:pt x="807847" y="723808"/>
                    <a:pt x="856938" y="697457"/>
                  </a:cubicBezTo>
                  <a:cubicBezTo>
                    <a:pt x="906072" y="671106"/>
                    <a:pt x="935126" y="605038"/>
                    <a:pt x="908289" y="556179"/>
                  </a:cubicBezTo>
                  <a:cubicBezTo>
                    <a:pt x="962152" y="579616"/>
                    <a:pt x="1031534" y="558629"/>
                    <a:pt x="1063417" y="509284"/>
                  </a:cubicBezTo>
                  <a:cubicBezTo>
                    <a:pt x="1095279" y="459939"/>
                    <a:pt x="1085862" y="388065"/>
                    <a:pt x="1042345" y="348602"/>
                  </a:cubicBezTo>
                  <a:cubicBezTo>
                    <a:pt x="1075262" y="334603"/>
                    <a:pt x="1096631" y="297357"/>
                    <a:pt x="1092070" y="261885"/>
                  </a:cubicBezTo>
                  <a:cubicBezTo>
                    <a:pt x="1087509" y="226391"/>
                    <a:pt x="1057442" y="195754"/>
                    <a:pt x="1022075" y="190518"/>
                  </a:cubicBezTo>
                  <a:cubicBezTo>
                    <a:pt x="1061116" y="142208"/>
                    <a:pt x="1059934" y="65879"/>
                    <a:pt x="1019372" y="18814"/>
                  </a:cubicBezTo>
                  <a:cubicBezTo>
                    <a:pt x="1013524" y="12016"/>
                    <a:pt x="1006725" y="5660"/>
                    <a:pt x="998342" y="2408"/>
                  </a:cubicBezTo>
                  <a:cubicBezTo>
                    <a:pt x="994119" y="804"/>
                    <a:pt x="989939" y="23"/>
                    <a:pt x="985800" y="1"/>
                  </a:cubicBezTo>
                  <a:cubicBezTo>
                    <a:pt x="961962" y="-210"/>
                    <a:pt x="940003" y="23607"/>
                    <a:pt x="924399" y="44511"/>
                  </a:cubicBezTo>
                  <a:cubicBezTo>
                    <a:pt x="853623" y="139505"/>
                    <a:pt x="768785" y="224005"/>
                    <a:pt x="673474" y="294401"/>
                  </a:cubicBezTo>
                  <a:cubicBezTo>
                    <a:pt x="639036" y="319844"/>
                    <a:pt x="602614" y="343704"/>
                    <a:pt x="563404" y="360405"/>
                  </a:cubicBezTo>
                  <a:cubicBezTo>
                    <a:pt x="547209" y="367289"/>
                    <a:pt x="530529" y="372968"/>
                    <a:pt x="513320" y="377001"/>
                  </a:cubicBezTo>
                  <a:cubicBezTo>
                    <a:pt x="488680" y="382766"/>
                    <a:pt x="462308" y="385025"/>
                    <a:pt x="438364" y="376811"/>
                  </a:cubicBezTo>
                  <a:cubicBezTo>
                    <a:pt x="404771" y="365262"/>
                    <a:pt x="381080" y="335005"/>
                    <a:pt x="364569" y="303565"/>
                  </a:cubicBezTo>
                  <a:cubicBezTo>
                    <a:pt x="342778" y="262012"/>
                    <a:pt x="330236" y="216320"/>
                    <a:pt x="311592" y="173246"/>
                  </a:cubicBezTo>
                  <a:cubicBezTo>
                    <a:pt x="292948" y="130194"/>
                    <a:pt x="266513" y="88133"/>
                    <a:pt x="225804" y="64781"/>
                  </a:cubicBezTo>
                  <a:cubicBezTo>
                    <a:pt x="174918" y="35558"/>
                    <a:pt x="106465" y="42336"/>
                    <a:pt x="60625" y="79012"/>
                  </a:cubicBezTo>
                  <a:cubicBezTo>
                    <a:pt x="-122" y="127618"/>
                    <a:pt x="-16232" y="224407"/>
                    <a:pt x="16896" y="2939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0" name="Google Shape;4750;p35"/>
            <p:cNvSpPr/>
            <p:nvPr/>
          </p:nvSpPr>
          <p:spPr>
            <a:xfrm>
              <a:off x="1091012" y="-1447692"/>
              <a:ext cx="67933" cy="112287"/>
            </a:xfrm>
            <a:custGeom>
              <a:rect b="b" l="l" r="r" t="t"/>
              <a:pathLst>
                <a:path extrusionOk="0" h="46933" w="28394">
                  <a:moveTo>
                    <a:pt x="388" y="21535"/>
                  </a:moveTo>
                  <a:cubicBezTo>
                    <a:pt x="-1427" y="34436"/>
                    <a:pt x="3302" y="45774"/>
                    <a:pt x="10924" y="46851"/>
                  </a:cubicBezTo>
                  <a:cubicBezTo>
                    <a:pt x="18547" y="47928"/>
                    <a:pt x="26190" y="38321"/>
                    <a:pt x="28006" y="25399"/>
                  </a:cubicBezTo>
                  <a:cubicBezTo>
                    <a:pt x="29822" y="12498"/>
                    <a:pt x="25092" y="1159"/>
                    <a:pt x="17470" y="82"/>
                  </a:cubicBezTo>
                  <a:cubicBezTo>
                    <a:pt x="9847" y="-994"/>
                    <a:pt x="2204" y="8613"/>
                    <a:pt x="388" y="215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1" name="Google Shape;4751;p35"/>
            <p:cNvSpPr/>
            <p:nvPr/>
          </p:nvSpPr>
          <p:spPr>
            <a:xfrm>
              <a:off x="2325395" y="-1859389"/>
              <a:ext cx="1056198" cy="1709999"/>
            </a:xfrm>
            <a:custGeom>
              <a:rect b="b" l="l" r="r" t="t"/>
              <a:pathLst>
                <a:path extrusionOk="0" h="714733" w="441462">
                  <a:moveTo>
                    <a:pt x="0" y="648385"/>
                  </a:moveTo>
                  <a:cubicBezTo>
                    <a:pt x="11275" y="670196"/>
                    <a:pt x="44509" y="698891"/>
                    <a:pt x="44002" y="695977"/>
                  </a:cubicBezTo>
                  <a:cubicBezTo>
                    <a:pt x="95480" y="717345"/>
                    <a:pt x="156627" y="723806"/>
                    <a:pt x="205719" y="697455"/>
                  </a:cubicBezTo>
                  <a:cubicBezTo>
                    <a:pt x="254852" y="671104"/>
                    <a:pt x="283906" y="605037"/>
                    <a:pt x="257069" y="556178"/>
                  </a:cubicBezTo>
                  <a:cubicBezTo>
                    <a:pt x="310933" y="579615"/>
                    <a:pt x="380315" y="558627"/>
                    <a:pt x="412198" y="509283"/>
                  </a:cubicBezTo>
                  <a:cubicBezTo>
                    <a:pt x="444060" y="459938"/>
                    <a:pt x="434642" y="388064"/>
                    <a:pt x="391126" y="348601"/>
                  </a:cubicBezTo>
                  <a:cubicBezTo>
                    <a:pt x="424043" y="334602"/>
                    <a:pt x="445411" y="297356"/>
                    <a:pt x="440850" y="261884"/>
                  </a:cubicBezTo>
                  <a:cubicBezTo>
                    <a:pt x="436289" y="226390"/>
                    <a:pt x="406222" y="195753"/>
                    <a:pt x="370855" y="190517"/>
                  </a:cubicBezTo>
                  <a:cubicBezTo>
                    <a:pt x="409896" y="142206"/>
                    <a:pt x="408714" y="65877"/>
                    <a:pt x="368153" y="18813"/>
                  </a:cubicBezTo>
                  <a:cubicBezTo>
                    <a:pt x="362304" y="12014"/>
                    <a:pt x="355505" y="5659"/>
                    <a:pt x="347123" y="2407"/>
                  </a:cubicBezTo>
                  <a:cubicBezTo>
                    <a:pt x="342900" y="802"/>
                    <a:pt x="338719" y="21"/>
                    <a:pt x="334581" y="0"/>
                  </a:cubicBezTo>
                  <a:cubicBezTo>
                    <a:pt x="336544" y="3273"/>
                    <a:pt x="338297" y="6313"/>
                    <a:pt x="339543" y="8932"/>
                  </a:cubicBezTo>
                  <a:cubicBezTo>
                    <a:pt x="348284" y="27343"/>
                    <a:pt x="354027" y="45460"/>
                    <a:pt x="356075" y="65835"/>
                  </a:cubicBezTo>
                  <a:cubicBezTo>
                    <a:pt x="362093" y="125083"/>
                    <a:pt x="343027" y="192375"/>
                    <a:pt x="291021" y="221365"/>
                  </a:cubicBezTo>
                  <a:cubicBezTo>
                    <a:pt x="331223" y="226876"/>
                    <a:pt x="364035" y="265769"/>
                    <a:pt x="362663" y="306351"/>
                  </a:cubicBezTo>
                  <a:cubicBezTo>
                    <a:pt x="361290" y="346933"/>
                    <a:pt x="325945" y="383546"/>
                    <a:pt x="285447" y="386333"/>
                  </a:cubicBezTo>
                  <a:cubicBezTo>
                    <a:pt x="317373" y="390809"/>
                    <a:pt x="339501" y="429259"/>
                    <a:pt x="327296" y="459136"/>
                  </a:cubicBezTo>
                  <a:cubicBezTo>
                    <a:pt x="316908" y="484579"/>
                    <a:pt x="287791" y="498303"/>
                    <a:pt x="260321" y="498831"/>
                  </a:cubicBezTo>
                  <a:cubicBezTo>
                    <a:pt x="232809" y="499359"/>
                    <a:pt x="206373" y="489308"/>
                    <a:pt x="180719" y="479384"/>
                  </a:cubicBezTo>
                  <a:cubicBezTo>
                    <a:pt x="200208" y="527526"/>
                    <a:pt x="184583" y="586731"/>
                    <a:pt x="145965" y="621422"/>
                  </a:cubicBezTo>
                  <a:cubicBezTo>
                    <a:pt x="107325" y="656113"/>
                    <a:pt x="48964" y="665720"/>
                    <a:pt x="21" y="64838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2" name="Google Shape;4752;p35"/>
            <p:cNvSpPr/>
            <p:nvPr/>
          </p:nvSpPr>
          <p:spPr>
            <a:xfrm>
              <a:off x="1138485" y="-1009686"/>
              <a:ext cx="552569" cy="307553"/>
            </a:xfrm>
            <a:custGeom>
              <a:rect b="b" l="l" r="r" t="t"/>
              <a:pathLst>
                <a:path extrusionOk="0" h="128549" w="230959">
                  <a:moveTo>
                    <a:pt x="220113" y="17103"/>
                  </a:moveTo>
                  <a:cubicBezTo>
                    <a:pt x="222963" y="34332"/>
                    <a:pt x="204087" y="48880"/>
                    <a:pt x="186625" y="48500"/>
                  </a:cubicBezTo>
                  <a:cubicBezTo>
                    <a:pt x="169163" y="48120"/>
                    <a:pt x="153686" y="37753"/>
                    <a:pt x="139350" y="27787"/>
                  </a:cubicBezTo>
                  <a:cubicBezTo>
                    <a:pt x="143003" y="39168"/>
                    <a:pt x="143868" y="51857"/>
                    <a:pt x="139413" y="62964"/>
                  </a:cubicBezTo>
                  <a:cubicBezTo>
                    <a:pt x="134958" y="74070"/>
                    <a:pt x="124506" y="83149"/>
                    <a:pt x="112555" y="83782"/>
                  </a:cubicBezTo>
                  <a:cubicBezTo>
                    <a:pt x="94967" y="84733"/>
                    <a:pt x="81580" y="68833"/>
                    <a:pt x="71741" y="54222"/>
                  </a:cubicBezTo>
                  <a:cubicBezTo>
                    <a:pt x="75013" y="73521"/>
                    <a:pt x="64456" y="95163"/>
                    <a:pt x="46044" y="101814"/>
                  </a:cubicBezTo>
                  <a:cubicBezTo>
                    <a:pt x="27632" y="108465"/>
                    <a:pt x="3984" y="96324"/>
                    <a:pt x="1134" y="76962"/>
                  </a:cubicBezTo>
                  <a:cubicBezTo>
                    <a:pt x="-4419" y="98647"/>
                    <a:pt x="11100" y="123372"/>
                    <a:pt x="33017" y="127827"/>
                  </a:cubicBezTo>
                  <a:cubicBezTo>
                    <a:pt x="54954" y="132283"/>
                    <a:pt x="78856" y="115560"/>
                    <a:pt x="82214" y="93432"/>
                  </a:cubicBezTo>
                  <a:cubicBezTo>
                    <a:pt x="95474" y="107220"/>
                    <a:pt x="117201" y="112118"/>
                    <a:pt x="135085" y="105319"/>
                  </a:cubicBezTo>
                  <a:cubicBezTo>
                    <a:pt x="152969" y="98520"/>
                    <a:pt x="165975" y="80468"/>
                    <a:pt x="166735" y="61338"/>
                  </a:cubicBezTo>
                  <a:cubicBezTo>
                    <a:pt x="173344" y="68474"/>
                    <a:pt x="184112" y="70269"/>
                    <a:pt x="193741" y="68876"/>
                  </a:cubicBezTo>
                  <a:cubicBezTo>
                    <a:pt x="212026" y="66194"/>
                    <a:pt x="228917" y="51562"/>
                    <a:pt x="230818" y="33192"/>
                  </a:cubicBezTo>
                  <a:cubicBezTo>
                    <a:pt x="232211" y="19658"/>
                    <a:pt x="223195" y="3568"/>
                    <a:pt x="209703" y="0"/>
                  </a:cubicBezTo>
                  <a:cubicBezTo>
                    <a:pt x="214454" y="4497"/>
                    <a:pt x="218994" y="10388"/>
                    <a:pt x="220113" y="171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3" name="Google Shape;4753;p35"/>
            <p:cNvSpPr/>
            <p:nvPr/>
          </p:nvSpPr>
          <p:spPr>
            <a:xfrm>
              <a:off x="2324032" y="69122"/>
              <a:ext cx="1059569" cy="854749"/>
            </a:xfrm>
            <a:custGeom>
              <a:rect b="b" l="l" r="r" t="t"/>
              <a:pathLst>
                <a:path extrusionOk="0" h="357262" w="442871">
                  <a:moveTo>
                    <a:pt x="21" y="252783"/>
                  </a:moveTo>
                  <a:cubicBezTo>
                    <a:pt x="36000" y="285637"/>
                    <a:pt x="76012" y="314121"/>
                    <a:pt x="118938" y="337178"/>
                  </a:cubicBezTo>
                  <a:cubicBezTo>
                    <a:pt x="154537" y="356308"/>
                    <a:pt x="203924" y="369589"/>
                    <a:pt x="231035" y="339606"/>
                  </a:cubicBezTo>
                  <a:cubicBezTo>
                    <a:pt x="251157" y="317309"/>
                    <a:pt x="247082" y="282766"/>
                    <a:pt x="239565" y="253691"/>
                  </a:cubicBezTo>
                  <a:cubicBezTo>
                    <a:pt x="258822" y="289628"/>
                    <a:pt x="313657" y="299636"/>
                    <a:pt x="344378" y="272821"/>
                  </a:cubicBezTo>
                  <a:cubicBezTo>
                    <a:pt x="375121" y="246005"/>
                    <a:pt x="372587" y="190305"/>
                    <a:pt x="339564" y="166382"/>
                  </a:cubicBezTo>
                  <a:cubicBezTo>
                    <a:pt x="374382" y="175208"/>
                    <a:pt x="408186" y="147232"/>
                    <a:pt x="426640" y="116404"/>
                  </a:cubicBezTo>
                  <a:cubicBezTo>
                    <a:pt x="440576" y="93052"/>
                    <a:pt x="449613" y="63006"/>
                    <a:pt x="436501" y="39210"/>
                  </a:cubicBezTo>
                  <a:cubicBezTo>
                    <a:pt x="427991" y="23817"/>
                    <a:pt x="411839" y="14210"/>
                    <a:pt x="395454" y="7855"/>
                  </a:cubicBezTo>
                  <a:cubicBezTo>
                    <a:pt x="387177" y="4624"/>
                    <a:pt x="378710" y="2048"/>
                    <a:pt x="370138" y="0"/>
                  </a:cubicBezTo>
                  <a:cubicBezTo>
                    <a:pt x="377021" y="7221"/>
                    <a:pt x="382680" y="16279"/>
                    <a:pt x="386227" y="28842"/>
                  </a:cubicBezTo>
                  <a:cubicBezTo>
                    <a:pt x="394884" y="59564"/>
                    <a:pt x="386227" y="97296"/>
                    <a:pt x="358335" y="115433"/>
                  </a:cubicBezTo>
                  <a:cubicBezTo>
                    <a:pt x="329450" y="134183"/>
                    <a:pt x="291022" y="127996"/>
                    <a:pt x="258970" y="115433"/>
                  </a:cubicBezTo>
                  <a:cubicBezTo>
                    <a:pt x="268914" y="125336"/>
                    <a:pt x="279071" y="135513"/>
                    <a:pt x="285278" y="148076"/>
                  </a:cubicBezTo>
                  <a:cubicBezTo>
                    <a:pt x="291507" y="160682"/>
                    <a:pt x="293217" y="176391"/>
                    <a:pt x="286123" y="188510"/>
                  </a:cubicBezTo>
                  <a:cubicBezTo>
                    <a:pt x="275650" y="206416"/>
                    <a:pt x="249700" y="209752"/>
                    <a:pt x="230740" y="201327"/>
                  </a:cubicBezTo>
                  <a:cubicBezTo>
                    <a:pt x="211779" y="192881"/>
                    <a:pt x="198181" y="175969"/>
                    <a:pt x="185343" y="159626"/>
                  </a:cubicBezTo>
                  <a:cubicBezTo>
                    <a:pt x="190875" y="180804"/>
                    <a:pt x="196471" y="202341"/>
                    <a:pt x="195668" y="224215"/>
                  </a:cubicBezTo>
                  <a:cubicBezTo>
                    <a:pt x="194866" y="246090"/>
                    <a:pt x="186758" y="268725"/>
                    <a:pt x="169444" y="282111"/>
                  </a:cubicBezTo>
                  <a:cubicBezTo>
                    <a:pt x="152046" y="295540"/>
                    <a:pt x="128313" y="297673"/>
                    <a:pt x="106459" y="295160"/>
                  </a:cubicBezTo>
                  <a:cubicBezTo>
                    <a:pt x="67841" y="290705"/>
                    <a:pt x="32812" y="274151"/>
                    <a:pt x="0" y="2527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4" name="Google Shape;4754;p35"/>
            <p:cNvSpPr/>
            <p:nvPr/>
          </p:nvSpPr>
          <p:spPr>
            <a:xfrm>
              <a:off x="2384200" y="-38182"/>
              <a:ext cx="618119" cy="240690"/>
            </a:xfrm>
            <a:custGeom>
              <a:rect b="b" l="l" r="r" t="t"/>
              <a:pathLst>
                <a:path extrusionOk="0" h="100602" w="258357">
                  <a:moveTo>
                    <a:pt x="120733" y="66637"/>
                  </a:moveTo>
                  <a:cubicBezTo>
                    <a:pt x="76055" y="51752"/>
                    <a:pt x="35557" y="27934"/>
                    <a:pt x="0" y="0"/>
                  </a:cubicBezTo>
                  <a:cubicBezTo>
                    <a:pt x="35494" y="65729"/>
                    <a:pt x="124470" y="108550"/>
                    <a:pt x="206564" y="99365"/>
                  </a:cubicBezTo>
                  <a:cubicBezTo>
                    <a:pt x="223624" y="97465"/>
                    <a:pt x="248645" y="92883"/>
                    <a:pt x="258358" y="80003"/>
                  </a:cubicBezTo>
                  <a:cubicBezTo>
                    <a:pt x="209837" y="81312"/>
                    <a:pt x="168156" y="82431"/>
                    <a:pt x="120754" y="6663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5" name="Google Shape;4755;p35"/>
            <p:cNvSpPr/>
            <p:nvPr/>
          </p:nvSpPr>
          <p:spPr>
            <a:xfrm>
              <a:off x="2175824" y="190017"/>
              <a:ext cx="454326" cy="473643"/>
            </a:xfrm>
            <a:custGeom>
              <a:rect b="b" l="l" r="r" t="t"/>
              <a:pathLst>
                <a:path extrusionOk="0" h="197970" w="189896">
                  <a:moveTo>
                    <a:pt x="51807" y="135196"/>
                  </a:moveTo>
                  <a:cubicBezTo>
                    <a:pt x="86034" y="174005"/>
                    <a:pt x="137933" y="199152"/>
                    <a:pt x="189896" y="197928"/>
                  </a:cubicBezTo>
                  <a:cubicBezTo>
                    <a:pt x="147836" y="173878"/>
                    <a:pt x="107021" y="146978"/>
                    <a:pt x="72879" y="113132"/>
                  </a:cubicBezTo>
                  <a:cubicBezTo>
                    <a:pt x="38653" y="79201"/>
                    <a:pt x="20347" y="42313"/>
                    <a:pt x="1850" y="0"/>
                  </a:cubicBezTo>
                  <a:cubicBezTo>
                    <a:pt x="-8032" y="42461"/>
                    <a:pt x="23556" y="103208"/>
                    <a:pt x="51786" y="13521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6" name="Google Shape;4756;p35"/>
            <p:cNvSpPr/>
            <p:nvPr/>
          </p:nvSpPr>
          <p:spPr>
            <a:xfrm>
              <a:off x="2221424" y="139094"/>
              <a:ext cx="504306" cy="330883"/>
            </a:xfrm>
            <a:custGeom>
              <a:rect b="b" l="l" r="r" t="t"/>
              <a:pathLst>
                <a:path extrusionOk="0" h="138300" w="210786">
                  <a:moveTo>
                    <a:pt x="0" y="0"/>
                  </a:moveTo>
                  <a:cubicBezTo>
                    <a:pt x="0" y="0"/>
                    <a:pt x="69889" y="106058"/>
                    <a:pt x="210787" y="138300"/>
                  </a:cubicBezTo>
                  <a:cubicBezTo>
                    <a:pt x="210787" y="138300"/>
                    <a:pt x="96092" y="70248"/>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7" name="Google Shape;4757;p35"/>
            <p:cNvSpPr/>
            <p:nvPr/>
          </p:nvSpPr>
          <p:spPr>
            <a:xfrm>
              <a:off x="2289072" y="84634"/>
              <a:ext cx="562651" cy="217270"/>
            </a:xfrm>
            <a:custGeom>
              <a:rect b="b" l="l" r="r" t="t"/>
              <a:pathLst>
                <a:path extrusionOk="0" h="90813" w="235173">
                  <a:moveTo>
                    <a:pt x="0" y="0"/>
                  </a:moveTo>
                  <a:cubicBezTo>
                    <a:pt x="0" y="0"/>
                    <a:pt x="90666" y="88977"/>
                    <a:pt x="235173" y="90813"/>
                  </a:cubicBezTo>
                  <a:cubicBezTo>
                    <a:pt x="235173" y="90813"/>
                    <a:pt x="108719" y="48437"/>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8" name="Google Shape;4758;p35"/>
            <p:cNvSpPr/>
            <p:nvPr/>
          </p:nvSpPr>
          <p:spPr>
            <a:xfrm>
              <a:off x="807663" y="-1192116"/>
              <a:ext cx="1231590" cy="1509103"/>
            </a:xfrm>
            <a:custGeom>
              <a:rect b="b" l="l" r="r" t="t"/>
              <a:pathLst>
                <a:path extrusionOk="0" h="630764" w="514771">
                  <a:moveTo>
                    <a:pt x="0" y="15076"/>
                  </a:moveTo>
                  <a:cubicBezTo>
                    <a:pt x="6673" y="29117"/>
                    <a:pt x="15350" y="42060"/>
                    <a:pt x="26077" y="53272"/>
                  </a:cubicBezTo>
                  <a:cubicBezTo>
                    <a:pt x="50549" y="78821"/>
                    <a:pt x="79834" y="101392"/>
                    <a:pt x="94593" y="133549"/>
                  </a:cubicBezTo>
                  <a:cubicBezTo>
                    <a:pt x="114800" y="177573"/>
                    <a:pt x="103356" y="228628"/>
                    <a:pt x="98837" y="276854"/>
                  </a:cubicBezTo>
                  <a:cubicBezTo>
                    <a:pt x="87752" y="395391"/>
                    <a:pt x="130023" y="526428"/>
                    <a:pt x="231542" y="588610"/>
                  </a:cubicBezTo>
                  <a:cubicBezTo>
                    <a:pt x="305337" y="633795"/>
                    <a:pt x="397608" y="636223"/>
                    <a:pt x="483439" y="625391"/>
                  </a:cubicBezTo>
                  <a:cubicBezTo>
                    <a:pt x="491019" y="624420"/>
                    <a:pt x="499021" y="623428"/>
                    <a:pt x="506052" y="626384"/>
                  </a:cubicBezTo>
                  <a:cubicBezTo>
                    <a:pt x="508523" y="627440"/>
                    <a:pt x="510740" y="628875"/>
                    <a:pt x="512703" y="630628"/>
                  </a:cubicBezTo>
                  <a:cubicBezTo>
                    <a:pt x="512767" y="625328"/>
                    <a:pt x="513125" y="620028"/>
                    <a:pt x="513717" y="614750"/>
                  </a:cubicBezTo>
                  <a:cubicBezTo>
                    <a:pt x="514984" y="603981"/>
                    <a:pt x="516631" y="591207"/>
                    <a:pt x="508523" y="584007"/>
                  </a:cubicBezTo>
                  <a:cubicBezTo>
                    <a:pt x="501069" y="577377"/>
                    <a:pt x="489667" y="579467"/>
                    <a:pt x="479765" y="580713"/>
                  </a:cubicBezTo>
                  <a:cubicBezTo>
                    <a:pt x="429237" y="587111"/>
                    <a:pt x="380695" y="561499"/>
                    <a:pt x="336651" y="535950"/>
                  </a:cubicBezTo>
                  <a:cubicBezTo>
                    <a:pt x="289396" y="508501"/>
                    <a:pt x="242226" y="479807"/>
                    <a:pt x="203122" y="441632"/>
                  </a:cubicBezTo>
                  <a:cubicBezTo>
                    <a:pt x="164018" y="403478"/>
                    <a:pt x="133127" y="354703"/>
                    <a:pt x="125716" y="300565"/>
                  </a:cubicBezTo>
                  <a:cubicBezTo>
                    <a:pt x="120860" y="265114"/>
                    <a:pt x="126139" y="229156"/>
                    <a:pt x="126413" y="193409"/>
                  </a:cubicBezTo>
                  <a:cubicBezTo>
                    <a:pt x="126667" y="157620"/>
                    <a:pt x="120923" y="119677"/>
                    <a:pt x="97887" y="92292"/>
                  </a:cubicBezTo>
                  <a:cubicBezTo>
                    <a:pt x="81714" y="73099"/>
                    <a:pt x="58720" y="61148"/>
                    <a:pt x="39590" y="44890"/>
                  </a:cubicBezTo>
                  <a:cubicBezTo>
                    <a:pt x="25148" y="32601"/>
                    <a:pt x="15329" y="17778"/>
                    <a:pt x="9164" y="0"/>
                  </a:cubicBezTo>
                  <a:cubicBezTo>
                    <a:pt x="3716" y="2428"/>
                    <a:pt x="993" y="7981"/>
                    <a:pt x="0" y="1509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59" name="Google Shape;4759;p35"/>
            <p:cNvSpPr/>
            <p:nvPr/>
          </p:nvSpPr>
          <p:spPr>
            <a:xfrm>
              <a:off x="544756" y="-1321144"/>
              <a:ext cx="400320" cy="369572"/>
            </a:xfrm>
            <a:custGeom>
              <a:rect b="b" l="l" r="r" t="t"/>
              <a:pathLst>
                <a:path extrusionOk="0" h="154471" w="167323">
                  <a:moveTo>
                    <a:pt x="0" y="154178"/>
                  </a:moveTo>
                  <a:cubicBezTo>
                    <a:pt x="0" y="154178"/>
                    <a:pt x="72528" y="161357"/>
                    <a:pt x="165918" y="104665"/>
                  </a:cubicBezTo>
                  <a:cubicBezTo>
                    <a:pt x="168578" y="77765"/>
                    <a:pt x="167670" y="51667"/>
                    <a:pt x="161399" y="26815"/>
                  </a:cubicBezTo>
                  <a:cubicBezTo>
                    <a:pt x="161991" y="26393"/>
                    <a:pt x="121979" y="2998"/>
                    <a:pt x="94846" y="0"/>
                  </a:cubicBezTo>
                  <a:cubicBezTo>
                    <a:pt x="94846" y="0"/>
                    <a:pt x="71620" y="78736"/>
                    <a:pt x="0" y="1541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60" name="Google Shape;4760;p35"/>
            <p:cNvSpPr/>
            <p:nvPr/>
          </p:nvSpPr>
          <p:spPr>
            <a:xfrm>
              <a:off x="544756" y="-1256984"/>
              <a:ext cx="400320" cy="305415"/>
            </a:xfrm>
            <a:custGeom>
              <a:rect b="b" l="l" r="r" t="t"/>
              <a:pathLst>
                <a:path extrusionOk="0" h="127655" w="167323">
                  <a:moveTo>
                    <a:pt x="0" y="127363"/>
                  </a:moveTo>
                  <a:cubicBezTo>
                    <a:pt x="0" y="127363"/>
                    <a:pt x="72528" y="134542"/>
                    <a:pt x="165918" y="77849"/>
                  </a:cubicBezTo>
                  <a:cubicBezTo>
                    <a:pt x="168578" y="50949"/>
                    <a:pt x="167670" y="24852"/>
                    <a:pt x="161399" y="0"/>
                  </a:cubicBezTo>
                  <a:cubicBezTo>
                    <a:pt x="161399" y="0"/>
                    <a:pt x="133232" y="95374"/>
                    <a:pt x="0" y="127342"/>
                  </a:cubicBezTo>
                  <a:close/>
                </a:path>
              </a:pathLst>
            </a:custGeom>
            <a:solidFill>
              <a:srgbClr val="DE9E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761" name="Google Shape;4761;p35"/>
          <p:cNvGrpSpPr/>
          <p:nvPr/>
        </p:nvGrpSpPr>
        <p:grpSpPr>
          <a:xfrm>
            <a:off x="1080541" y="4265874"/>
            <a:ext cx="1640337" cy="400351"/>
            <a:chOff x="10011571" y="265789"/>
            <a:chExt cx="1270102" cy="309989"/>
          </a:xfrm>
        </p:grpSpPr>
        <p:sp>
          <p:nvSpPr>
            <p:cNvPr id="4762" name="Google Shape;4762;p35"/>
            <p:cNvSpPr/>
            <p:nvPr/>
          </p:nvSpPr>
          <p:spPr>
            <a:xfrm>
              <a:off x="10011571" y="265789"/>
              <a:ext cx="1270053" cy="309989"/>
            </a:xfrm>
            <a:custGeom>
              <a:rect b="b" l="l" r="r" t="t"/>
              <a:pathLst>
                <a:path extrusionOk="0" h="309989" w="1270053">
                  <a:moveTo>
                    <a:pt x="1270053" y="99"/>
                  </a:moveTo>
                  <a:lnTo>
                    <a:pt x="1270053" y="44795"/>
                  </a:lnTo>
                  <a:cubicBezTo>
                    <a:pt x="1268564" y="45937"/>
                    <a:pt x="1267174" y="46930"/>
                    <a:pt x="1265882" y="47775"/>
                  </a:cubicBezTo>
                  <a:cubicBezTo>
                    <a:pt x="1257837" y="52840"/>
                    <a:pt x="1249842" y="57955"/>
                    <a:pt x="1241796" y="63021"/>
                  </a:cubicBezTo>
                  <a:lnTo>
                    <a:pt x="1270053" y="59594"/>
                  </a:lnTo>
                  <a:lnTo>
                    <a:pt x="1270053" y="66199"/>
                  </a:lnTo>
                  <a:cubicBezTo>
                    <a:pt x="1262158" y="70172"/>
                    <a:pt x="1254112" y="73947"/>
                    <a:pt x="1246018" y="77572"/>
                  </a:cubicBezTo>
                  <a:cubicBezTo>
                    <a:pt x="1254062" y="78863"/>
                    <a:pt x="1262009" y="80154"/>
                    <a:pt x="1270053" y="81495"/>
                  </a:cubicBezTo>
                  <a:lnTo>
                    <a:pt x="1270053" y="96692"/>
                  </a:lnTo>
                  <a:cubicBezTo>
                    <a:pt x="1261065" y="100416"/>
                    <a:pt x="1251877" y="103843"/>
                    <a:pt x="1242542" y="106823"/>
                  </a:cubicBezTo>
                  <a:cubicBezTo>
                    <a:pt x="1251728" y="107568"/>
                    <a:pt x="1260866" y="108263"/>
                    <a:pt x="1270053" y="108958"/>
                  </a:cubicBezTo>
                  <a:lnTo>
                    <a:pt x="1270053" y="119983"/>
                  </a:lnTo>
                  <a:cubicBezTo>
                    <a:pt x="1264641" y="122417"/>
                    <a:pt x="1259227" y="124850"/>
                    <a:pt x="1253863" y="127284"/>
                  </a:cubicBezTo>
                  <a:cubicBezTo>
                    <a:pt x="1259277" y="127184"/>
                    <a:pt x="1264691" y="127284"/>
                    <a:pt x="1270053" y="127631"/>
                  </a:cubicBezTo>
                  <a:lnTo>
                    <a:pt x="1270053" y="138011"/>
                  </a:lnTo>
                  <a:cubicBezTo>
                    <a:pt x="1256595" y="144913"/>
                    <a:pt x="1243336" y="152164"/>
                    <a:pt x="1230373" y="159812"/>
                  </a:cubicBezTo>
                  <a:cubicBezTo>
                    <a:pt x="1243981" y="161004"/>
                    <a:pt x="1257390" y="163934"/>
                    <a:pt x="1270053" y="168553"/>
                  </a:cubicBezTo>
                  <a:lnTo>
                    <a:pt x="1270053" y="178932"/>
                  </a:lnTo>
                  <a:cubicBezTo>
                    <a:pt x="1264193" y="180968"/>
                    <a:pt x="1258185" y="182756"/>
                    <a:pt x="1252076" y="184295"/>
                  </a:cubicBezTo>
                  <a:cubicBezTo>
                    <a:pt x="1258035" y="185289"/>
                    <a:pt x="1264094" y="186282"/>
                    <a:pt x="1270053" y="187275"/>
                  </a:cubicBezTo>
                  <a:lnTo>
                    <a:pt x="1270053" y="203813"/>
                  </a:lnTo>
                  <a:cubicBezTo>
                    <a:pt x="1259625" y="208381"/>
                    <a:pt x="1248650" y="211957"/>
                    <a:pt x="1237327" y="214341"/>
                  </a:cubicBezTo>
                  <a:cubicBezTo>
                    <a:pt x="1248302" y="215930"/>
                    <a:pt x="1259178" y="217768"/>
                    <a:pt x="1270053" y="219903"/>
                  </a:cubicBezTo>
                  <a:lnTo>
                    <a:pt x="1270053" y="233659"/>
                  </a:lnTo>
                  <a:cubicBezTo>
                    <a:pt x="1258035" y="237781"/>
                    <a:pt x="1245918" y="241903"/>
                    <a:pt x="1233900" y="246025"/>
                  </a:cubicBezTo>
                  <a:cubicBezTo>
                    <a:pt x="1245968" y="245578"/>
                    <a:pt x="1258085" y="246025"/>
                    <a:pt x="1270053" y="247416"/>
                  </a:cubicBezTo>
                  <a:lnTo>
                    <a:pt x="1270053" y="261470"/>
                  </a:lnTo>
                  <a:cubicBezTo>
                    <a:pt x="1260369" y="263506"/>
                    <a:pt x="1250686" y="265145"/>
                    <a:pt x="1240902" y="266535"/>
                  </a:cubicBezTo>
                  <a:cubicBezTo>
                    <a:pt x="1250586" y="266188"/>
                    <a:pt x="1260369" y="265840"/>
                    <a:pt x="1270053" y="265691"/>
                  </a:cubicBezTo>
                  <a:lnTo>
                    <a:pt x="1270053" y="309990"/>
                  </a:lnTo>
                  <a:lnTo>
                    <a:pt x="173369" y="309990"/>
                  </a:lnTo>
                  <a:cubicBezTo>
                    <a:pt x="77671" y="309990"/>
                    <a:pt x="0" y="240612"/>
                    <a:pt x="0" y="154995"/>
                  </a:cubicBezTo>
                  <a:cubicBezTo>
                    <a:pt x="0" y="112186"/>
                    <a:pt x="19417" y="73500"/>
                    <a:pt x="50754" y="45391"/>
                  </a:cubicBezTo>
                  <a:cubicBezTo>
                    <a:pt x="82140" y="17332"/>
                    <a:pt x="125496" y="0"/>
                    <a:pt x="173320" y="0"/>
                  </a:cubicBezTo>
                  <a:lnTo>
                    <a:pt x="1270003" y="0"/>
                  </a:lnTo>
                  <a:close/>
                </a:path>
              </a:pathLst>
            </a:custGeom>
            <a:solidFill>
              <a:srgbClr val="4F669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63" name="Google Shape;4763;p35"/>
            <p:cNvSpPr/>
            <p:nvPr/>
          </p:nvSpPr>
          <p:spPr>
            <a:xfrm>
              <a:off x="10048370" y="298863"/>
              <a:ext cx="1233303" cy="243840"/>
            </a:xfrm>
            <a:custGeom>
              <a:rect b="b" l="l" r="r" t="t"/>
              <a:pathLst>
                <a:path extrusionOk="0" h="243840" w="1233303">
                  <a:moveTo>
                    <a:pt x="1229083" y="14700"/>
                  </a:moveTo>
                  <a:cubicBezTo>
                    <a:pt x="1221038" y="19765"/>
                    <a:pt x="1213043" y="24881"/>
                    <a:pt x="1204997" y="29946"/>
                  </a:cubicBezTo>
                  <a:lnTo>
                    <a:pt x="1233254" y="26519"/>
                  </a:lnTo>
                  <a:lnTo>
                    <a:pt x="1233254" y="33124"/>
                  </a:lnTo>
                  <a:cubicBezTo>
                    <a:pt x="1225359" y="37097"/>
                    <a:pt x="1217313" y="40872"/>
                    <a:pt x="1209219" y="44497"/>
                  </a:cubicBezTo>
                  <a:cubicBezTo>
                    <a:pt x="1217263" y="45788"/>
                    <a:pt x="1225210" y="47079"/>
                    <a:pt x="1233254" y="48420"/>
                  </a:cubicBezTo>
                  <a:lnTo>
                    <a:pt x="1233254" y="63617"/>
                  </a:lnTo>
                  <a:cubicBezTo>
                    <a:pt x="1224266" y="67342"/>
                    <a:pt x="1215078" y="70768"/>
                    <a:pt x="1205742" y="73748"/>
                  </a:cubicBezTo>
                  <a:cubicBezTo>
                    <a:pt x="1214929" y="74493"/>
                    <a:pt x="1224067" y="75188"/>
                    <a:pt x="1233254" y="75883"/>
                  </a:cubicBezTo>
                  <a:lnTo>
                    <a:pt x="1233254" y="86908"/>
                  </a:lnTo>
                  <a:cubicBezTo>
                    <a:pt x="1227842" y="89342"/>
                    <a:pt x="1222428" y="91775"/>
                    <a:pt x="1217064" y="94209"/>
                  </a:cubicBezTo>
                  <a:cubicBezTo>
                    <a:pt x="1222478" y="94109"/>
                    <a:pt x="1227892" y="94209"/>
                    <a:pt x="1233254" y="94556"/>
                  </a:cubicBezTo>
                  <a:lnTo>
                    <a:pt x="1233254" y="104936"/>
                  </a:lnTo>
                  <a:cubicBezTo>
                    <a:pt x="1219796" y="111839"/>
                    <a:pt x="1206537" y="119089"/>
                    <a:pt x="1193574" y="126737"/>
                  </a:cubicBezTo>
                  <a:cubicBezTo>
                    <a:pt x="1207182" y="127929"/>
                    <a:pt x="1220591" y="130859"/>
                    <a:pt x="1233254" y="135478"/>
                  </a:cubicBezTo>
                  <a:lnTo>
                    <a:pt x="1233254" y="145857"/>
                  </a:lnTo>
                  <a:cubicBezTo>
                    <a:pt x="1227394" y="147893"/>
                    <a:pt x="1221386" y="149681"/>
                    <a:pt x="1215277" y="151220"/>
                  </a:cubicBezTo>
                  <a:cubicBezTo>
                    <a:pt x="1221236" y="152214"/>
                    <a:pt x="1227295" y="153207"/>
                    <a:pt x="1233254" y="154200"/>
                  </a:cubicBezTo>
                  <a:lnTo>
                    <a:pt x="1233254" y="170738"/>
                  </a:lnTo>
                  <a:cubicBezTo>
                    <a:pt x="1222826" y="175307"/>
                    <a:pt x="1211851" y="178882"/>
                    <a:pt x="1200528" y="181266"/>
                  </a:cubicBezTo>
                  <a:cubicBezTo>
                    <a:pt x="1211503" y="182855"/>
                    <a:pt x="1222378" y="184693"/>
                    <a:pt x="1233254" y="186828"/>
                  </a:cubicBezTo>
                  <a:lnTo>
                    <a:pt x="1233254" y="200584"/>
                  </a:lnTo>
                  <a:cubicBezTo>
                    <a:pt x="1221236" y="204706"/>
                    <a:pt x="1209119" y="208828"/>
                    <a:pt x="1197101" y="212950"/>
                  </a:cubicBezTo>
                  <a:cubicBezTo>
                    <a:pt x="1209169" y="212503"/>
                    <a:pt x="1221286" y="212950"/>
                    <a:pt x="1233254" y="214341"/>
                  </a:cubicBezTo>
                  <a:lnTo>
                    <a:pt x="1233254" y="228395"/>
                  </a:lnTo>
                  <a:cubicBezTo>
                    <a:pt x="1223570" y="230431"/>
                    <a:pt x="1213887" y="232070"/>
                    <a:pt x="1204103" y="233461"/>
                  </a:cubicBezTo>
                  <a:cubicBezTo>
                    <a:pt x="1213787" y="233113"/>
                    <a:pt x="1223570" y="232765"/>
                    <a:pt x="1233254" y="232616"/>
                  </a:cubicBezTo>
                  <a:lnTo>
                    <a:pt x="1233254" y="243840"/>
                  </a:lnTo>
                  <a:lnTo>
                    <a:pt x="136322" y="243840"/>
                  </a:lnTo>
                  <a:cubicBezTo>
                    <a:pt x="61035" y="243840"/>
                    <a:pt x="0" y="189261"/>
                    <a:pt x="0" y="121920"/>
                  </a:cubicBezTo>
                  <a:cubicBezTo>
                    <a:pt x="0" y="88299"/>
                    <a:pt x="15296" y="57806"/>
                    <a:pt x="39928" y="35707"/>
                  </a:cubicBezTo>
                  <a:cubicBezTo>
                    <a:pt x="64610" y="13657"/>
                    <a:pt x="98678" y="0"/>
                    <a:pt x="136372" y="0"/>
                  </a:cubicBezTo>
                  <a:lnTo>
                    <a:pt x="1233304" y="0"/>
                  </a:lnTo>
                  <a:lnTo>
                    <a:pt x="1233304" y="11621"/>
                  </a:lnTo>
                  <a:cubicBezTo>
                    <a:pt x="1231815" y="12763"/>
                    <a:pt x="1230424" y="13756"/>
                    <a:pt x="1229133" y="14601"/>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64" name="Google Shape;4764;p35"/>
            <p:cNvSpPr/>
            <p:nvPr/>
          </p:nvSpPr>
          <p:spPr>
            <a:xfrm>
              <a:off x="10027395" y="298913"/>
              <a:ext cx="152859" cy="243840"/>
            </a:xfrm>
            <a:custGeom>
              <a:rect b="b" l="l" r="r" t="t"/>
              <a:pathLst>
                <a:path extrusionOk="0" h="243840" w="152859">
                  <a:moveTo>
                    <a:pt x="152810" y="50"/>
                  </a:moveTo>
                  <a:lnTo>
                    <a:pt x="152810" y="243840"/>
                  </a:lnTo>
                  <a:lnTo>
                    <a:pt x="136322" y="243840"/>
                  </a:lnTo>
                  <a:cubicBezTo>
                    <a:pt x="61035" y="243840"/>
                    <a:pt x="0" y="189262"/>
                    <a:pt x="0" y="121920"/>
                  </a:cubicBezTo>
                  <a:cubicBezTo>
                    <a:pt x="0" y="88299"/>
                    <a:pt x="15296" y="57807"/>
                    <a:pt x="39928" y="35707"/>
                  </a:cubicBezTo>
                  <a:cubicBezTo>
                    <a:pt x="64610" y="13657"/>
                    <a:pt x="98678" y="0"/>
                    <a:pt x="136372" y="0"/>
                  </a:cubicBezTo>
                  <a:lnTo>
                    <a:pt x="152860" y="0"/>
                  </a:lnTo>
                  <a:close/>
                </a:path>
              </a:pathLst>
            </a:custGeom>
            <a:solidFill>
              <a:srgbClr val="2D375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65" name="Google Shape;4765;p35"/>
            <p:cNvSpPr/>
            <p:nvPr/>
          </p:nvSpPr>
          <p:spPr>
            <a:xfrm>
              <a:off x="10264350" y="330620"/>
              <a:ext cx="954054" cy="13774"/>
            </a:xfrm>
            <a:custGeom>
              <a:rect b="b" l="l" r="r" t="t"/>
              <a:pathLst>
                <a:path extrusionOk="0" h="13774" w="954054">
                  <a:moveTo>
                    <a:pt x="0" y="2660"/>
                  </a:moveTo>
                  <a:cubicBezTo>
                    <a:pt x="0" y="2660"/>
                    <a:pt x="704702" y="-6280"/>
                    <a:pt x="954054" y="8619"/>
                  </a:cubicBezTo>
                  <a:cubicBezTo>
                    <a:pt x="954054" y="8619"/>
                    <a:pt x="296084" y="23518"/>
                    <a:pt x="0" y="2660"/>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66" name="Google Shape;4766;p35"/>
            <p:cNvSpPr/>
            <p:nvPr/>
          </p:nvSpPr>
          <p:spPr>
            <a:xfrm>
              <a:off x="10264350" y="495894"/>
              <a:ext cx="954054" cy="13774"/>
            </a:xfrm>
            <a:custGeom>
              <a:rect b="b" l="l" r="r" t="t"/>
              <a:pathLst>
                <a:path extrusionOk="0" h="13774" w="954054">
                  <a:moveTo>
                    <a:pt x="0" y="2660"/>
                  </a:moveTo>
                  <a:cubicBezTo>
                    <a:pt x="0" y="2660"/>
                    <a:pt x="704702" y="-6280"/>
                    <a:pt x="954054" y="8619"/>
                  </a:cubicBezTo>
                  <a:cubicBezTo>
                    <a:pt x="954054" y="8619"/>
                    <a:pt x="296084" y="23518"/>
                    <a:pt x="0" y="2660"/>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67" name="Google Shape;4767;p35"/>
            <p:cNvSpPr/>
            <p:nvPr/>
          </p:nvSpPr>
          <p:spPr>
            <a:xfrm>
              <a:off x="10626236" y="431527"/>
              <a:ext cx="571410" cy="14148"/>
            </a:xfrm>
            <a:custGeom>
              <a:rect b="b" l="l" r="r" t="t"/>
              <a:pathLst>
                <a:path extrusionOk="0" h="14148" w="571410">
                  <a:moveTo>
                    <a:pt x="0" y="8078"/>
                  </a:moveTo>
                  <a:cubicBezTo>
                    <a:pt x="0" y="8078"/>
                    <a:pt x="337651" y="-10098"/>
                    <a:pt x="571410" y="8078"/>
                  </a:cubicBezTo>
                  <a:cubicBezTo>
                    <a:pt x="571410" y="8078"/>
                    <a:pt x="117748" y="21735"/>
                    <a:pt x="0" y="8078"/>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68" name="Google Shape;4768;p35"/>
            <p:cNvSpPr/>
            <p:nvPr/>
          </p:nvSpPr>
          <p:spPr>
            <a:xfrm>
              <a:off x="10036457" y="298913"/>
              <a:ext cx="795683" cy="243840"/>
            </a:xfrm>
            <a:custGeom>
              <a:rect b="b" l="l" r="r" t="t"/>
              <a:pathLst>
                <a:path extrusionOk="0" h="243840" w="795683">
                  <a:moveTo>
                    <a:pt x="795684" y="243840"/>
                  </a:moveTo>
                  <a:lnTo>
                    <a:pt x="136322" y="243840"/>
                  </a:lnTo>
                  <a:cubicBezTo>
                    <a:pt x="61035" y="243840"/>
                    <a:pt x="0" y="189262"/>
                    <a:pt x="0" y="121920"/>
                  </a:cubicBezTo>
                  <a:cubicBezTo>
                    <a:pt x="0" y="88299"/>
                    <a:pt x="15296" y="57807"/>
                    <a:pt x="39928" y="35707"/>
                  </a:cubicBezTo>
                  <a:cubicBezTo>
                    <a:pt x="64610" y="13657"/>
                    <a:pt x="98678" y="0"/>
                    <a:pt x="136372" y="0"/>
                  </a:cubicBezTo>
                  <a:lnTo>
                    <a:pt x="321412" y="0"/>
                  </a:lnTo>
                  <a:cubicBezTo>
                    <a:pt x="329706" y="8145"/>
                    <a:pt x="338248" y="15991"/>
                    <a:pt x="346988" y="23689"/>
                  </a:cubicBezTo>
                  <a:cubicBezTo>
                    <a:pt x="423766" y="90881"/>
                    <a:pt x="516881" y="141735"/>
                    <a:pt x="614368" y="182110"/>
                  </a:cubicBezTo>
                  <a:cubicBezTo>
                    <a:pt x="673019" y="206395"/>
                    <a:pt x="733706" y="227104"/>
                    <a:pt x="795684" y="243840"/>
                  </a:cubicBezTo>
                  <a:close/>
                </a:path>
              </a:pathLst>
            </a:custGeom>
            <a:solidFill>
              <a:srgbClr val="2D375D">
                <a:alpha val="86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769" name="Google Shape;4769;p35"/>
          <p:cNvGrpSpPr/>
          <p:nvPr/>
        </p:nvGrpSpPr>
        <p:grpSpPr>
          <a:xfrm>
            <a:off x="2938702" y="2843202"/>
            <a:ext cx="808737" cy="1823022"/>
            <a:chOff x="4616274" y="1091581"/>
            <a:chExt cx="1081632" cy="2438174"/>
          </a:xfrm>
        </p:grpSpPr>
        <p:sp>
          <p:nvSpPr>
            <p:cNvPr id="4770" name="Google Shape;4770;p35"/>
            <p:cNvSpPr/>
            <p:nvPr/>
          </p:nvSpPr>
          <p:spPr>
            <a:xfrm>
              <a:off x="4819670" y="1673715"/>
              <a:ext cx="670549" cy="1669403"/>
            </a:xfrm>
            <a:custGeom>
              <a:rect b="b" l="l" r="r" t="t"/>
              <a:pathLst>
                <a:path extrusionOk="0" h="1071848" w="430529">
                  <a:moveTo>
                    <a:pt x="430530" y="1071848"/>
                  </a:moveTo>
                  <a:lnTo>
                    <a:pt x="0" y="1071848"/>
                  </a:lnTo>
                  <a:lnTo>
                    <a:pt x="1333" y="1003173"/>
                  </a:lnTo>
                  <a:lnTo>
                    <a:pt x="24765" y="302228"/>
                  </a:lnTo>
                  <a:lnTo>
                    <a:pt x="28670" y="89630"/>
                  </a:lnTo>
                  <a:lnTo>
                    <a:pt x="321373" y="21622"/>
                  </a:lnTo>
                  <a:lnTo>
                    <a:pt x="335471" y="18383"/>
                  </a:lnTo>
                  <a:lnTo>
                    <a:pt x="396526" y="4191"/>
                  </a:lnTo>
                  <a:lnTo>
                    <a:pt x="414528" y="0"/>
                  </a:lnTo>
                  <a:lnTo>
                    <a:pt x="415004" y="12001"/>
                  </a:lnTo>
                  <a:lnTo>
                    <a:pt x="423958" y="214979"/>
                  </a:lnTo>
                  <a:lnTo>
                    <a:pt x="430530" y="10718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1" name="Google Shape;4771;p35"/>
            <p:cNvSpPr/>
            <p:nvPr/>
          </p:nvSpPr>
          <p:spPr>
            <a:xfrm>
              <a:off x="4863955" y="1639226"/>
              <a:ext cx="601712" cy="198549"/>
            </a:xfrm>
            <a:custGeom>
              <a:rect b="b" l="l" r="r" t="t"/>
              <a:pathLst>
                <a:path extrusionOk="0" h="127479" w="386332">
                  <a:moveTo>
                    <a:pt x="386095" y="22144"/>
                  </a:moveTo>
                  <a:cubicBezTo>
                    <a:pt x="391334" y="49672"/>
                    <a:pt x="309228" y="77580"/>
                    <a:pt x="202644" y="102345"/>
                  </a:cubicBezTo>
                  <a:cubicBezTo>
                    <a:pt x="96154" y="127110"/>
                    <a:pt x="5476" y="139302"/>
                    <a:pt x="237" y="111775"/>
                  </a:cubicBezTo>
                  <a:cubicBezTo>
                    <a:pt x="-5001" y="84247"/>
                    <a:pt x="77104" y="41956"/>
                    <a:pt x="183689" y="17191"/>
                  </a:cubicBezTo>
                  <a:cubicBezTo>
                    <a:pt x="290178" y="-7574"/>
                    <a:pt x="380857" y="-5288"/>
                    <a:pt x="386095" y="22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2" name="Google Shape;4772;p35"/>
            <p:cNvSpPr/>
            <p:nvPr/>
          </p:nvSpPr>
          <p:spPr>
            <a:xfrm>
              <a:off x="4991408" y="1679157"/>
              <a:ext cx="345031" cy="113853"/>
            </a:xfrm>
            <a:custGeom>
              <a:rect b="b" l="l" r="r" t="t"/>
              <a:pathLst>
                <a:path extrusionOk="0" h="73100" w="221529">
                  <a:moveTo>
                    <a:pt x="221398" y="12699"/>
                  </a:moveTo>
                  <a:cubicBezTo>
                    <a:pt x="224350" y="28511"/>
                    <a:pt x="177297" y="44513"/>
                    <a:pt x="116241" y="58705"/>
                  </a:cubicBezTo>
                  <a:cubicBezTo>
                    <a:pt x="55186" y="72897"/>
                    <a:pt x="3180" y="79851"/>
                    <a:pt x="132" y="64134"/>
                  </a:cubicBezTo>
                  <a:cubicBezTo>
                    <a:pt x="-2821" y="48323"/>
                    <a:pt x="44233" y="24034"/>
                    <a:pt x="105288" y="9842"/>
                  </a:cubicBezTo>
                  <a:cubicBezTo>
                    <a:pt x="166343" y="-4350"/>
                    <a:pt x="218349" y="-3017"/>
                    <a:pt x="221398" y="126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3" name="Google Shape;4773;p35"/>
            <p:cNvSpPr/>
            <p:nvPr/>
          </p:nvSpPr>
          <p:spPr>
            <a:xfrm>
              <a:off x="5124647" y="1428526"/>
              <a:ext cx="37730" cy="326968"/>
            </a:xfrm>
            <a:custGeom>
              <a:rect b="b" l="l" r="r" t="t"/>
              <a:pathLst>
                <a:path extrusionOk="0" h="209931" w="24225">
                  <a:moveTo>
                    <a:pt x="19267" y="104751"/>
                  </a:moveTo>
                  <a:cubicBezTo>
                    <a:pt x="19077" y="71699"/>
                    <a:pt x="19553" y="38552"/>
                    <a:pt x="18219" y="5501"/>
                  </a:cubicBezTo>
                  <a:cubicBezTo>
                    <a:pt x="17934" y="-1834"/>
                    <a:pt x="8123" y="-1834"/>
                    <a:pt x="7932" y="5501"/>
                  </a:cubicBezTo>
                  <a:cubicBezTo>
                    <a:pt x="7075" y="38552"/>
                    <a:pt x="7932" y="71699"/>
                    <a:pt x="8123" y="104751"/>
                  </a:cubicBezTo>
                  <a:cubicBezTo>
                    <a:pt x="8313" y="137803"/>
                    <a:pt x="-545" y="170950"/>
                    <a:pt x="27" y="204002"/>
                  </a:cubicBezTo>
                  <a:cubicBezTo>
                    <a:pt x="122" y="211907"/>
                    <a:pt x="24125" y="211907"/>
                    <a:pt x="24220" y="204002"/>
                  </a:cubicBezTo>
                  <a:cubicBezTo>
                    <a:pt x="24410" y="170950"/>
                    <a:pt x="19458" y="137803"/>
                    <a:pt x="19267" y="10475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4" name="Google Shape;4774;p35"/>
            <p:cNvSpPr/>
            <p:nvPr/>
          </p:nvSpPr>
          <p:spPr>
            <a:xfrm>
              <a:off x="4982991" y="1091581"/>
              <a:ext cx="307032" cy="595530"/>
            </a:xfrm>
            <a:custGeom>
              <a:rect b="b" l="l" r="r" t="t"/>
              <a:pathLst>
                <a:path extrusionOk="0" h="382363" w="197131">
                  <a:moveTo>
                    <a:pt x="12965" y="318230"/>
                  </a:moveTo>
                  <a:cubicBezTo>
                    <a:pt x="-6561" y="276130"/>
                    <a:pt x="-3037" y="223647"/>
                    <a:pt x="16871" y="181737"/>
                  </a:cubicBezTo>
                  <a:cubicBezTo>
                    <a:pt x="31444" y="151067"/>
                    <a:pt x="53732" y="125825"/>
                    <a:pt x="71639" y="97250"/>
                  </a:cubicBezTo>
                  <a:cubicBezTo>
                    <a:pt x="89451" y="68771"/>
                    <a:pt x="103167" y="34004"/>
                    <a:pt x="96881" y="0"/>
                  </a:cubicBezTo>
                  <a:cubicBezTo>
                    <a:pt x="179463" y="62008"/>
                    <a:pt x="217753" y="187547"/>
                    <a:pt x="186035" y="292227"/>
                  </a:cubicBezTo>
                  <a:cubicBezTo>
                    <a:pt x="174700" y="329565"/>
                    <a:pt x="148792" y="371570"/>
                    <a:pt x="111644" y="380810"/>
                  </a:cubicBezTo>
                  <a:cubicBezTo>
                    <a:pt x="73068" y="390430"/>
                    <a:pt x="29444" y="353663"/>
                    <a:pt x="12965" y="3181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5" name="Google Shape;4775;p35"/>
            <p:cNvSpPr/>
            <p:nvPr/>
          </p:nvSpPr>
          <p:spPr>
            <a:xfrm>
              <a:off x="5027537" y="1266044"/>
              <a:ext cx="227803" cy="392124"/>
            </a:xfrm>
            <a:custGeom>
              <a:rect b="b" l="l" r="r" t="t"/>
              <a:pathLst>
                <a:path extrusionOk="0" h="251765" w="146262">
                  <a:moveTo>
                    <a:pt x="10178" y="214503"/>
                  </a:moveTo>
                  <a:cubicBezTo>
                    <a:pt x="-1347" y="193643"/>
                    <a:pt x="-3252" y="166592"/>
                    <a:pt x="5321" y="144018"/>
                  </a:cubicBezTo>
                  <a:cubicBezTo>
                    <a:pt x="12179" y="125730"/>
                    <a:pt x="25133" y="111157"/>
                    <a:pt x="38373" y="97822"/>
                  </a:cubicBezTo>
                  <a:cubicBezTo>
                    <a:pt x="51612" y="84487"/>
                    <a:pt x="65709" y="71914"/>
                    <a:pt x="76186" y="55817"/>
                  </a:cubicBezTo>
                  <a:cubicBezTo>
                    <a:pt x="86664" y="39719"/>
                    <a:pt x="93141" y="19240"/>
                    <a:pt x="88950" y="0"/>
                  </a:cubicBezTo>
                  <a:cubicBezTo>
                    <a:pt x="115525" y="22860"/>
                    <a:pt x="134670" y="56007"/>
                    <a:pt x="142385" y="92202"/>
                  </a:cubicBezTo>
                  <a:cubicBezTo>
                    <a:pt x="150101" y="128397"/>
                    <a:pt x="146195" y="167545"/>
                    <a:pt x="131622" y="201073"/>
                  </a:cubicBezTo>
                  <a:cubicBezTo>
                    <a:pt x="125717" y="214693"/>
                    <a:pt x="117906" y="227552"/>
                    <a:pt x="107333" y="237077"/>
                  </a:cubicBezTo>
                  <a:cubicBezTo>
                    <a:pt x="76282" y="264890"/>
                    <a:pt x="30371" y="250888"/>
                    <a:pt x="10274" y="214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6" name="Google Shape;4776;p35"/>
            <p:cNvSpPr/>
            <p:nvPr/>
          </p:nvSpPr>
          <p:spPr>
            <a:xfrm>
              <a:off x="5065108" y="1377455"/>
              <a:ext cx="145508" cy="257092"/>
            </a:xfrm>
            <a:custGeom>
              <a:rect b="b" l="l" r="r" t="t"/>
              <a:pathLst>
                <a:path extrusionOk="0" h="165067" w="93424">
                  <a:moveTo>
                    <a:pt x="629" y="126778"/>
                  </a:moveTo>
                  <a:cubicBezTo>
                    <a:pt x="-2419" y="106490"/>
                    <a:pt x="5868" y="85154"/>
                    <a:pt x="19870" y="71628"/>
                  </a:cubicBezTo>
                  <a:cubicBezTo>
                    <a:pt x="26442" y="65246"/>
                    <a:pt x="34157" y="60389"/>
                    <a:pt x="40920" y="54197"/>
                  </a:cubicBezTo>
                  <a:cubicBezTo>
                    <a:pt x="55684" y="40767"/>
                    <a:pt x="65590" y="20955"/>
                    <a:pt x="67971" y="0"/>
                  </a:cubicBezTo>
                  <a:cubicBezTo>
                    <a:pt x="85878" y="22289"/>
                    <a:pt x="93022" y="53054"/>
                    <a:pt x="93403" y="82868"/>
                  </a:cubicBezTo>
                  <a:cubicBezTo>
                    <a:pt x="93688" y="102203"/>
                    <a:pt x="91212" y="122206"/>
                    <a:pt x="82068" y="138684"/>
                  </a:cubicBezTo>
                  <a:cubicBezTo>
                    <a:pt x="61303" y="176213"/>
                    <a:pt x="7868" y="174974"/>
                    <a:pt x="534" y="12677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7" name="Google Shape;4777;p35"/>
            <p:cNvSpPr/>
            <p:nvPr/>
          </p:nvSpPr>
          <p:spPr>
            <a:xfrm>
              <a:off x="4858094" y="1688848"/>
              <a:ext cx="622187" cy="683065"/>
            </a:xfrm>
            <a:custGeom>
              <a:rect b="b" l="l" r="r" t="t"/>
              <a:pathLst>
                <a:path extrusionOk="0" h="438565" w="399478">
                  <a:moveTo>
                    <a:pt x="390335" y="2286"/>
                  </a:moveTo>
                  <a:cubicBezTo>
                    <a:pt x="388811" y="1429"/>
                    <a:pt x="387096" y="762"/>
                    <a:pt x="385572" y="0"/>
                  </a:cubicBezTo>
                  <a:cubicBezTo>
                    <a:pt x="383762" y="2667"/>
                    <a:pt x="381667" y="5239"/>
                    <a:pt x="379286" y="7525"/>
                  </a:cubicBezTo>
                  <a:cubicBezTo>
                    <a:pt x="335852" y="49339"/>
                    <a:pt x="281273" y="60293"/>
                    <a:pt x="227266" y="76486"/>
                  </a:cubicBezTo>
                  <a:cubicBezTo>
                    <a:pt x="170497" y="93631"/>
                    <a:pt x="112966" y="106204"/>
                    <a:pt x="54578" y="91154"/>
                  </a:cubicBezTo>
                  <a:cubicBezTo>
                    <a:pt x="44291" y="88487"/>
                    <a:pt x="35433" y="82296"/>
                    <a:pt x="28480" y="74104"/>
                  </a:cubicBezTo>
                  <a:lnTo>
                    <a:pt x="4000" y="79820"/>
                  </a:lnTo>
                  <a:lnTo>
                    <a:pt x="0" y="292417"/>
                  </a:lnTo>
                  <a:cubicBezTo>
                    <a:pt x="8572" y="290608"/>
                    <a:pt x="16669" y="286702"/>
                    <a:pt x="21336" y="281940"/>
                  </a:cubicBezTo>
                  <a:cubicBezTo>
                    <a:pt x="34195" y="268891"/>
                    <a:pt x="39814" y="249650"/>
                    <a:pt x="47435" y="232410"/>
                  </a:cubicBezTo>
                  <a:cubicBezTo>
                    <a:pt x="50768" y="224790"/>
                    <a:pt x="55626" y="216598"/>
                    <a:pt x="63246" y="215646"/>
                  </a:cubicBezTo>
                  <a:cubicBezTo>
                    <a:pt x="70485" y="214693"/>
                    <a:pt x="76962" y="221075"/>
                    <a:pt x="80677" y="227933"/>
                  </a:cubicBezTo>
                  <a:cubicBezTo>
                    <a:pt x="96679" y="256794"/>
                    <a:pt x="86773" y="301180"/>
                    <a:pt x="111538" y="320992"/>
                  </a:cubicBezTo>
                  <a:cubicBezTo>
                    <a:pt x="124111" y="331089"/>
                    <a:pt x="142113" y="329946"/>
                    <a:pt x="155257" y="320897"/>
                  </a:cubicBezTo>
                  <a:cubicBezTo>
                    <a:pt x="168402" y="311848"/>
                    <a:pt x="176784" y="295942"/>
                    <a:pt x="180404" y="279368"/>
                  </a:cubicBezTo>
                  <a:cubicBezTo>
                    <a:pt x="185833" y="254889"/>
                    <a:pt x="182118" y="227933"/>
                    <a:pt x="192310" y="205359"/>
                  </a:cubicBezTo>
                  <a:cubicBezTo>
                    <a:pt x="194596" y="200216"/>
                    <a:pt x="197834" y="195358"/>
                    <a:pt x="202406" y="192786"/>
                  </a:cubicBezTo>
                  <a:cubicBezTo>
                    <a:pt x="209645" y="188690"/>
                    <a:pt x="218980" y="191548"/>
                    <a:pt x="224980" y="197644"/>
                  </a:cubicBezTo>
                  <a:cubicBezTo>
                    <a:pt x="231077" y="203740"/>
                    <a:pt x="234410" y="212312"/>
                    <a:pt x="237077" y="220885"/>
                  </a:cubicBezTo>
                  <a:cubicBezTo>
                    <a:pt x="256508" y="284226"/>
                    <a:pt x="242030" y="358045"/>
                    <a:pt x="271272" y="416623"/>
                  </a:cubicBezTo>
                  <a:cubicBezTo>
                    <a:pt x="274796" y="423672"/>
                    <a:pt x="279082" y="430625"/>
                    <a:pt x="285369" y="434626"/>
                  </a:cubicBezTo>
                  <a:cubicBezTo>
                    <a:pt x="298609" y="443293"/>
                    <a:pt x="316039" y="436531"/>
                    <a:pt x="327755" y="425291"/>
                  </a:cubicBezTo>
                  <a:cubicBezTo>
                    <a:pt x="354616" y="399383"/>
                    <a:pt x="360521" y="355473"/>
                    <a:pt x="357188" y="316230"/>
                  </a:cubicBezTo>
                  <a:cubicBezTo>
                    <a:pt x="353758" y="276987"/>
                    <a:pt x="342995" y="238506"/>
                    <a:pt x="343662" y="199072"/>
                  </a:cubicBezTo>
                  <a:cubicBezTo>
                    <a:pt x="343757" y="192691"/>
                    <a:pt x="344233" y="186118"/>
                    <a:pt x="347091" y="180594"/>
                  </a:cubicBezTo>
                  <a:cubicBezTo>
                    <a:pt x="349948" y="175070"/>
                    <a:pt x="355759" y="170879"/>
                    <a:pt x="361379" y="172402"/>
                  </a:cubicBezTo>
                  <a:cubicBezTo>
                    <a:pt x="365474" y="173450"/>
                    <a:pt x="368522" y="177165"/>
                    <a:pt x="371380" y="180594"/>
                  </a:cubicBezTo>
                  <a:cubicBezTo>
                    <a:pt x="378619" y="189547"/>
                    <a:pt x="386144" y="198882"/>
                    <a:pt x="396049" y="203740"/>
                  </a:cubicBezTo>
                  <a:cubicBezTo>
                    <a:pt x="397097" y="204311"/>
                    <a:pt x="398240" y="204788"/>
                    <a:pt x="399479" y="205168"/>
                  </a:cubicBezTo>
                  <a:lnTo>
                    <a:pt x="390525" y="219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8" name="Google Shape;4778;p35"/>
            <p:cNvSpPr/>
            <p:nvPr/>
          </p:nvSpPr>
          <p:spPr>
            <a:xfrm>
              <a:off x="4807996" y="1661802"/>
              <a:ext cx="694134" cy="654083"/>
            </a:xfrm>
            <a:custGeom>
              <a:rect b="b" l="l" r="r" t="t"/>
              <a:pathLst>
                <a:path extrusionOk="0" h="419957" w="445672">
                  <a:moveTo>
                    <a:pt x="2065" y="252727"/>
                  </a:moveTo>
                  <a:cubicBezTo>
                    <a:pt x="256" y="261490"/>
                    <a:pt x="-1364" y="271015"/>
                    <a:pt x="1780" y="279302"/>
                  </a:cubicBezTo>
                  <a:cubicBezTo>
                    <a:pt x="7876" y="295209"/>
                    <a:pt x="28926" y="297400"/>
                    <a:pt x="42356" y="288446"/>
                  </a:cubicBezTo>
                  <a:cubicBezTo>
                    <a:pt x="72455" y="268348"/>
                    <a:pt x="70264" y="219961"/>
                    <a:pt x="86457" y="185481"/>
                  </a:cubicBezTo>
                  <a:cubicBezTo>
                    <a:pt x="90553" y="176813"/>
                    <a:pt x="97506" y="167955"/>
                    <a:pt x="106364" y="168526"/>
                  </a:cubicBezTo>
                  <a:cubicBezTo>
                    <a:pt x="118747" y="169288"/>
                    <a:pt x="123699" y="186338"/>
                    <a:pt x="125414" y="199959"/>
                  </a:cubicBezTo>
                  <a:cubicBezTo>
                    <a:pt x="127986" y="220247"/>
                    <a:pt x="130557" y="240535"/>
                    <a:pt x="133129" y="260824"/>
                  </a:cubicBezTo>
                  <a:cubicBezTo>
                    <a:pt x="135606" y="280445"/>
                    <a:pt x="140654" y="303781"/>
                    <a:pt x="157608" y="310354"/>
                  </a:cubicBezTo>
                  <a:cubicBezTo>
                    <a:pt x="176658" y="317783"/>
                    <a:pt x="196185" y="296638"/>
                    <a:pt x="200566" y="274825"/>
                  </a:cubicBezTo>
                  <a:cubicBezTo>
                    <a:pt x="204948" y="253013"/>
                    <a:pt x="200185" y="230248"/>
                    <a:pt x="201805" y="207960"/>
                  </a:cubicBezTo>
                  <a:cubicBezTo>
                    <a:pt x="203424" y="185671"/>
                    <a:pt x="215521" y="160811"/>
                    <a:pt x="235618" y="159097"/>
                  </a:cubicBezTo>
                  <a:cubicBezTo>
                    <a:pt x="254002" y="157573"/>
                    <a:pt x="268765" y="175861"/>
                    <a:pt x="276862" y="194149"/>
                  </a:cubicBezTo>
                  <a:cubicBezTo>
                    <a:pt x="302484" y="251584"/>
                    <a:pt x="294483" y="319879"/>
                    <a:pt x="307437" y="382363"/>
                  </a:cubicBezTo>
                  <a:cubicBezTo>
                    <a:pt x="310199" y="395602"/>
                    <a:pt x="314676" y="409890"/>
                    <a:pt x="325439" y="416557"/>
                  </a:cubicBezTo>
                  <a:cubicBezTo>
                    <a:pt x="339631" y="425416"/>
                    <a:pt x="358777" y="415891"/>
                    <a:pt x="367158" y="400365"/>
                  </a:cubicBezTo>
                  <a:cubicBezTo>
                    <a:pt x="375540" y="384839"/>
                    <a:pt x="375636" y="365599"/>
                    <a:pt x="373826" y="347692"/>
                  </a:cubicBezTo>
                  <a:cubicBezTo>
                    <a:pt x="367540" y="282445"/>
                    <a:pt x="340965" y="220342"/>
                    <a:pt x="340870" y="154810"/>
                  </a:cubicBezTo>
                  <a:cubicBezTo>
                    <a:pt x="340870" y="143952"/>
                    <a:pt x="341631" y="132712"/>
                    <a:pt x="346489" y="123283"/>
                  </a:cubicBezTo>
                  <a:cubicBezTo>
                    <a:pt x="351347" y="113853"/>
                    <a:pt x="361253" y="106900"/>
                    <a:pt x="370778" y="109186"/>
                  </a:cubicBezTo>
                  <a:cubicBezTo>
                    <a:pt x="376207" y="110519"/>
                    <a:pt x="380874" y="114520"/>
                    <a:pt x="384113" y="119473"/>
                  </a:cubicBezTo>
                  <a:cubicBezTo>
                    <a:pt x="392114" y="131379"/>
                    <a:pt x="392686" y="147190"/>
                    <a:pt x="396305" y="161478"/>
                  </a:cubicBezTo>
                  <a:cubicBezTo>
                    <a:pt x="399924" y="175765"/>
                    <a:pt x="409640" y="190910"/>
                    <a:pt x="423070" y="189958"/>
                  </a:cubicBezTo>
                  <a:cubicBezTo>
                    <a:pt x="440501" y="188624"/>
                    <a:pt x="446121" y="163478"/>
                    <a:pt x="445645" y="144238"/>
                  </a:cubicBezTo>
                  <a:cubicBezTo>
                    <a:pt x="445073" y="116520"/>
                    <a:pt x="441930" y="88802"/>
                    <a:pt x="436215" y="61751"/>
                  </a:cubicBezTo>
                  <a:cubicBezTo>
                    <a:pt x="432786" y="45559"/>
                    <a:pt x="429738" y="19460"/>
                    <a:pt x="422118" y="7744"/>
                  </a:cubicBezTo>
                  <a:cubicBezTo>
                    <a:pt x="406973" y="-15497"/>
                    <a:pt x="365254" y="19650"/>
                    <a:pt x="342584" y="33652"/>
                  </a:cubicBezTo>
                  <a:cubicBezTo>
                    <a:pt x="266289" y="80896"/>
                    <a:pt x="176087" y="100327"/>
                    <a:pt x="89314" y="88326"/>
                  </a:cubicBezTo>
                  <a:cubicBezTo>
                    <a:pt x="48452" y="82706"/>
                    <a:pt x="40261" y="67657"/>
                    <a:pt x="30069" y="109757"/>
                  </a:cubicBezTo>
                  <a:cubicBezTo>
                    <a:pt x="20163" y="151000"/>
                    <a:pt x="10543" y="211198"/>
                    <a:pt x="2161" y="25282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79" name="Google Shape;4779;p35"/>
            <p:cNvSpPr/>
            <p:nvPr/>
          </p:nvSpPr>
          <p:spPr>
            <a:xfrm>
              <a:off x="4896202" y="1814106"/>
              <a:ext cx="367095" cy="49985"/>
            </a:xfrm>
            <a:custGeom>
              <a:rect b="b" l="l" r="r" t="t"/>
              <a:pathLst>
                <a:path extrusionOk="0" h="32093" w="235695">
                  <a:moveTo>
                    <a:pt x="229564" y="350"/>
                  </a:moveTo>
                  <a:cubicBezTo>
                    <a:pt x="192988" y="11970"/>
                    <a:pt x="156412" y="19495"/>
                    <a:pt x="118217" y="19876"/>
                  </a:cubicBezTo>
                  <a:cubicBezTo>
                    <a:pt x="80403" y="20257"/>
                    <a:pt x="42874" y="14351"/>
                    <a:pt x="6584" y="2540"/>
                  </a:cubicBezTo>
                  <a:cubicBezTo>
                    <a:pt x="12" y="350"/>
                    <a:pt x="-2846" y="11684"/>
                    <a:pt x="3726" y="13875"/>
                  </a:cubicBezTo>
                  <a:cubicBezTo>
                    <a:pt x="40684" y="26448"/>
                    <a:pt x="79450" y="32544"/>
                    <a:pt x="118217" y="32068"/>
                  </a:cubicBezTo>
                  <a:cubicBezTo>
                    <a:pt x="156508" y="31592"/>
                    <a:pt x="196132" y="25400"/>
                    <a:pt x="232231" y="11017"/>
                  </a:cubicBezTo>
                  <a:cubicBezTo>
                    <a:pt x="238232" y="8636"/>
                    <a:pt x="235851" y="-1746"/>
                    <a:pt x="229564" y="254"/>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80" name="Google Shape;4780;p35"/>
            <p:cNvSpPr/>
            <p:nvPr/>
          </p:nvSpPr>
          <p:spPr>
            <a:xfrm>
              <a:off x="5308377" y="1713305"/>
              <a:ext cx="98788" cy="92729"/>
            </a:xfrm>
            <a:custGeom>
              <a:rect b="b" l="l" r="r" t="t"/>
              <a:pathLst>
                <a:path extrusionOk="0" h="59537" w="63427">
                  <a:moveTo>
                    <a:pt x="60944" y="775"/>
                  </a:moveTo>
                  <a:cubicBezTo>
                    <a:pt x="58372" y="-939"/>
                    <a:pt x="55705" y="394"/>
                    <a:pt x="53990" y="2776"/>
                  </a:cubicBezTo>
                  <a:cubicBezTo>
                    <a:pt x="47228" y="12682"/>
                    <a:pt x="39798" y="21921"/>
                    <a:pt x="31035" y="29731"/>
                  </a:cubicBezTo>
                  <a:cubicBezTo>
                    <a:pt x="22272" y="37637"/>
                    <a:pt x="12462" y="43257"/>
                    <a:pt x="2460" y="48972"/>
                  </a:cubicBezTo>
                  <a:cubicBezTo>
                    <a:pt x="-2588" y="51925"/>
                    <a:pt x="841" y="61259"/>
                    <a:pt x="6365" y="59259"/>
                  </a:cubicBezTo>
                  <a:cubicBezTo>
                    <a:pt x="17986" y="54973"/>
                    <a:pt x="28940" y="47067"/>
                    <a:pt x="38370" y="38494"/>
                  </a:cubicBezTo>
                  <a:cubicBezTo>
                    <a:pt x="47799" y="29922"/>
                    <a:pt x="56277" y="19825"/>
                    <a:pt x="62754" y="8395"/>
                  </a:cubicBezTo>
                  <a:cubicBezTo>
                    <a:pt x="64182" y="5824"/>
                    <a:pt x="63230" y="2204"/>
                    <a:pt x="60944" y="775"/>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81" name="Google Shape;4781;p35"/>
            <p:cNvSpPr/>
            <p:nvPr/>
          </p:nvSpPr>
          <p:spPr>
            <a:xfrm>
              <a:off x="4690304" y="3238836"/>
              <a:ext cx="935952" cy="290919"/>
            </a:xfrm>
            <a:custGeom>
              <a:rect b="b" l="l" r="r" t="t"/>
              <a:pathLst>
                <a:path extrusionOk="0" h="186786" w="600932">
                  <a:moveTo>
                    <a:pt x="600932" y="0"/>
                  </a:moveTo>
                  <a:lnTo>
                    <a:pt x="575310" y="143256"/>
                  </a:lnTo>
                  <a:cubicBezTo>
                    <a:pt x="572357" y="159830"/>
                    <a:pt x="560546" y="172212"/>
                    <a:pt x="546259" y="173736"/>
                  </a:cubicBezTo>
                  <a:cubicBezTo>
                    <a:pt x="461200" y="182499"/>
                    <a:pt x="376619" y="186881"/>
                    <a:pt x="292703" y="186785"/>
                  </a:cubicBezTo>
                  <a:cubicBezTo>
                    <a:pt x="213741" y="186690"/>
                    <a:pt x="135350" y="182594"/>
                    <a:pt x="57436" y="174308"/>
                  </a:cubicBezTo>
                  <a:cubicBezTo>
                    <a:pt x="56102" y="174212"/>
                    <a:pt x="54769" y="174117"/>
                    <a:pt x="53340" y="173926"/>
                  </a:cubicBezTo>
                  <a:cubicBezTo>
                    <a:pt x="38957" y="172402"/>
                    <a:pt x="27146" y="159830"/>
                    <a:pt x="24384" y="143161"/>
                  </a:cubicBezTo>
                  <a:lnTo>
                    <a:pt x="0" y="0"/>
                  </a:lnTo>
                  <a:lnTo>
                    <a:pt x="60093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82" name="Google Shape;4782;p35"/>
            <p:cNvSpPr/>
            <p:nvPr/>
          </p:nvSpPr>
          <p:spPr>
            <a:xfrm>
              <a:off x="5146199" y="3238836"/>
              <a:ext cx="480215" cy="290919"/>
            </a:xfrm>
            <a:custGeom>
              <a:rect b="b" l="l" r="r" t="t"/>
              <a:pathLst>
                <a:path extrusionOk="0" h="186786" w="308324">
                  <a:moveTo>
                    <a:pt x="308229" y="0"/>
                  </a:moveTo>
                  <a:lnTo>
                    <a:pt x="282607" y="143256"/>
                  </a:lnTo>
                  <a:cubicBezTo>
                    <a:pt x="279654" y="159830"/>
                    <a:pt x="267843" y="172212"/>
                    <a:pt x="253556" y="173736"/>
                  </a:cubicBezTo>
                  <a:cubicBezTo>
                    <a:pt x="168497" y="182499"/>
                    <a:pt x="83916" y="186881"/>
                    <a:pt x="0" y="186785"/>
                  </a:cubicBezTo>
                  <a:cubicBezTo>
                    <a:pt x="10668" y="174022"/>
                    <a:pt x="20479" y="160401"/>
                    <a:pt x="29528" y="146209"/>
                  </a:cubicBezTo>
                  <a:cubicBezTo>
                    <a:pt x="57245" y="102394"/>
                    <a:pt x="77438" y="52388"/>
                    <a:pt x="90202" y="0"/>
                  </a:cubicBezTo>
                  <a:lnTo>
                    <a:pt x="308325" y="0"/>
                  </a:lnTo>
                  <a:close/>
                </a:path>
              </a:pathLst>
            </a:custGeom>
            <a:solidFill>
              <a:srgbClr val="AA5E21">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83" name="Google Shape;4783;p35"/>
            <p:cNvSpPr/>
            <p:nvPr/>
          </p:nvSpPr>
          <p:spPr>
            <a:xfrm>
              <a:off x="4690156" y="3238836"/>
              <a:ext cx="217631" cy="271483"/>
            </a:xfrm>
            <a:custGeom>
              <a:rect b="b" l="l" r="r" t="t"/>
              <a:pathLst>
                <a:path extrusionOk="0" h="174307" w="139731">
                  <a:moveTo>
                    <a:pt x="139732" y="0"/>
                  </a:moveTo>
                  <a:cubicBezTo>
                    <a:pt x="131540" y="41148"/>
                    <a:pt x="117062" y="80582"/>
                    <a:pt x="99536" y="113252"/>
                  </a:cubicBezTo>
                  <a:cubicBezTo>
                    <a:pt x="87630" y="135446"/>
                    <a:pt x="73533" y="156115"/>
                    <a:pt x="57436" y="174308"/>
                  </a:cubicBezTo>
                  <a:cubicBezTo>
                    <a:pt x="56102" y="174212"/>
                    <a:pt x="54769" y="174117"/>
                    <a:pt x="53340" y="173926"/>
                  </a:cubicBezTo>
                  <a:cubicBezTo>
                    <a:pt x="38957" y="172402"/>
                    <a:pt x="27146" y="159830"/>
                    <a:pt x="24384" y="143161"/>
                  </a:cubicBezTo>
                  <a:lnTo>
                    <a:pt x="0" y="0"/>
                  </a:lnTo>
                  <a:lnTo>
                    <a:pt x="139637"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84" name="Google Shape;4784;p35"/>
            <p:cNvSpPr/>
            <p:nvPr/>
          </p:nvSpPr>
          <p:spPr>
            <a:xfrm>
              <a:off x="4616274" y="3169120"/>
              <a:ext cx="1081632" cy="132601"/>
            </a:xfrm>
            <a:custGeom>
              <a:rect b="b" l="l" r="r" t="t"/>
              <a:pathLst>
                <a:path extrusionOk="0" h="85137" w="694467">
                  <a:moveTo>
                    <a:pt x="694468" y="6946"/>
                  </a:moveTo>
                  <a:lnTo>
                    <a:pt x="694468" y="77241"/>
                  </a:lnTo>
                  <a:cubicBezTo>
                    <a:pt x="692277" y="85623"/>
                    <a:pt x="263461" y="89719"/>
                    <a:pt x="0" y="77241"/>
                  </a:cubicBezTo>
                  <a:lnTo>
                    <a:pt x="0" y="2470"/>
                  </a:lnTo>
                  <a:cubicBezTo>
                    <a:pt x="7620" y="2470"/>
                    <a:pt x="423196" y="-5436"/>
                    <a:pt x="694468" y="70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85" name="Google Shape;4785;p35"/>
            <p:cNvSpPr/>
            <p:nvPr/>
          </p:nvSpPr>
          <p:spPr>
            <a:xfrm>
              <a:off x="4616274" y="3238538"/>
              <a:ext cx="1081632" cy="63183"/>
            </a:xfrm>
            <a:custGeom>
              <a:rect b="b" l="l" r="r" t="t"/>
              <a:pathLst>
                <a:path extrusionOk="0" h="40567" w="694467">
                  <a:moveTo>
                    <a:pt x="694468" y="2000"/>
                  </a:moveTo>
                  <a:lnTo>
                    <a:pt x="694468" y="32671"/>
                  </a:lnTo>
                  <a:cubicBezTo>
                    <a:pt x="692277" y="41053"/>
                    <a:pt x="263461" y="45149"/>
                    <a:pt x="0" y="32671"/>
                  </a:cubicBezTo>
                  <a:lnTo>
                    <a:pt x="0" y="0"/>
                  </a:lnTo>
                  <a:cubicBezTo>
                    <a:pt x="114967" y="6001"/>
                    <a:pt x="472630" y="21908"/>
                    <a:pt x="694468" y="2000"/>
                  </a:cubicBezTo>
                  <a:close/>
                </a:path>
              </a:pathLst>
            </a:custGeom>
            <a:solidFill>
              <a:srgbClr val="AA5E2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786" name="Google Shape;4786;p35"/>
          <p:cNvSpPr/>
          <p:nvPr/>
        </p:nvSpPr>
        <p:spPr>
          <a:xfrm>
            <a:off x="4187240" y="3954109"/>
            <a:ext cx="224870" cy="35361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87" name="Google Shape;4787;p35"/>
          <p:cNvSpPr/>
          <p:nvPr/>
        </p:nvSpPr>
        <p:spPr>
          <a:xfrm>
            <a:off x="1165225" y="222310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1" name="Shape 4791"/>
        <p:cNvGrpSpPr/>
        <p:nvPr/>
      </p:nvGrpSpPr>
      <p:grpSpPr>
        <a:xfrm>
          <a:off x="0" y="0"/>
          <a:ext cx="0" cy="0"/>
          <a:chOff x="0" y="0"/>
          <a:chExt cx="0" cy="0"/>
        </a:xfrm>
      </p:grpSpPr>
      <p:pic>
        <p:nvPicPr>
          <p:cNvPr id="4792" name="Google Shape;4792;p36"/>
          <p:cNvPicPr preferRelativeResize="0"/>
          <p:nvPr>
            <p:ph idx="2" type="pic"/>
          </p:nvPr>
        </p:nvPicPr>
        <p:blipFill rotWithShape="1">
          <a:blip r:embed="rId3">
            <a:alphaModFix/>
          </a:blip>
          <a:srcRect b="7756" l="0" r="0" t="7748"/>
          <a:stretch/>
        </p:blipFill>
        <p:spPr>
          <a:xfrm>
            <a:off x="-25" y="-13725"/>
            <a:ext cx="9143997" cy="5157301"/>
          </a:xfrm>
          <a:prstGeom prst="rect">
            <a:avLst/>
          </a:prstGeom>
        </p:spPr>
      </p:pic>
      <p:sp>
        <p:nvSpPr>
          <p:cNvPr id="4793" name="Google Shape;4793;p36"/>
          <p:cNvSpPr txBox="1"/>
          <p:nvPr>
            <p:ph type="title"/>
          </p:nvPr>
        </p:nvSpPr>
        <p:spPr>
          <a:xfrm>
            <a:off x="4818475" y="539500"/>
            <a:ext cx="3612300" cy="113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4794" name="Google Shape;4794;p36"/>
          <p:cNvGrpSpPr/>
          <p:nvPr/>
        </p:nvGrpSpPr>
        <p:grpSpPr>
          <a:xfrm rot="10800000">
            <a:off x="-494602" y="-1111221"/>
            <a:ext cx="2112752" cy="2611670"/>
            <a:chOff x="10949782" y="-1931797"/>
            <a:chExt cx="1567091" cy="1937153"/>
          </a:xfrm>
        </p:grpSpPr>
        <p:sp>
          <p:nvSpPr>
            <p:cNvPr id="4795" name="Google Shape;4795;p36"/>
            <p:cNvSpPr/>
            <p:nvPr/>
          </p:nvSpPr>
          <p:spPr>
            <a:xfrm>
              <a:off x="12072959" y="-1931797"/>
              <a:ext cx="44997" cy="60963"/>
            </a:xfrm>
            <a:custGeom>
              <a:rect b="b" l="l" r="r" t="t"/>
              <a:pathLst>
                <a:path extrusionOk="0" h="60963" w="44997">
                  <a:moveTo>
                    <a:pt x="33103" y="36436"/>
                  </a:moveTo>
                  <a:cubicBezTo>
                    <a:pt x="23369" y="52526"/>
                    <a:pt x="14380" y="64942"/>
                    <a:pt x="5839" y="59777"/>
                  </a:cubicBezTo>
                  <a:cubicBezTo>
                    <a:pt x="674" y="56648"/>
                    <a:pt x="-1014" y="49100"/>
                    <a:pt x="575" y="40061"/>
                  </a:cubicBezTo>
                  <a:cubicBezTo>
                    <a:pt x="1618" y="34152"/>
                    <a:pt x="4151" y="27646"/>
                    <a:pt x="7975" y="21240"/>
                  </a:cubicBezTo>
                  <a:cubicBezTo>
                    <a:pt x="17709" y="5149"/>
                    <a:pt x="32557" y="-3691"/>
                    <a:pt x="41099" y="1474"/>
                  </a:cubicBezTo>
                  <a:cubicBezTo>
                    <a:pt x="43135" y="2716"/>
                    <a:pt x="44327" y="4454"/>
                    <a:pt x="44774" y="6589"/>
                  </a:cubicBezTo>
                  <a:cubicBezTo>
                    <a:pt x="46214" y="13343"/>
                    <a:pt x="40503" y="24219"/>
                    <a:pt x="33103" y="364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96" name="Google Shape;4796;p36"/>
            <p:cNvSpPr/>
            <p:nvPr/>
          </p:nvSpPr>
          <p:spPr>
            <a:xfrm>
              <a:off x="12072959" y="-1925208"/>
              <a:ext cx="44997" cy="54374"/>
            </a:xfrm>
            <a:custGeom>
              <a:rect b="b" l="l" r="r" t="t"/>
              <a:pathLst>
                <a:path extrusionOk="0" h="54374" w="44997">
                  <a:moveTo>
                    <a:pt x="33103" y="29847"/>
                  </a:moveTo>
                  <a:cubicBezTo>
                    <a:pt x="23369" y="45937"/>
                    <a:pt x="14380" y="58353"/>
                    <a:pt x="5839" y="53188"/>
                  </a:cubicBezTo>
                  <a:cubicBezTo>
                    <a:pt x="674" y="50059"/>
                    <a:pt x="-1014" y="42511"/>
                    <a:pt x="575" y="33472"/>
                  </a:cubicBezTo>
                  <a:cubicBezTo>
                    <a:pt x="1915" y="34763"/>
                    <a:pt x="3405" y="35955"/>
                    <a:pt x="5243" y="36601"/>
                  </a:cubicBezTo>
                  <a:cubicBezTo>
                    <a:pt x="11401" y="38786"/>
                    <a:pt x="17211" y="35508"/>
                    <a:pt x="21830" y="31585"/>
                  </a:cubicBezTo>
                  <a:cubicBezTo>
                    <a:pt x="26350" y="27711"/>
                    <a:pt x="30273" y="23242"/>
                    <a:pt x="33799" y="18474"/>
                  </a:cubicBezTo>
                  <a:cubicBezTo>
                    <a:pt x="38069" y="12714"/>
                    <a:pt x="41744" y="6506"/>
                    <a:pt x="44774" y="0"/>
                  </a:cubicBezTo>
                  <a:cubicBezTo>
                    <a:pt x="46214" y="6754"/>
                    <a:pt x="40503" y="17630"/>
                    <a:pt x="33103" y="2984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797" name="Google Shape;4797;p36"/>
            <p:cNvGrpSpPr/>
            <p:nvPr/>
          </p:nvGrpSpPr>
          <p:grpSpPr>
            <a:xfrm>
              <a:off x="10949782" y="-1922193"/>
              <a:ext cx="1567091" cy="1927549"/>
              <a:chOff x="10949782" y="-1922193"/>
              <a:chExt cx="1567091" cy="1927549"/>
            </a:xfrm>
          </p:grpSpPr>
          <p:sp>
            <p:nvSpPr>
              <p:cNvPr id="4798" name="Google Shape;4798;p36"/>
              <p:cNvSpPr/>
              <p:nvPr/>
            </p:nvSpPr>
            <p:spPr>
              <a:xfrm>
                <a:off x="11643362" y="-1545409"/>
                <a:ext cx="394759" cy="779368"/>
              </a:xfrm>
              <a:custGeom>
                <a:rect b="b" l="l" r="r" t="t"/>
                <a:pathLst>
                  <a:path extrusionOk="0" h="779368" w="394759">
                    <a:moveTo>
                      <a:pt x="232667" y="771266"/>
                    </a:moveTo>
                    <a:cubicBezTo>
                      <a:pt x="233610" y="771762"/>
                      <a:pt x="234503" y="772259"/>
                      <a:pt x="235447" y="772656"/>
                    </a:cubicBezTo>
                    <a:cubicBezTo>
                      <a:pt x="236242" y="773053"/>
                      <a:pt x="237036" y="773401"/>
                      <a:pt x="237782" y="773798"/>
                    </a:cubicBezTo>
                    <a:cubicBezTo>
                      <a:pt x="238278" y="773997"/>
                      <a:pt x="238825" y="774245"/>
                      <a:pt x="239370" y="774444"/>
                    </a:cubicBezTo>
                    <a:cubicBezTo>
                      <a:pt x="239917" y="774643"/>
                      <a:pt x="240463" y="774891"/>
                      <a:pt x="241059" y="775090"/>
                    </a:cubicBezTo>
                    <a:cubicBezTo>
                      <a:pt x="242549" y="775636"/>
                      <a:pt x="244038" y="776182"/>
                      <a:pt x="245578" y="776629"/>
                    </a:cubicBezTo>
                    <a:cubicBezTo>
                      <a:pt x="246621" y="776977"/>
                      <a:pt x="247665" y="777225"/>
                      <a:pt x="248707" y="777473"/>
                    </a:cubicBezTo>
                    <a:cubicBezTo>
                      <a:pt x="249849" y="777821"/>
                      <a:pt x="250992" y="778069"/>
                      <a:pt x="252183" y="778268"/>
                    </a:cubicBezTo>
                    <a:cubicBezTo>
                      <a:pt x="253127" y="778467"/>
                      <a:pt x="254020" y="778616"/>
                      <a:pt x="254965" y="778715"/>
                    </a:cubicBezTo>
                    <a:cubicBezTo>
                      <a:pt x="256206" y="778914"/>
                      <a:pt x="257398" y="779013"/>
                      <a:pt x="258590" y="779162"/>
                    </a:cubicBezTo>
                    <a:cubicBezTo>
                      <a:pt x="258986" y="779162"/>
                      <a:pt x="259334" y="779212"/>
                      <a:pt x="259633" y="779212"/>
                    </a:cubicBezTo>
                    <a:cubicBezTo>
                      <a:pt x="260377" y="779261"/>
                      <a:pt x="261123" y="779311"/>
                      <a:pt x="261917" y="779311"/>
                    </a:cubicBezTo>
                    <a:cubicBezTo>
                      <a:pt x="262761" y="779361"/>
                      <a:pt x="263556" y="779410"/>
                      <a:pt x="264450" y="779311"/>
                    </a:cubicBezTo>
                    <a:cubicBezTo>
                      <a:pt x="265542" y="779311"/>
                      <a:pt x="266635" y="779311"/>
                      <a:pt x="267777" y="779212"/>
                    </a:cubicBezTo>
                    <a:cubicBezTo>
                      <a:pt x="268473" y="779212"/>
                      <a:pt x="269217" y="779162"/>
                      <a:pt x="269913" y="779112"/>
                    </a:cubicBezTo>
                    <a:cubicBezTo>
                      <a:pt x="270111" y="779112"/>
                      <a:pt x="270260" y="779112"/>
                      <a:pt x="270409" y="779063"/>
                    </a:cubicBezTo>
                    <a:cubicBezTo>
                      <a:pt x="271352" y="778963"/>
                      <a:pt x="272297" y="778814"/>
                      <a:pt x="273190" y="778715"/>
                    </a:cubicBezTo>
                    <a:cubicBezTo>
                      <a:pt x="274631" y="778516"/>
                      <a:pt x="276121" y="778218"/>
                      <a:pt x="277560" y="777920"/>
                    </a:cubicBezTo>
                    <a:cubicBezTo>
                      <a:pt x="278405" y="777771"/>
                      <a:pt x="279249" y="777573"/>
                      <a:pt x="280142" y="777324"/>
                    </a:cubicBezTo>
                    <a:cubicBezTo>
                      <a:pt x="281483" y="777026"/>
                      <a:pt x="282874" y="776629"/>
                      <a:pt x="284265" y="776182"/>
                    </a:cubicBezTo>
                    <a:cubicBezTo>
                      <a:pt x="285059" y="775983"/>
                      <a:pt x="285805" y="775686"/>
                      <a:pt x="286599" y="775437"/>
                    </a:cubicBezTo>
                    <a:cubicBezTo>
                      <a:pt x="287344" y="775189"/>
                      <a:pt x="288039" y="774941"/>
                      <a:pt x="288784" y="774643"/>
                    </a:cubicBezTo>
                    <a:cubicBezTo>
                      <a:pt x="289975" y="774196"/>
                      <a:pt x="291168" y="773749"/>
                      <a:pt x="292360" y="773252"/>
                    </a:cubicBezTo>
                    <a:cubicBezTo>
                      <a:pt x="292360" y="773252"/>
                      <a:pt x="292410" y="773252"/>
                      <a:pt x="292458" y="773202"/>
                    </a:cubicBezTo>
                    <a:cubicBezTo>
                      <a:pt x="293750" y="772706"/>
                      <a:pt x="294942" y="772110"/>
                      <a:pt x="296183" y="771514"/>
                    </a:cubicBezTo>
                    <a:cubicBezTo>
                      <a:pt x="296979" y="771166"/>
                      <a:pt x="297822" y="770719"/>
                      <a:pt x="298666" y="770272"/>
                    </a:cubicBezTo>
                    <a:cubicBezTo>
                      <a:pt x="299213" y="770024"/>
                      <a:pt x="299760" y="769776"/>
                      <a:pt x="300256" y="769478"/>
                    </a:cubicBezTo>
                    <a:cubicBezTo>
                      <a:pt x="301149" y="768981"/>
                      <a:pt x="301994" y="768534"/>
                      <a:pt x="302838" y="768038"/>
                    </a:cubicBezTo>
                    <a:cubicBezTo>
                      <a:pt x="303682" y="767541"/>
                      <a:pt x="304527" y="767044"/>
                      <a:pt x="305371" y="766548"/>
                    </a:cubicBezTo>
                    <a:cubicBezTo>
                      <a:pt x="306215" y="766051"/>
                      <a:pt x="307010" y="765555"/>
                      <a:pt x="307854" y="765008"/>
                    </a:cubicBezTo>
                    <a:cubicBezTo>
                      <a:pt x="308748" y="764412"/>
                      <a:pt x="309643" y="763816"/>
                      <a:pt x="310486" y="763220"/>
                    </a:cubicBezTo>
                    <a:cubicBezTo>
                      <a:pt x="311629" y="762426"/>
                      <a:pt x="312771" y="761631"/>
                      <a:pt x="313863" y="760787"/>
                    </a:cubicBezTo>
                    <a:cubicBezTo>
                      <a:pt x="315552" y="759545"/>
                      <a:pt x="317191" y="758254"/>
                      <a:pt x="318780" y="756913"/>
                    </a:cubicBezTo>
                    <a:cubicBezTo>
                      <a:pt x="319872" y="756019"/>
                      <a:pt x="320966" y="755126"/>
                      <a:pt x="322008" y="754132"/>
                    </a:cubicBezTo>
                    <a:cubicBezTo>
                      <a:pt x="323051" y="753288"/>
                      <a:pt x="323994" y="752345"/>
                      <a:pt x="324987" y="751450"/>
                    </a:cubicBezTo>
                    <a:cubicBezTo>
                      <a:pt x="326179" y="750408"/>
                      <a:pt x="327272" y="749365"/>
                      <a:pt x="328315" y="748222"/>
                    </a:cubicBezTo>
                    <a:cubicBezTo>
                      <a:pt x="329159" y="747428"/>
                      <a:pt x="330003" y="746584"/>
                      <a:pt x="330799" y="745739"/>
                    </a:cubicBezTo>
                    <a:cubicBezTo>
                      <a:pt x="332140" y="744399"/>
                      <a:pt x="333430" y="742958"/>
                      <a:pt x="334721" y="741518"/>
                    </a:cubicBezTo>
                    <a:cubicBezTo>
                      <a:pt x="335864" y="740227"/>
                      <a:pt x="337006" y="738936"/>
                      <a:pt x="338148" y="737545"/>
                    </a:cubicBezTo>
                    <a:cubicBezTo>
                      <a:pt x="338298" y="737396"/>
                      <a:pt x="338445" y="737198"/>
                      <a:pt x="338595" y="736999"/>
                    </a:cubicBezTo>
                    <a:cubicBezTo>
                      <a:pt x="339886" y="735509"/>
                      <a:pt x="341078" y="733970"/>
                      <a:pt x="342220" y="732430"/>
                    </a:cubicBezTo>
                    <a:cubicBezTo>
                      <a:pt x="343412" y="730891"/>
                      <a:pt x="344555" y="729301"/>
                      <a:pt x="345647" y="727812"/>
                    </a:cubicBezTo>
                    <a:cubicBezTo>
                      <a:pt x="404446" y="645323"/>
                      <a:pt x="410604" y="523006"/>
                      <a:pt x="363276" y="434359"/>
                    </a:cubicBezTo>
                    <a:cubicBezTo>
                      <a:pt x="331444" y="374715"/>
                      <a:pt x="278405" y="326494"/>
                      <a:pt x="256851" y="262430"/>
                    </a:cubicBezTo>
                    <a:cubicBezTo>
                      <a:pt x="246621" y="232185"/>
                      <a:pt x="244088" y="199905"/>
                      <a:pt x="235199" y="169264"/>
                    </a:cubicBezTo>
                    <a:cubicBezTo>
                      <a:pt x="225018" y="134004"/>
                      <a:pt x="205600" y="101972"/>
                      <a:pt x="180273" y="75502"/>
                    </a:cubicBezTo>
                    <a:cubicBezTo>
                      <a:pt x="139352" y="32793"/>
                      <a:pt x="82786" y="4585"/>
                      <a:pt x="23838" y="513"/>
                    </a:cubicBezTo>
                    <a:cubicBezTo>
                      <a:pt x="15941" y="-34"/>
                      <a:pt x="7946" y="-133"/>
                      <a:pt x="0" y="165"/>
                    </a:cubicBezTo>
                    <a:cubicBezTo>
                      <a:pt x="10876" y="3890"/>
                      <a:pt x="20362" y="9651"/>
                      <a:pt x="28506" y="17000"/>
                    </a:cubicBezTo>
                    <a:cubicBezTo>
                      <a:pt x="59545" y="44513"/>
                      <a:pt x="71712" y="93827"/>
                      <a:pt x="66994" y="137033"/>
                    </a:cubicBezTo>
                    <a:cubicBezTo>
                      <a:pt x="61035" y="191612"/>
                      <a:pt x="36055" y="242416"/>
                      <a:pt x="26371" y="296498"/>
                    </a:cubicBezTo>
                    <a:cubicBezTo>
                      <a:pt x="12068" y="376751"/>
                      <a:pt x="33919" y="462716"/>
                      <a:pt x="84823" y="526333"/>
                    </a:cubicBezTo>
                    <a:cubicBezTo>
                      <a:pt x="113775" y="562537"/>
                      <a:pt x="151966" y="592532"/>
                      <a:pt x="170738" y="634944"/>
                    </a:cubicBezTo>
                    <a:cubicBezTo>
                      <a:pt x="187225" y="672190"/>
                      <a:pt x="186033" y="727514"/>
                      <a:pt x="215681" y="758403"/>
                    </a:cubicBezTo>
                    <a:cubicBezTo>
                      <a:pt x="220449" y="763369"/>
                      <a:pt x="226061" y="767740"/>
                      <a:pt x="232567" y="7712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799" name="Google Shape;4799;p36"/>
              <p:cNvSpPr/>
              <p:nvPr/>
            </p:nvSpPr>
            <p:spPr>
              <a:xfrm>
                <a:off x="11823635" y="-1469907"/>
                <a:ext cx="214486" cy="703865"/>
              </a:xfrm>
              <a:custGeom>
                <a:rect b="b" l="l" r="r" t="t"/>
                <a:pathLst>
                  <a:path extrusionOk="0" h="703865" w="214486">
                    <a:moveTo>
                      <a:pt x="52394" y="695763"/>
                    </a:moveTo>
                    <a:cubicBezTo>
                      <a:pt x="53337" y="696260"/>
                      <a:pt x="54230" y="696757"/>
                      <a:pt x="55174" y="697154"/>
                    </a:cubicBezTo>
                    <a:cubicBezTo>
                      <a:pt x="55969" y="697551"/>
                      <a:pt x="56763" y="697899"/>
                      <a:pt x="57509" y="698296"/>
                    </a:cubicBezTo>
                    <a:cubicBezTo>
                      <a:pt x="58005" y="698495"/>
                      <a:pt x="58552" y="698743"/>
                      <a:pt x="59097" y="698942"/>
                    </a:cubicBezTo>
                    <a:cubicBezTo>
                      <a:pt x="59644" y="699140"/>
                      <a:pt x="60190" y="699389"/>
                      <a:pt x="60786" y="699587"/>
                    </a:cubicBezTo>
                    <a:cubicBezTo>
                      <a:pt x="62276" y="700134"/>
                      <a:pt x="63765" y="700680"/>
                      <a:pt x="65305" y="701127"/>
                    </a:cubicBezTo>
                    <a:cubicBezTo>
                      <a:pt x="66348" y="701475"/>
                      <a:pt x="67392" y="701723"/>
                      <a:pt x="68434" y="701971"/>
                    </a:cubicBezTo>
                    <a:cubicBezTo>
                      <a:pt x="69576" y="702319"/>
                      <a:pt x="70719" y="702567"/>
                      <a:pt x="71910" y="702766"/>
                    </a:cubicBezTo>
                    <a:cubicBezTo>
                      <a:pt x="72854" y="702964"/>
                      <a:pt x="73747" y="703113"/>
                      <a:pt x="74692" y="703213"/>
                    </a:cubicBezTo>
                    <a:cubicBezTo>
                      <a:pt x="75933" y="703411"/>
                      <a:pt x="77125" y="703511"/>
                      <a:pt x="78317" y="703660"/>
                    </a:cubicBezTo>
                    <a:cubicBezTo>
                      <a:pt x="78713" y="703660"/>
                      <a:pt x="79061" y="703709"/>
                      <a:pt x="79360" y="703709"/>
                    </a:cubicBezTo>
                    <a:cubicBezTo>
                      <a:pt x="80104" y="703759"/>
                      <a:pt x="80850" y="703809"/>
                      <a:pt x="81644" y="703809"/>
                    </a:cubicBezTo>
                    <a:cubicBezTo>
                      <a:pt x="82488" y="703858"/>
                      <a:pt x="83283" y="703908"/>
                      <a:pt x="84177" y="703809"/>
                    </a:cubicBezTo>
                    <a:cubicBezTo>
                      <a:pt x="85269" y="703809"/>
                      <a:pt x="86362" y="703809"/>
                      <a:pt x="87504" y="703709"/>
                    </a:cubicBezTo>
                    <a:cubicBezTo>
                      <a:pt x="88200" y="703709"/>
                      <a:pt x="88944" y="703660"/>
                      <a:pt x="89640" y="703610"/>
                    </a:cubicBezTo>
                    <a:cubicBezTo>
                      <a:pt x="89838" y="703610"/>
                      <a:pt x="89987" y="703610"/>
                      <a:pt x="90136" y="703560"/>
                    </a:cubicBezTo>
                    <a:lnTo>
                      <a:pt x="90136" y="703560"/>
                    </a:lnTo>
                    <a:cubicBezTo>
                      <a:pt x="91079" y="703461"/>
                      <a:pt x="91974" y="703312"/>
                      <a:pt x="92917" y="703213"/>
                    </a:cubicBezTo>
                    <a:cubicBezTo>
                      <a:pt x="94358" y="703014"/>
                      <a:pt x="95848" y="702716"/>
                      <a:pt x="97287" y="702418"/>
                    </a:cubicBezTo>
                    <a:cubicBezTo>
                      <a:pt x="98132" y="702269"/>
                      <a:pt x="98976" y="702070"/>
                      <a:pt x="99869" y="701822"/>
                    </a:cubicBezTo>
                    <a:cubicBezTo>
                      <a:pt x="101210" y="701524"/>
                      <a:pt x="102601" y="701127"/>
                      <a:pt x="103992" y="700680"/>
                    </a:cubicBezTo>
                    <a:cubicBezTo>
                      <a:pt x="104786" y="700481"/>
                      <a:pt x="105532" y="700183"/>
                      <a:pt x="106326" y="699935"/>
                    </a:cubicBezTo>
                    <a:cubicBezTo>
                      <a:pt x="107071" y="699687"/>
                      <a:pt x="107766" y="699438"/>
                      <a:pt x="108511" y="699140"/>
                    </a:cubicBezTo>
                    <a:cubicBezTo>
                      <a:pt x="109702" y="698694"/>
                      <a:pt x="110895" y="698247"/>
                      <a:pt x="112087" y="697750"/>
                    </a:cubicBezTo>
                    <a:cubicBezTo>
                      <a:pt x="112087" y="697750"/>
                      <a:pt x="112137" y="697750"/>
                      <a:pt x="112185" y="697700"/>
                    </a:cubicBezTo>
                    <a:cubicBezTo>
                      <a:pt x="113477" y="697204"/>
                      <a:pt x="114669" y="696608"/>
                      <a:pt x="115910" y="696012"/>
                    </a:cubicBezTo>
                    <a:cubicBezTo>
                      <a:pt x="116706" y="695664"/>
                      <a:pt x="117549" y="695217"/>
                      <a:pt x="118393" y="694770"/>
                    </a:cubicBezTo>
                    <a:cubicBezTo>
                      <a:pt x="118940" y="694522"/>
                      <a:pt x="119487" y="694274"/>
                      <a:pt x="119983" y="693976"/>
                    </a:cubicBezTo>
                    <a:cubicBezTo>
                      <a:pt x="120876" y="693479"/>
                      <a:pt x="121721" y="693032"/>
                      <a:pt x="122565" y="692535"/>
                    </a:cubicBezTo>
                    <a:cubicBezTo>
                      <a:pt x="123409" y="692039"/>
                      <a:pt x="124254" y="691542"/>
                      <a:pt x="125098" y="691046"/>
                    </a:cubicBezTo>
                    <a:cubicBezTo>
                      <a:pt x="125942" y="690549"/>
                      <a:pt x="126737" y="690052"/>
                      <a:pt x="127581" y="689506"/>
                    </a:cubicBezTo>
                    <a:cubicBezTo>
                      <a:pt x="128475" y="688910"/>
                      <a:pt x="129370" y="688314"/>
                      <a:pt x="130213" y="687718"/>
                    </a:cubicBezTo>
                    <a:cubicBezTo>
                      <a:pt x="131405" y="686924"/>
                      <a:pt x="132498" y="686129"/>
                      <a:pt x="133590" y="685285"/>
                    </a:cubicBezTo>
                    <a:cubicBezTo>
                      <a:pt x="135279" y="684043"/>
                      <a:pt x="136918" y="682752"/>
                      <a:pt x="138507" y="681411"/>
                    </a:cubicBezTo>
                    <a:cubicBezTo>
                      <a:pt x="139599" y="680517"/>
                      <a:pt x="140693" y="679623"/>
                      <a:pt x="141735" y="678630"/>
                    </a:cubicBezTo>
                    <a:cubicBezTo>
                      <a:pt x="142778" y="677786"/>
                      <a:pt x="143721" y="676842"/>
                      <a:pt x="144714" y="675948"/>
                    </a:cubicBezTo>
                    <a:cubicBezTo>
                      <a:pt x="145856" y="674905"/>
                      <a:pt x="146999" y="673863"/>
                      <a:pt x="148042" y="672720"/>
                    </a:cubicBezTo>
                    <a:cubicBezTo>
                      <a:pt x="148886" y="671926"/>
                      <a:pt x="149730" y="671082"/>
                      <a:pt x="150526" y="670237"/>
                    </a:cubicBezTo>
                    <a:cubicBezTo>
                      <a:pt x="151867" y="668896"/>
                      <a:pt x="153157" y="667456"/>
                      <a:pt x="154448" y="666016"/>
                    </a:cubicBezTo>
                    <a:cubicBezTo>
                      <a:pt x="155591" y="664725"/>
                      <a:pt x="156733" y="663434"/>
                      <a:pt x="157875" y="662043"/>
                    </a:cubicBezTo>
                    <a:cubicBezTo>
                      <a:pt x="158025" y="661894"/>
                      <a:pt x="158172" y="661695"/>
                      <a:pt x="158322" y="661497"/>
                    </a:cubicBezTo>
                    <a:cubicBezTo>
                      <a:pt x="159613" y="660007"/>
                      <a:pt x="160805" y="658467"/>
                      <a:pt x="161947" y="656928"/>
                    </a:cubicBezTo>
                    <a:cubicBezTo>
                      <a:pt x="163139" y="655388"/>
                      <a:pt x="164282" y="653799"/>
                      <a:pt x="165374" y="652309"/>
                    </a:cubicBezTo>
                    <a:cubicBezTo>
                      <a:pt x="224173" y="569821"/>
                      <a:pt x="230331" y="447503"/>
                      <a:pt x="183003" y="358857"/>
                    </a:cubicBezTo>
                    <a:cubicBezTo>
                      <a:pt x="151171" y="299213"/>
                      <a:pt x="98132" y="250991"/>
                      <a:pt x="76578" y="186927"/>
                    </a:cubicBezTo>
                    <a:cubicBezTo>
                      <a:pt x="66348" y="156683"/>
                      <a:pt x="63815" y="124403"/>
                      <a:pt x="54926" y="93762"/>
                    </a:cubicBezTo>
                    <a:cubicBezTo>
                      <a:pt x="44745" y="58502"/>
                      <a:pt x="25327" y="26470"/>
                      <a:pt x="0" y="0"/>
                    </a:cubicBezTo>
                    <a:cubicBezTo>
                      <a:pt x="199" y="695"/>
                      <a:pt x="348" y="1440"/>
                      <a:pt x="496" y="2135"/>
                    </a:cubicBezTo>
                    <a:cubicBezTo>
                      <a:pt x="21057" y="86412"/>
                      <a:pt x="-1291" y="179180"/>
                      <a:pt x="27760" y="260427"/>
                    </a:cubicBezTo>
                    <a:cubicBezTo>
                      <a:pt x="47328" y="315303"/>
                      <a:pt x="93514" y="357864"/>
                      <a:pt x="110994" y="413435"/>
                    </a:cubicBezTo>
                    <a:cubicBezTo>
                      <a:pt x="124601" y="456840"/>
                      <a:pt x="119288" y="503969"/>
                      <a:pt x="107667" y="547920"/>
                    </a:cubicBezTo>
                    <a:cubicBezTo>
                      <a:pt x="103892" y="562123"/>
                      <a:pt x="99473" y="576227"/>
                      <a:pt x="94159" y="589984"/>
                    </a:cubicBezTo>
                    <a:cubicBezTo>
                      <a:pt x="91079" y="597979"/>
                      <a:pt x="87752" y="605776"/>
                      <a:pt x="84077" y="613474"/>
                    </a:cubicBezTo>
                    <a:cubicBezTo>
                      <a:pt x="75138" y="632147"/>
                      <a:pt x="64312" y="649826"/>
                      <a:pt x="51152" y="665817"/>
                    </a:cubicBezTo>
                    <a:cubicBezTo>
                      <a:pt x="46236" y="671777"/>
                      <a:pt x="40971" y="677488"/>
                      <a:pt x="35359" y="682851"/>
                    </a:cubicBezTo>
                    <a:cubicBezTo>
                      <a:pt x="40127" y="687818"/>
                      <a:pt x="45738" y="692188"/>
                      <a:pt x="52244" y="695714"/>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0" name="Google Shape;4800;p36"/>
              <p:cNvSpPr/>
              <p:nvPr/>
            </p:nvSpPr>
            <p:spPr>
              <a:xfrm>
                <a:off x="11643412" y="-1545360"/>
                <a:ext cx="280743" cy="779318"/>
              </a:xfrm>
              <a:custGeom>
                <a:rect b="b" l="l" r="r" t="t"/>
                <a:pathLst>
                  <a:path extrusionOk="0" h="779318" w="280743">
                    <a:moveTo>
                      <a:pt x="254915" y="778665"/>
                    </a:moveTo>
                    <a:cubicBezTo>
                      <a:pt x="256157" y="778864"/>
                      <a:pt x="257348" y="778963"/>
                      <a:pt x="258540" y="779112"/>
                    </a:cubicBezTo>
                    <a:cubicBezTo>
                      <a:pt x="258937" y="779112"/>
                      <a:pt x="259285" y="779162"/>
                      <a:pt x="259583" y="779162"/>
                    </a:cubicBezTo>
                    <a:cubicBezTo>
                      <a:pt x="260327" y="779212"/>
                      <a:pt x="261073" y="779261"/>
                      <a:pt x="261867" y="779261"/>
                    </a:cubicBezTo>
                    <a:cubicBezTo>
                      <a:pt x="262711" y="779311"/>
                      <a:pt x="263506" y="779361"/>
                      <a:pt x="264400" y="779261"/>
                    </a:cubicBezTo>
                    <a:cubicBezTo>
                      <a:pt x="265492" y="779261"/>
                      <a:pt x="266585" y="779261"/>
                      <a:pt x="267727" y="779162"/>
                    </a:cubicBezTo>
                    <a:cubicBezTo>
                      <a:pt x="268423" y="779162"/>
                      <a:pt x="269167" y="779112"/>
                      <a:pt x="269863" y="779063"/>
                    </a:cubicBezTo>
                    <a:cubicBezTo>
                      <a:pt x="270061" y="779063"/>
                      <a:pt x="270210" y="779063"/>
                      <a:pt x="270359" y="779013"/>
                    </a:cubicBezTo>
                    <a:lnTo>
                      <a:pt x="270359" y="779013"/>
                    </a:lnTo>
                    <a:cubicBezTo>
                      <a:pt x="282476" y="742561"/>
                      <a:pt x="284215" y="702633"/>
                      <a:pt x="274382" y="665486"/>
                    </a:cubicBezTo>
                    <a:cubicBezTo>
                      <a:pt x="274134" y="664492"/>
                      <a:pt x="273835" y="663499"/>
                      <a:pt x="273588" y="662506"/>
                    </a:cubicBezTo>
                    <a:cubicBezTo>
                      <a:pt x="263059" y="625210"/>
                      <a:pt x="238675" y="596108"/>
                      <a:pt x="217569" y="564424"/>
                    </a:cubicBezTo>
                    <a:cubicBezTo>
                      <a:pt x="197555" y="534279"/>
                      <a:pt x="184296" y="500807"/>
                      <a:pt x="176697" y="465547"/>
                    </a:cubicBezTo>
                    <a:cubicBezTo>
                      <a:pt x="169149" y="430535"/>
                      <a:pt x="167012" y="394530"/>
                      <a:pt x="167360" y="358774"/>
                    </a:cubicBezTo>
                    <a:cubicBezTo>
                      <a:pt x="167708" y="320931"/>
                      <a:pt x="171880" y="283387"/>
                      <a:pt x="174314" y="245644"/>
                    </a:cubicBezTo>
                    <a:cubicBezTo>
                      <a:pt x="176598" y="209490"/>
                      <a:pt x="175058" y="173287"/>
                      <a:pt x="162444" y="139020"/>
                    </a:cubicBezTo>
                    <a:cubicBezTo>
                      <a:pt x="151618" y="109570"/>
                      <a:pt x="134535" y="82703"/>
                      <a:pt x="113031" y="59908"/>
                    </a:cubicBezTo>
                    <a:cubicBezTo>
                      <a:pt x="88299" y="33687"/>
                      <a:pt x="57559" y="13027"/>
                      <a:pt x="23838" y="513"/>
                    </a:cubicBezTo>
                    <a:cubicBezTo>
                      <a:pt x="15941" y="-34"/>
                      <a:pt x="7946" y="-133"/>
                      <a:pt x="0" y="165"/>
                    </a:cubicBezTo>
                    <a:cubicBezTo>
                      <a:pt x="10876" y="3890"/>
                      <a:pt x="20362" y="9651"/>
                      <a:pt x="28506" y="17000"/>
                    </a:cubicBezTo>
                    <a:cubicBezTo>
                      <a:pt x="64560" y="32793"/>
                      <a:pt x="96393" y="58269"/>
                      <a:pt x="119735" y="89854"/>
                    </a:cubicBezTo>
                    <a:cubicBezTo>
                      <a:pt x="137414" y="113742"/>
                      <a:pt x="150376" y="141006"/>
                      <a:pt x="156634" y="170158"/>
                    </a:cubicBezTo>
                    <a:cubicBezTo>
                      <a:pt x="164678" y="207901"/>
                      <a:pt x="160011" y="246985"/>
                      <a:pt x="156783" y="285026"/>
                    </a:cubicBezTo>
                    <a:cubicBezTo>
                      <a:pt x="150922" y="354304"/>
                      <a:pt x="149085" y="425917"/>
                      <a:pt x="168751" y="493308"/>
                    </a:cubicBezTo>
                    <a:cubicBezTo>
                      <a:pt x="173618" y="509945"/>
                      <a:pt x="179875" y="526085"/>
                      <a:pt x="187523" y="541579"/>
                    </a:cubicBezTo>
                    <a:cubicBezTo>
                      <a:pt x="195966" y="558713"/>
                      <a:pt x="206544" y="574406"/>
                      <a:pt x="217569" y="589900"/>
                    </a:cubicBezTo>
                    <a:cubicBezTo>
                      <a:pt x="228992" y="606040"/>
                      <a:pt x="240761" y="622081"/>
                      <a:pt x="249452" y="639860"/>
                    </a:cubicBezTo>
                    <a:cubicBezTo>
                      <a:pt x="256107" y="653468"/>
                      <a:pt x="260626" y="668168"/>
                      <a:pt x="263357" y="683066"/>
                    </a:cubicBezTo>
                    <a:cubicBezTo>
                      <a:pt x="263705" y="685053"/>
                      <a:pt x="264052" y="687039"/>
                      <a:pt x="264301" y="689025"/>
                    </a:cubicBezTo>
                    <a:cubicBezTo>
                      <a:pt x="268721" y="719071"/>
                      <a:pt x="265244" y="750209"/>
                      <a:pt x="254865" y="778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1" name="Google Shape;4801;p36"/>
              <p:cNvSpPr/>
              <p:nvPr/>
            </p:nvSpPr>
            <p:spPr>
              <a:xfrm>
                <a:off x="11274638" y="-876547"/>
                <a:ext cx="755093" cy="443698"/>
              </a:xfrm>
              <a:custGeom>
                <a:rect b="b" l="l" r="r" t="t"/>
                <a:pathLst>
                  <a:path extrusionOk="0" h="443698" w="755093">
                    <a:moveTo>
                      <a:pt x="749481" y="298865"/>
                    </a:moveTo>
                    <a:cubicBezTo>
                      <a:pt x="749879" y="299809"/>
                      <a:pt x="750326" y="300802"/>
                      <a:pt x="750623" y="301795"/>
                    </a:cubicBezTo>
                    <a:cubicBezTo>
                      <a:pt x="750971" y="302590"/>
                      <a:pt x="751220" y="303434"/>
                      <a:pt x="751518" y="304229"/>
                    </a:cubicBezTo>
                    <a:cubicBezTo>
                      <a:pt x="751717" y="304725"/>
                      <a:pt x="751865" y="305321"/>
                      <a:pt x="752064" y="305868"/>
                    </a:cubicBezTo>
                    <a:cubicBezTo>
                      <a:pt x="752263" y="306414"/>
                      <a:pt x="752412" y="307010"/>
                      <a:pt x="752561" y="307606"/>
                    </a:cubicBezTo>
                    <a:cubicBezTo>
                      <a:pt x="753008" y="309145"/>
                      <a:pt x="753355" y="310685"/>
                      <a:pt x="753703" y="312224"/>
                    </a:cubicBezTo>
                    <a:cubicBezTo>
                      <a:pt x="753952" y="313317"/>
                      <a:pt x="754101" y="314360"/>
                      <a:pt x="754250" y="315452"/>
                    </a:cubicBezTo>
                    <a:cubicBezTo>
                      <a:pt x="754497" y="316644"/>
                      <a:pt x="754597" y="317787"/>
                      <a:pt x="754746" y="318978"/>
                    </a:cubicBezTo>
                    <a:cubicBezTo>
                      <a:pt x="754845" y="319922"/>
                      <a:pt x="754895" y="320866"/>
                      <a:pt x="754945" y="321809"/>
                    </a:cubicBezTo>
                    <a:cubicBezTo>
                      <a:pt x="755044" y="323051"/>
                      <a:pt x="755044" y="324243"/>
                      <a:pt x="755094" y="325484"/>
                    </a:cubicBezTo>
                    <a:cubicBezTo>
                      <a:pt x="755094" y="325881"/>
                      <a:pt x="755094" y="326229"/>
                      <a:pt x="755094" y="326527"/>
                    </a:cubicBezTo>
                    <a:cubicBezTo>
                      <a:pt x="755094" y="327272"/>
                      <a:pt x="755094" y="328067"/>
                      <a:pt x="754994" y="328812"/>
                    </a:cubicBezTo>
                    <a:cubicBezTo>
                      <a:pt x="754994" y="329656"/>
                      <a:pt x="754945" y="330450"/>
                      <a:pt x="754796" y="331344"/>
                    </a:cubicBezTo>
                    <a:cubicBezTo>
                      <a:pt x="754696" y="332437"/>
                      <a:pt x="754597" y="333529"/>
                      <a:pt x="754398" y="334672"/>
                    </a:cubicBezTo>
                    <a:cubicBezTo>
                      <a:pt x="754348" y="335367"/>
                      <a:pt x="754200" y="336112"/>
                      <a:pt x="754101" y="336807"/>
                    </a:cubicBezTo>
                    <a:cubicBezTo>
                      <a:pt x="754051" y="337006"/>
                      <a:pt x="754001" y="337155"/>
                      <a:pt x="754001" y="337304"/>
                    </a:cubicBezTo>
                    <a:cubicBezTo>
                      <a:pt x="753803" y="338247"/>
                      <a:pt x="753604" y="339141"/>
                      <a:pt x="753405" y="340035"/>
                    </a:cubicBezTo>
                    <a:cubicBezTo>
                      <a:pt x="753057" y="341475"/>
                      <a:pt x="752660" y="342915"/>
                      <a:pt x="752263" y="344306"/>
                    </a:cubicBezTo>
                    <a:cubicBezTo>
                      <a:pt x="752014" y="345150"/>
                      <a:pt x="751767" y="345994"/>
                      <a:pt x="751469" y="346839"/>
                    </a:cubicBezTo>
                    <a:cubicBezTo>
                      <a:pt x="751021" y="348180"/>
                      <a:pt x="750525" y="349520"/>
                      <a:pt x="749978" y="350861"/>
                    </a:cubicBezTo>
                    <a:cubicBezTo>
                      <a:pt x="749730" y="351606"/>
                      <a:pt x="749332" y="352351"/>
                      <a:pt x="749035" y="353146"/>
                    </a:cubicBezTo>
                    <a:cubicBezTo>
                      <a:pt x="748737" y="353891"/>
                      <a:pt x="748389" y="354536"/>
                      <a:pt x="748091" y="355232"/>
                    </a:cubicBezTo>
                    <a:cubicBezTo>
                      <a:pt x="747545" y="356374"/>
                      <a:pt x="746998" y="357516"/>
                      <a:pt x="746403" y="358658"/>
                    </a:cubicBezTo>
                    <a:cubicBezTo>
                      <a:pt x="746403" y="358658"/>
                      <a:pt x="746403" y="358708"/>
                      <a:pt x="746353" y="358708"/>
                    </a:cubicBezTo>
                    <a:cubicBezTo>
                      <a:pt x="745757" y="359949"/>
                      <a:pt x="745062" y="361092"/>
                      <a:pt x="744318" y="362284"/>
                    </a:cubicBezTo>
                    <a:cubicBezTo>
                      <a:pt x="743870" y="363078"/>
                      <a:pt x="743423" y="363873"/>
                      <a:pt x="742877" y="364618"/>
                    </a:cubicBezTo>
                    <a:cubicBezTo>
                      <a:pt x="742579" y="365164"/>
                      <a:pt x="742281" y="365661"/>
                      <a:pt x="741933" y="366108"/>
                    </a:cubicBezTo>
                    <a:cubicBezTo>
                      <a:pt x="741387" y="366952"/>
                      <a:pt x="740890" y="367746"/>
                      <a:pt x="740295" y="368541"/>
                    </a:cubicBezTo>
                    <a:cubicBezTo>
                      <a:pt x="739748" y="369336"/>
                      <a:pt x="739152" y="370180"/>
                      <a:pt x="738606" y="370925"/>
                    </a:cubicBezTo>
                    <a:cubicBezTo>
                      <a:pt x="738060" y="371719"/>
                      <a:pt x="737464" y="372464"/>
                      <a:pt x="736819" y="373259"/>
                    </a:cubicBezTo>
                    <a:cubicBezTo>
                      <a:pt x="736123" y="374103"/>
                      <a:pt x="735478" y="374898"/>
                      <a:pt x="734782" y="375742"/>
                    </a:cubicBezTo>
                    <a:cubicBezTo>
                      <a:pt x="733888" y="376834"/>
                      <a:pt x="732994" y="377878"/>
                      <a:pt x="732050" y="378920"/>
                    </a:cubicBezTo>
                    <a:cubicBezTo>
                      <a:pt x="730660" y="380460"/>
                      <a:pt x="729220" y="381999"/>
                      <a:pt x="727780" y="383489"/>
                    </a:cubicBezTo>
                    <a:cubicBezTo>
                      <a:pt x="726787" y="384482"/>
                      <a:pt x="725793" y="385525"/>
                      <a:pt x="724750" y="386469"/>
                    </a:cubicBezTo>
                    <a:cubicBezTo>
                      <a:pt x="723807" y="387413"/>
                      <a:pt x="722814" y="388307"/>
                      <a:pt x="721821" y="389200"/>
                    </a:cubicBezTo>
                    <a:cubicBezTo>
                      <a:pt x="720678" y="390293"/>
                      <a:pt x="719535" y="391286"/>
                      <a:pt x="718294" y="392279"/>
                    </a:cubicBezTo>
                    <a:cubicBezTo>
                      <a:pt x="717400" y="393074"/>
                      <a:pt x="716506" y="393819"/>
                      <a:pt x="715563" y="394514"/>
                    </a:cubicBezTo>
                    <a:cubicBezTo>
                      <a:pt x="714073" y="395756"/>
                      <a:pt x="712583" y="396898"/>
                      <a:pt x="711043" y="398040"/>
                    </a:cubicBezTo>
                    <a:cubicBezTo>
                      <a:pt x="709652" y="399083"/>
                      <a:pt x="708263" y="400126"/>
                      <a:pt x="706823" y="401070"/>
                    </a:cubicBezTo>
                    <a:cubicBezTo>
                      <a:pt x="706624" y="401169"/>
                      <a:pt x="706425" y="401318"/>
                      <a:pt x="706276" y="401467"/>
                    </a:cubicBezTo>
                    <a:cubicBezTo>
                      <a:pt x="704686" y="402609"/>
                      <a:pt x="703048" y="403702"/>
                      <a:pt x="701409" y="404695"/>
                    </a:cubicBezTo>
                    <a:cubicBezTo>
                      <a:pt x="699770" y="405738"/>
                      <a:pt x="698132" y="406731"/>
                      <a:pt x="696492" y="407724"/>
                    </a:cubicBezTo>
                    <a:cubicBezTo>
                      <a:pt x="609186" y="459075"/>
                      <a:pt x="486820" y="454605"/>
                      <a:pt x="402643" y="399729"/>
                    </a:cubicBezTo>
                    <a:cubicBezTo>
                      <a:pt x="345978" y="362780"/>
                      <a:pt x="302624" y="305768"/>
                      <a:pt x="240646" y="278703"/>
                    </a:cubicBezTo>
                    <a:cubicBezTo>
                      <a:pt x="211445" y="265890"/>
                      <a:pt x="179462" y="260526"/>
                      <a:pt x="149714" y="249005"/>
                    </a:cubicBezTo>
                    <a:cubicBezTo>
                      <a:pt x="115448" y="235795"/>
                      <a:pt x="85253" y="213646"/>
                      <a:pt x="61118" y="186133"/>
                    </a:cubicBezTo>
                    <a:cubicBezTo>
                      <a:pt x="22133" y="141636"/>
                      <a:pt x="-1009" y="82836"/>
                      <a:pt x="34" y="23788"/>
                    </a:cubicBezTo>
                    <a:cubicBezTo>
                      <a:pt x="183" y="15842"/>
                      <a:pt x="778" y="7896"/>
                      <a:pt x="1772" y="0"/>
                    </a:cubicBezTo>
                    <a:cubicBezTo>
                      <a:pt x="4503" y="11124"/>
                      <a:pt x="9469" y="21106"/>
                      <a:pt x="16025" y="29896"/>
                    </a:cubicBezTo>
                    <a:cubicBezTo>
                      <a:pt x="40756" y="63220"/>
                      <a:pt x="88780" y="79658"/>
                      <a:pt x="132234" y="78664"/>
                    </a:cubicBezTo>
                    <a:cubicBezTo>
                      <a:pt x="187160" y="77522"/>
                      <a:pt x="239901" y="57012"/>
                      <a:pt x="294629" y="52095"/>
                    </a:cubicBezTo>
                    <a:cubicBezTo>
                      <a:pt x="375825" y="44845"/>
                      <a:pt x="459556" y="74145"/>
                      <a:pt x="518504" y="130363"/>
                    </a:cubicBezTo>
                    <a:cubicBezTo>
                      <a:pt x="552075" y="162345"/>
                      <a:pt x="578645" y="203018"/>
                      <a:pt x="619218" y="225415"/>
                    </a:cubicBezTo>
                    <a:cubicBezTo>
                      <a:pt x="654876" y="245081"/>
                      <a:pt x="710100" y="248707"/>
                      <a:pt x="738307" y="280937"/>
                    </a:cubicBezTo>
                    <a:cubicBezTo>
                      <a:pt x="742877" y="286102"/>
                      <a:pt x="746701" y="292062"/>
                      <a:pt x="749630" y="2989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2" name="Google Shape;4802;p36"/>
              <p:cNvSpPr/>
              <p:nvPr/>
            </p:nvSpPr>
            <p:spPr>
              <a:xfrm>
                <a:off x="11335806" y="-690414"/>
                <a:ext cx="693925" cy="257565"/>
              </a:xfrm>
              <a:custGeom>
                <a:rect b="b" l="l" r="r" t="t"/>
                <a:pathLst>
                  <a:path extrusionOk="0" h="257565" w="693925">
                    <a:moveTo>
                      <a:pt x="688313" y="112733"/>
                    </a:moveTo>
                    <a:cubicBezTo>
                      <a:pt x="688711" y="113676"/>
                      <a:pt x="689159" y="114669"/>
                      <a:pt x="689456" y="115663"/>
                    </a:cubicBezTo>
                    <a:cubicBezTo>
                      <a:pt x="689804" y="116457"/>
                      <a:pt x="690052" y="117301"/>
                      <a:pt x="690350" y="118096"/>
                    </a:cubicBezTo>
                    <a:cubicBezTo>
                      <a:pt x="690549" y="118593"/>
                      <a:pt x="690697" y="119189"/>
                      <a:pt x="690896" y="119735"/>
                    </a:cubicBezTo>
                    <a:cubicBezTo>
                      <a:pt x="691095" y="120281"/>
                      <a:pt x="691244" y="120877"/>
                      <a:pt x="691393" y="121473"/>
                    </a:cubicBezTo>
                    <a:cubicBezTo>
                      <a:pt x="691840" y="123013"/>
                      <a:pt x="692187" y="124552"/>
                      <a:pt x="692535" y="126092"/>
                    </a:cubicBezTo>
                    <a:cubicBezTo>
                      <a:pt x="692784" y="127184"/>
                      <a:pt x="692933" y="128227"/>
                      <a:pt x="693082" y="129320"/>
                    </a:cubicBezTo>
                    <a:cubicBezTo>
                      <a:pt x="693329" y="130512"/>
                      <a:pt x="693429" y="131654"/>
                      <a:pt x="693578" y="132846"/>
                    </a:cubicBezTo>
                    <a:cubicBezTo>
                      <a:pt x="693677" y="133789"/>
                      <a:pt x="693727" y="134733"/>
                      <a:pt x="693777" y="135676"/>
                    </a:cubicBezTo>
                    <a:cubicBezTo>
                      <a:pt x="693876" y="136918"/>
                      <a:pt x="693876" y="138110"/>
                      <a:pt x="693926" y="139351"/>
                    </a:cubicBezTo>
                    <a:cubicBezTo>
                      <a:pt x="693926" y="139749"/>
                      <a:pt x="693926" y="140096"/>
                      <a:pt x="693926" y="140394"/>
                    </a:cubicBezTo>
                    <a:cubicBezTo>
                      <a:pt x="693926" y="141139"/>
                      <a:pt x="693926" y="141934"/>
                      <a:pt x="693826" y="142679"/>
                    </a:cubicBezTo>
                    <a:cubicBezTo>
                      <a:pt x="693826" y="143523"/>
                      <a:pt x="693777" y="144318"/>
                      <a:pt x="693628" y="145212"/>
                    </a:cubicBezTo>
                    <a:cubicBezTo>
                      <a:pt x="693528" y="146304"/>
                      <a:pt x="693429" y="147397"/>
                      <a:pt x="693230" y="148539"/>
                    </a:cubicBezTo>
                    <a:cubicBezTo>
                      <a:pt x="693180" y="149234"/>
                      <a:pt x="693032" y="149979"/>
                      <a:pt x="692933" y="150674"/>
                    </a:cubicBezTo>
                    <a:cubicBezTo>
                      <a:pt x="692883" y="150873"/>
                      <a:pt x="692833" y="151022"/>
                      <a:pt x="692833" y="151171"/>
                    </a:cubicBezTo>
                    <a:lnTo>
                      <a:pt x="692833" y="151171"/>
                    </a:lnTo>
                    <a:cubicBezTo>
                      <a:pt x="692684" y="152114"/>
                      <a:pt x="692485" y="153008"/>
                      <a:pt x="692287" y="153902"/>
                    </a:cubicBezTo>
                    <a:cubicBezTo>
                      <a:pt x="691939" y="155342"/>
                      <a:pt x="691542" y="156783"/>
                      <a:pt x="691145" y="158173"/>
                    </a:cubicBezTo>
                    <a:cubicBezTo>
                      <a:pt x="690896" y="159018"/>
                      <a:pt x="690647" y="159862"/>
                      <a:pt x="690350" y="160706"/>
                    </a:cubicBezTo>
                    <a:cubicBezTo>
                      <a:pt x="689903" y="162047"/>
                      <a:pt x="689406" y="163388"/>
                      <a:pt x="688860" y="164729"/>
                    </a:cubicBezTo>
                    <a:cubicBezTo>
                      <a:pt x="688612" y="165474"/>
                      <a:pt x="688214" y="166218"/>
                      <a:pt x="687917" y="167013"/>
                    </a:cubicBezTo>
                    <a:cubicBezTo>
                      <a:pt x="687619" y="167758"/>
                      <a:pt x="687271" y="168404"/>
                      <a:pt x="686972" y="169099"/>
                    </a:cubicBezTo>
                    <a:cubicBezTo>
                      <a:pt x="686427" y="170241"/>
                      <a:pt x="685880" y="171383"/>
                      <a:pt x="685285" y="172526"/>
                    </a:cubicBezTo>
                    <a:cubicBezTo>
                      <a:pt x="685285" y="172526"/>
                      <a:pt x="685285" y="172575"/>
                      <a:pt x="685235" y="172575"/>
                    </a:cubicBezTo>
                    <a:cubicBezTo>
                      <a:pt x="684639" y="173817"/>
                      <a:pt x="683944" y="174959"/>
                      <a:pt x="683198" y="176151"/>
                    </a:cubicBezTo>
                    <a:cubicBezTo>
                      <a:pt x="682752" y="176945"/>
                      <a:pt x="682305" y="177740"/>
                      <a:pt x="681759" y="178485"/>
                    </a:cubicBezTo>
                    <a:cubicBezTo>
                      <a:pt x="681461" y="179031"/>
                      <a:pt x="681162" y="179528"/>
                      <a:pt x="680814" y="179975"/>
                    </a:cubicBezTo>
                    <a:cubicBezTo>
                      <a:pt x="680269" y="180819"/>
                      <a:pt x="679772" y="181614"/>
                      <a:pt x="679176" y="182408"/>
                    </a:cubicBezTo>
                    <a:cubicBezTo>
                      <a:pt x="678630" y="183203"/>
                      <a:pt x="678034" y="184047"/>
                      <a:pt x="677487" y="184792"/>
                    </a:cubicBezTo>
                    <a:cubicBezTo>
                      <a:pt x="676942" y="185587"/>
                      <a:pt x="676345" y="186332"/>
                      <a:pt x="675700" y="187126"/>
                    </a:cubicBezTo>
                    <a:cubicBezTo>
                      <a:pt x="675004" y="187970"/>
                      <a:pt x="674359" y="188765"/>
                      <a:pt x="673663" y="189609"/>
                    </a:cubicBezTo>
                    <a:cubicBezTo>
                      <a:pt x="672770" y="190702"/>
                      <a:pt x="671876" y="191745"/>
                      <a:pt x="670932" y="192788"/>
                    </a:cubicBezTo>
                    <a:cubicBezTo>
                      <a:pt x="669541" y="194327"/>
                      <a:pt x="668102" y="195867"/>
                      <a:pt x="666662" y="197357"/>
                    </a:cubicBezTo>
                    <a:cubicBezTo>
                      <a:pt x="665669" y="198350"/>
                      <a:pt x="664674" y="199393"/>
                      <a:pt x="663632" y="200336"/>
                    </a:cubicBezTo>
                    <a:cubicBezTo>
                      <a:pt x="662688" y="201280"/>
                      <a:pt x="661695" y="202174"/>
                      <a:pt x="660702" y="203068"/>
                    </a:cubicBezTo>
                    <a:cubicBezTo>
                      <a:pt x="659560" y="204111"/>
                      <a:pt x="658417" y="205153"/>
                      <a:pt x="657175" y="206147"/>
                    </a:cubicBezTo>
                    <a:cubicBezTo>
                      <a:pt x="656282" y="206941"/>
                      <a:pt x="655388" y="207686"/>
                      <a:pt x="654445" y="208382"/>
                    </a:cubicBezTo>
                    <a:cubicBezTo>
                      <a:pt x="652955" y="209623"/>
                      <a:pt x="651465" y="210765"/>
                      <a:pt x="649925" y="211907"/>
                    </a:cubicBezTo>
                    <a:cubicBezTo>
                      <a:pt x="648534" y="212950"/>
                      <a:pt x="647145" y="213993"/>
                      <a:pt x="645704" y="214937"/>
                    </a:cubicBezTo>
                    <a:cubicBezTo>
                      <a:pt x="645505" y="215036"/>
                      <a:pt x="645307" y="215185"/>
                      <a:pt x="645158" y="215334"/>
                    </a:cubicBezTo>
                    <a:cubicBezTo>
                      <a:pt x="643568" y="216476"/>
                      <a:pt x="641930" y="217569"/>
                      <a:pt x="640291" y="218562"/>
                    </a:cubicBezTo>
                    <a:cubicBezTo>
                      <a:pt x="638652" y="219605"/>
                      <a:pt x="637014" y="220598"/>
                      <a:pt x="635374" y="221591"/>
                    </a:cubicBezTo>
                    <a:cubicBezTo>
                      <a:pt x="548068" y="272942"/>
                      <a:pt x="425702" y="268472"/>
                      <a:pt x="341525" y="213596"/>
                    </a:cubicBezTo>
                    <a:cubicBezTo>
                      <a:pt x="284860" y="176647"/>
                      <a:pt x="241505" y="119636"/>
                      <a:pt x="179527" y="92570"/>
                    </a:cubicBezTo>
                    <a:cubicBezTo>
                      <a:pt x="150327" y="79757"/>
                      <a:pt x="118344" y="74394"/>
                      <a:pt x="88596" y="62872"/>
                    </a:cubicBezTo>
                    <a:cubicBezTo>
                      <a:pt x="54330" y="49662"/>
                      <a:pt x="24135" y="27513"/>
                      <a:pt x="0" y="0"/>
                    </a:cubicBezTo>
                    <a:cubicBezTo>
                      <a:pt x="695" y="248"/>
                      <a:pt x="1391" y="497"/>
                      <a:pt x="2085" y="695"/>
                    </a:cubicBezTo>
                    <a:cubicBezTo>
                      <a:pt x="84276" y="28506"/>
                      <a:pt x="178584" y="14352"/>
                      <a:pt x="257000" y="50357"/>
                    </a:cubicBezTo>
                    <a:cubicBezTo>
                      <a:pt x="309940" y="74642"/>
                      <a:pt x="348328" y="124353"/>
                      <a:pt x="402162" y="146602"/>
                    </a:cubicBezTo>
                    <a:cubicBezTo>
                      <a:pt x="444226" y="163934"/>
                      <a:pt x="491653" y="162742"/>
                      <a:pt x="536448" y="155045"/>
                    </a:cubicBezTo>
                    <a:cubicBezTo>
                      <a:pt x="550949" y="152561"/>
                      <a:pt x="565350" y="149333"/>
                      <a:pt x="579554" y="145261"/>
                    </a:cubicBezTo>
                    <a:cubicBezTo>
                      <a:pt x="587798" y="142927"/>
                      <a:pt x="595844" y="140245"/>
                      <a:pt x="603838" y="137266"/>
                    </a:cubicBezTo>
                    <a:cubicBezTo>
                      <a:pt x="623207" y="129965"/>
                      <a:pt x="641781" y="120778"/>
                      <a:pt x="658815" y="109058"/>
                    </a:cubicBezTo>
                    <a:cubicBezTo>
                      <a:pt x="665171" y="104687"/>
                      <a:pt x="671329" y="99969"/>
                      <a:pt x="677189" y="94854"/>
                    </a:cubicBezTo>
                    <a:cubicBezTo>
                      <a:pt x="681759" y="100019"/>
                      <a:pt x="685583" y="105979"/>
                      <a:pt x="688512" y="112832"/>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3" name="Google Shape;4803;p36"/>
              <p:cNvSpPr/>
              <p:nvPr/>
            </p:nvSpPr>
            <p:spPr>
              <a:xfrm>
                <a:off x="11274573" y="-876596"/>
                <a:ext cx="755209" cy="342830"/>
              </a:xfrm>
              <a:custGeom>
                <a:rect b="b" l="l" r="r" t="t"/>
                <a:pathLst>
                  <a:path extrusionOk="0" h="342830" w="755209">
                    <a:moveTo>
                      <a:pt x="755060" y="321809"/>
                    </a:moveTo>
                    <a:cubicBezTo>
                      <a:pt x="755159" y="323051"/>
                      <a:pt x="755159" y="324243"/>
                      <a:pt x="755209" y="325484"/>
                    </a:cubicBezTo>
                    <a:cubicBezTo>
                      <a:pt x="755209" y="325881"/>
                      <a:pt x="755209" y="326229"/>
                      <a:pt x="755209" y="326527"/>
                    </a:cubicBezTo>
                    <a:cubicBezTo>
                      <a:pt x="755209" y="327272"/>
                      <a:pt x="755209" y="328067"/>
                      <a:pt x="755110" y="328812"/>
                    </a:cubicBezTo>
                    <a:cubicBezTo>
                      <a:pt x="755110" y="329656"/>
                      <a:pt x="755060" y="330450"/>
                      <a:pt x="754911" y="331344"/>
                    </a:cubicBezTo>
                    <a:cubicBezTo>
                      <a:pt x="754811" y="332437"/>
                      <a:pt x="754712" y="333529"/>
                      <a:pt x="754513" y="334672"/>
                    </a:cubicBezTo>
                    <a:cubicBezTo>
                      <a:pt x="754463" y="335367"/>
                      <a:pt x="754316" y="336112"/>
                      <a:pt x="754216" y="336807"/>
                    </a:cubicBezTo>
                    <a:cubicBezTo>
                      <a:pt x="754166" y="337006"/>
                      <a:pt x="754117" y="337155"/>
                      <a:pt x="754117" y="337304"/>
                    </a:cubicBezTo>
                    <a:lnTo>
                      <a:pt x="754117" y="337304"/>
                    </a:lnTo>
                    <a:cubicBezTo>
                      <a:pt x="716771" y="346193"/>
                      <a:pt x="676842" y="344455"/>
                      <a:pt x="640688" y="331394"/>
                    </a:cubicBezTo>
                    <a:cubicBezTo>
                      <a:pt x="639695" y="331046"/>
                      <a:pt x="638752" y="330699"/>
                      <a:pt x="637758" y="330351"/>
                    </a:cubicBezTo>
                    <a:cubicBezTo>
                      <a:pt x="601555" y="316595"/>
                      <a:pt x="574638" y="289777"/>
                      <a:pt x="544940" y="265989"/>
                    </a:cubicBezTo>
                    <a:cubicBezTo>
                      <a:pt x="516683" y="243443"/>
                      <a:pt x="484502" y="227303"/>
                      <a:pt x="449987" y="216625"/>
                    </a:cubicBezTo>
                    <a:cubicBezTo>
                      <a:pt x="415769" y="206047"/>
                      <a:pt x="380063" y="200783"/>
                      <a:pt x="344456" y="198002"/>
                    </a:cubicBezTo>
                    <a:cubicBezTo>
                      <a:pt x="306712" y="195072"/>
                      <a:pt x="268969" y="195916"/>
                      <a:pt x="231127" y="195072"/>
                    </a:cubicBezTo>
                    <a:cubicBezTo>
                      <a:pt x="194923" y="194178"/>
                      <a:pt x="158968" y="189510"/>
                      <a:pt x="125943" y="173916"/>
                    </a:cubicBezTo>
                    <a:cubicBezTo>
                      <a:pt x="97537" y="160557"/>
                      <a:pt x="72258" y="141189"/>
                      <a:pt x="51401" y="117798"/>
                    </a:cubicBezTo>
                    <a:cubicBezTo>
                      <a:pt x="27413" y="90881"/>
                      <a:pt x="9535" y="58452"/>
                      <a:pt x="0" y="23788"/>
                    </a:cubicBezTo>
                    <a:cubicBezTo>
                      <a:pt x="149" y="15842"/>
                      <a:pt x="744" y="7896"/>
                      <a:pt x="1739" y="0"/>
                    </a:cubicBezTo>
                    <a:cubicBezTo>
                      <a:pt x="4469" y="11124"/>
                      <a:pt x="9435" y="21106"/>
                      <a:pt x="15991" y="29896"/>
                    </a:cubicBezTo>
                    <a:cubicBezTo>
                      <a:pt x="28605" y="67193"/>
                      <a:pt x="51202" y="101112"/>
                      <a:pt x="80601" y="127135"/>
                    </a:cubicBezTo>
                    <a:cubicBezTo>
                      <a:pt x="102850" y="146850"/>
                      <a:pt x="128922" y="162096"/>
                      <a:pt x="157378" y="170887"/>
                    </a:cubicBezTo>
                    <a:cubicBezTo>
                      <a:pt x="194278" y="182210"/>
                      <a:pt x="233660" y="180968"/>
                      <a:pt x="271800" y="181018"/>
                    </a:cubicBezTo>
                    <a:cubicBezTo>
                      <a:pt x="341326" y="181216"/>
                      <a:pt x="412840" y="185636"/>
                      <a:pt x="478244" y="211113"/>
                    </a:cubicBezTo>
                    <a:cubicBezTo>
                      <a:pt x="494385" y="217420"/>
                      <a:pt x="509928" y="225018"/>
                      <a:pt x="524727" y="234007"/>
                    </a:cubicBezTo>
                    <a:cubicBezTo>
                      <a:pt x="541066" y="243890"/>
                      <a:pt x="555766" y="255809"/>
                      <a:pt x="570218" y="268125"/>
                    </a:cubicBezTo>
                    <a:cubicBezTo>
                      <a:pt x="585266" y="280938"/>
                      <a:pt x="600264" y="294048"/>
                      <a:pt x="617198" y="304279"/>
                    </a:cubicBezTo>
                    <a:cubicBezTo>
                      <a:pt x="630161" y="312125"/>
                      <a:pt x="644463" y="317886"/>
                      <a:pt x="659013" y="321909"/>
                    </a:cubicBezTo>
                    <a:cubicBezTo>
                      <a:pt x="660951" y="322455"/>
                      <a:pt x="662937" y="322951"/>
                      <a:pt x="664874" y="323398"/>
                    </a:cubicBezTo>
                    <a:cubicBezTo>
                      <a:pt x="694423" y="330401"/>
                      <a:pt x="725710" y="329705"/>
                      <a:pt x="755010" y="321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4" name="Google Shape;4804;p36"/>
              <p:cNvSpPr/>
              <p:nvPr/>
            </p:nvSpPr>
            <p:spPr>
              <a:xfrm>
                <a:off x="12097049" y="-1064368"/>
                <a:ext cx="401595" cy="789326"/>
              </a:xfrm>
              <a:custGeom>
                <a:rect b="b" l="l" r="r" t="t"/>
                <a:pathLst>
                  <a:path extrusionOk="0" h="789326" w="401595">
                    <a:moveTo>
                      <a:pt x="5387" y="746617"/>
                    </a:moveTo>
                    <a:cubicBezTo>
                      <a:pt x="5785" y="747561"/>
                      <a:pt x="6182" y="748554"/>
                      <a:pt x="6678" y="749448"/>
                    </a:cubicBezTo>
                    <a:cubicBezTo>
                      <a:pt x="7026" y="750243"/>
                      <a:pt x="7424" y="751037"/>
                      <a:pt x="7821" y="751782"/>
                    </a:cubicBezTo>
                    <a:cubicBezTo>
                      <a:pt x="8069" y="752279"/>
                      <a:pt x="8318" y="752775"/>
                      <a:pt x="8666" y="753272"/>
                    </a:cubicBezTo>
                    <a:cubicBezTo>
                      <a:pt x="8963" y="753769"/>
                      <a:pt x="9211" y="754315"/>
                      <a:pt x="9559" y="754861"/>
                    </a:cubicBezTo>
                    <a:cubicBezTo>
                      <a:pt x="10353" y="756252"/>
                      <a:pt x="11198" y="757592"/>
                      <a:pt x="12092" y="758884"/>
                    </a:cubicBezTo>
                    <a:cubicBezTo>
                      <a:pt x="12687" y="759827"/>
                      <a:pt x="13334" y="760671"/>
                      <a:pt x="14028" y="761516"/>
                    </a:cubicBezTo>
                    <a:cubicBezTo>
                      <a:pt x="14724" y="762509"/>
                      <a:pt x="15469" y="763403"/>
                      <a:pt x="16264" y="764297"/>
                    </a:cubicBezTo>
                    <a:cubicBezTo>
                      <a:pt x="16909" y="765042"/>
                      <a:pt x="17506" y="765737"/>
                      <a:pt x="18151" y="766383"/>
                    </a:cubicBezTo>
                    <a:cubicBezTo>
                      <a:pt x="18994" y="767277"/>
                      <a:pt x="19840" y="768170"/>
                      <a:pt x="20733" y="769015"/>
                    </a:cubicBezTo>
                    <a:cubicBezTo>
                      <a:pt x="21031" y="769263"/>
                      <a:pt x="21279" y="769511"/>
                      <a:pt x="21527" y="769710"/>
                    </a:cubicBezTo>
                    <a:cubicBezTo>
                      <a:pt x="22074" y="770207"/>
                      <a:pt x="22620" y="770753"/>
                      <a:pt x="23266" y="771200"/>
                    </a:cubicBezTo>
                    <a:cubicBezTo>
                      <a:pt x="23861" y="771746"/>
                      <a:pt x="24507" y="772293"/>
                      <a:pt x="25202" y="772839"/>
                    </a:cubicBezTo>
                    <a:cubicBezTo>
                      <a:pt x="26047" y="773534"/>
                      <a:pt x="26891" y="774180"/>
                      <a:pt x="27884" y="774825"/>
                    </a:cubicBezTo>
                    <a:cubicBezTo>
                      <a:pt x="28431" y="775272"/>
                      <a:pt x="29076" y="775669"/>
                      <a:pt x="29623" y="776067"/>
                    </a:cubicBezTo>
                    <a:cubicBezTo>
                      <a:pt x="29822" y="776166"/>
                      <a:pt x="29921" y="776265"/>
                      <a:pt x="30069" y="776315"/>
                    </a:cubicBezTo>
                    <a:cubicBezTo>
                      <a:pt x="30864" y="776812"/>
                      <a:pt x="31658" y="777308"/>
                      <a:pt x="32453" y="777805"/>
                    </a:cubicBezTo>
                    <a:cubicBezTo>
                      <a:pt x="33694" y="778550"/>
                      <a:pt x="35035" y="779245"/>
                      <a:pt x="36326" y="779940"/>
                    </a:cubicBezTo>
                    <a:cubicBezTo>
                      <a:pt x="37072" y="780338"/>
                      <a:pt x="37866" y="780735"/>
                      <a:pt x="38710" y="781083"/>
                    </a:cubicBezTo>
                    <a:cubicBezTo>
                      <a:pt x="39952" y="781679"/>
                      <a:pt x="41293" y="782274"/>
                      <a:pt x="42634" y="782771"/>
                    </a:cubicBezTo>
                    <a:cubicBezTo>
                      <a:pt x="43379" y="783119"/>
                      <a:pt x="44173" y="783367"/>
                      <a:pt x="44918" y="783665"/>
                    </a:cubicBezTo>
                    <a:cubicBezTo>
                      <a:pt x="45663" y="783963"/>
                      <a:pt x="46358" y="784211"/>
                      <a:pt x="47104" y="784410"/>
                    </a:cubicBezTo>
                    <a:cubicBezTo>
                      <a:pt x="48296" y="784807"/>
                      <a:pt x="49537" y="785204"/>
                      <a:pt x="50779" y="785552"/>
                    </a:cubicBezTo>
                    <a:cubicBezTo>
                      <a:pt x="50779" y="785552"/>
                      <a:pt x="50829" y="785552"/>
                      <a:pt x="50878" y="785552"/>
                    </a:cubicBezTo>
                    <a:cubicBezTo>
                      <a:pt x="52169" y="785950"/>
                      <a:pt x="53510" y="786247"/>
                      <a:pt x="54850" y="786545"/>
                    </a:cubicBezTo>
                    <a:cubicBezTo>
                      <a:pt x="55695" y="786794"/>
                      <a:pt x="56639" y="786992"/>
                      <a:pt x="57532" y="787141"/>
                    </a:cubicBezTo>
                    <a:cubicBezTo>
                      <a:pt x="58129" y="787290"/>
                      <a:pt x="58674" y="787439"/>
                      <a:pt x="59271" y="787489"/>
                    </a:cubicBezTo>
                    <a:cubicBezTo>
                      <a:pt x="60264" y="787688"/>
                      <a:pt x="61207" y="787837"/>
                      <a:pt x="62152" y="787986"/>
                    </a:cubicBezTo>
                    <a:cubicBezTo>
                      <a:pt x="63095" y="788135"/>
                      <a:pt x="64088" y="788284"/>
                      <a:pt x="65031" y="788383"/>
                    </a:cubicBezTo>
                    <a:cubicBezTo>
                      <a:pt x="65974" y="788532"/>
                      <a:pt x="66969" y="788631"/>
                      <a:pt x="67962" y="788731"/>
                    </a:cubicBezTo>
                    <a:cubicBezTo>
                      <a:pt x="69054" y="788830"/>
                      <a:pt x="70097" y="788929"/>
                      <a:pt x="71139" y="788979"/>
                    </a:cubicBezTo>
                    <a:cubicBezTo>
                      <a:pt x="72530" y="789078"/>
                      <a:pt x="73921" y="789178"/>
                      <a:pt x="75311" y="789227"/>
                    </a:cubicBezTo>
                    <a:cubicBezTo>
                      <a:pt x="77397" y="789327"/>
                      <a:pt x="79484" y="789327"/>
                      <a:pt x="81569" y="789327"/>
                    </a:cubicBezTo>
                    <a:cubicBezTo>
                      <a:pt x="82960" y="789327"/>
                      <a:pt x="84400" y="789327"/>
                      <a:pt x="85839" y="789227"/>
                    </a:cubicBezTo>
                    <a:cubicBezTo>
                      <a:pt x="87180" y="789227"/>
                      <a:pt x="88521" y="789078"/>
                      <a:pt x="89812" y="788979"/>
                    </a:cubicBezTo>
                    <a:cubicBezTo>
                      <a:pt x="91352" y="788929"/>
                      <a:pt x="92892" y="788780"/>
                      <a:pt x="94432" y="788582"/>
                    </a:cubicBezTo>
                    <a:cubicBezTo>
                      <a:pt x="95624" y="788482"/>
                      <a:pt x="96766" y="788333"/>
                      <a:pt x="97958" y="788184"/>
                    </a:cubicBezTo>
                    <a:cubicBezTo>
                      <a:pt x="99844" y="787986"/>
                      <a:pt x="101732" y="787688"/>
                      <a:pt x="103668" y="787390"/>
                    </a:cubicBezTo>
                    <a:cubicBezTo>
                      <a:pt x="105357" y="787141"/>
                      <a:pt x="107095" y="786794"/>
                      <a:pt x="108784" y="786446"/>
                    </a:cubicBezTo>
                    <a:cubicBezTo>
                      <a:pt x="108982" y="786446"/>
                      <a:pt x="109231" y="786347"/>
                      <a:pt x="109429" y="786297"/>
                    </a:cubicBezTo>
                    <a:cubicBezTo>
                      <a:pt x="111366" y="785950"/>
                      <a:pt x="113253" y="785502"/>
                      <a:pt x="115091" y="785056"/>
                    </a:cubicBezTo>
                    <a:cubicBezTo>
                      <a:pt x="116977" y="784609"/>
                      <a:pt x="118865" y="784112"/>
                      <a:pt x="120702" y="783615"/>
                    </a:cubicBezTo>
                    <a:cubicBezTo>
                      <a:pt x="218189" y="756202"/>
                      <a:pt x="299684" y="664774"/>
                      <a:pt x="318357" y="565997"/>
                    </a:cubicBezTo>
                    <a:cubicBezTo>
                      <a:pt x="330921" y="499549"/>
                      <a:pt x="319797" y="428781"/>
                      <a:pt x="343188" y="365313"/>
                    </a:cubicBezTo>
                    <a:cubicBezTo>
                      <a:pt x="354163" y="335367"/>
                      <a:pt x="372439" y="308599"/>
                      <a:pt x="384705" y="279150"/>
                    </a:cubicBezTo>
                    <a:cubicBezTo>
                      <a:pt x="398858" y="245280"/>
                      <a:pt x="403825" y="208133"/>
                      <a:pt x="400696" y="171681"/>
                    </a:cubicBezTo>
                    <a:cubicBezTo>
                      <a:pt x="395581" y="112732"/>
                      <a:pt x="369161" y="55323"/>
                      <a:pt x="325806" y="15197"/>
                    </a:cubicBezTo>
                    <a:cubicBezTo>
                      <a:pt x="319996" y="9783"/>
                      <a:pt x="313838" y="4718"/>
                      <a:pt x="307481" y="0"/>
                    </a:cubicBezTo>
                    <a:cubicBezTo>
                      <a:pt x="313639" y="9684"/>
                      <a:pt x="317413" y="20163"/>
                      <a:pt x="319152" y="30989"/>
                    </a:cubicBezTo>
                    <a:cubicBezTo>
                      <a:pt x="326054" y="71861"/>
                      <a:pt x="304650" y="117947"/>
                      <a:pt x="273909" y="148638"/>
                    </a:cubicBezTo>
                    <a:cubicBezTo>
                      <a:pt x="235073" y="187474"/>
                      <a:pt x="183724" y="211361"/>
                      <a:pt x="142305" y="247416"/>
                    </a:cubicBezTo>
                    <a:cubicBezTo>
                      <a:pt x="80873" y="301001"/>
                      <a:pt x="44024" y="381701"/>
                      <a:pt x="43776" y="463147"/>
                    </a:cubicBezTo>
                    <a:cubicBezTo>
                      <a:pt x="43627" y="509531"/>
                      <a:pt x="54603" y="556809"/>
                      <a:pt x="42634" y="601604"/>
                    </a:cubicBezTo>
                    <a:cubicBezTo>
                      <a:pt x="32156" y="640986"/>
                      <a:pt x="-3453" y="683298"/>
                      <a:pt x="272" y="725958"/>
                    </a:cubicBezTo>
                    <a:cubicBezTo>
                      <a:pt x="868" y="732811"/>
                      <a:pt x="2508" y="739714"/>
                      <a:pt x="5387" y="7465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5" name="Google Shape;4805;p36"/>
              <p:cNvSpPr/>
              <p:nvPr/>
            </p:nvSpPr>
            <p:spPr>
              <a:xfrm>
                <a:off x="12097321" y="-892687"/>
                <a:ext cx="401273" cy="617645"/>
              </a:xfrm>
              <a:custGeom>
                <a:rect b="b" l="l" r="r" t="t"/>
                <a:pathLst>
                  <a:path extrusionOk="0" h="617645" w="401273">
                    <a:moveTo>
                      <a:pt x="5115" y="574936"/>
                    </a:moveTo>
                    <a:cubicBezTo>
                      <a:pt x="5513" y="575880"/>
                      <a:pt x="5911" y="576873"/>
                      <a:pt x="6407" y="577767"/>
                    </a:cubicBezTo>
                    <a:cubicBezTo>
                      <a:pt x="6755" y="578561"/>
                      <a:pt x="7152" y="579356"/>
                      <a:pt x="7549" y="580101"/>
                    </a:cubicBezTo>
                    <a:cubicBezTo>
                      <a:pt x="7797" y="580597"/>
                      <a:pt x="8046" y="581094"/>
                      <a:pt x="8394" y="581591"/>
                    </a:cubicBezTo>
                    <a:cubicBezTo>
                      <a:pt x="8691" y="582087"/>
                      <a:pt x="8939" y="582633"/>
                      <a:pt x="9287" y="583180"/>
                    </a:cubicBezTo>
                    <a:cubicBezTo>
                      <a:pt x="10082" y="584570"/>
                      <a:pt x="10927" y="585911"/>
                      <a:pt x="11820" y="587202"/>
                    </a:cubicBezTo>
                    <a:cubicBezTo>
                      <a:pt x="12415" y="588146"/>
                      <a:pt x="13062" y="588990"/>
                      <a:pt x="13756" y="589835"/>
                    </a:cubicBezTo>
                    <a:cubicBezTo>
                      <a:pt x="14452" y="590828"/>
                      <a:pt x="15197" y="591722"/>
                      <a:pt x="15992" y="592616"/>
                    </a:cubicBezTo>
                    <a:cubicBezTo>
                      <a:pt x="16637" y="593360"/>
                      <a:pt x="17234" y="594056"/>
                      <a:pt x="17879" y="594701"/>
                    </a:cubicBezTo>
                    <a:cubicBezTo>
                      <a:pt x="18723" y="595595"/>
                      <a:pt x="19568" y="596489"/>
                      <a:pt x="20461" y="597334"/>
                    </a:cubicBezTo>
                    <a:cubicBezTo>
                      <a:pt x="20760" y="597582"/>
                      <a:pt x="21007" y="597830"/>
                      <a:pt x="21255" y="598029"/>
                    </a:cubicBezTo>
                    <a:cubicBezTo>
                      <a:pt x="21802" y="598525"/>
                      <a:pt x="22348" y="599072"/>
                      <a:pt x="22994" y="599519"/>
                    </a:cubicBezTo>
                    <a:cubicBezTo>
                      <a:pt x="23589" y="600065"/>
                      <a:pt x="24236" y="600611"/>
                      <a:pt x="24930" y="601157"/>
                    </a:cubicBezTo>
                    <a:cubicBezTo>
                      <a:pt x="25775" y="601853"/>
                      <a:pt x="26619" y="602498"/>
                      <a:pt x="27612" y="603144"/>
                    </a:cubicBezTo>
                    <a:cubicBezTo>
                      <a:pt x="28159" y="603591"/>
                      <a:pt x="28804" y="603988"/>
                      <a:pt x="29351" y="604385"/>
                    </a:cubicBezTo>
                    <a:cubicBezTo>
                      <a:pt x="29550" y="604485"/>
                      <a:pt x="29649" y="604584"/>
                      <a:pt x="29797" y="604634"/>
                    </a:cubicBezTo>
                    <a:lnTo>
                      <a:pt x="29797" y="604634"/>
                    </a:lnTo>
                    <a:cubicBezTo>
                      <a:pt x="30593" y="605130"/>
                      <a:pt x="31337" y="605627"/>
                      <a:pt x="32132" y="606124"/>
                    </a:cubicBezTo>
                    <a:cubicBezTo>
                      <a:pt x="33374" y="606869"/>
                      <a:pt x="34714" y="607564"/>
                      <a:pt x="36005" y="608259"/>
                    </a:cubicBezTo>
                    <a:cubicBezTo>
                      <a:pt x="36751" y="608656"/>
                      <a:pt x="37545" y="609054"/>
                      <a:pt x="38389" y="609401"/>
                    </a:cubicBezTo>
                    <a:cubicBezTo>
                      <a:pt x="39630" y="609997"/>
                      <a:pt x="40971" y="610593"/>
                      <a:pt x="42312" y="611090"/>
                    </a:cubicBezTo>
                    <a:cubicBezTo>
                      <a:pt x="43058" y="611437"/>
                      <a:pt x="43852" y="611686"/>
                      <a:pt x="44596" y="611984"/>
                    </a:cubicBezTo>
                    <a:cubicBezTo>
                      <a:pt x="45342" y="612282"/>
                      <a:pt x="46037" y="612530"/>
                      <a:pt x="46782" y="612729"/>
                    </a:cubicBezTo>
                    <a:cubicBezTo>
                      <a:pt x="47974" y="613126"/>
                      <a:pt x="49216" y="613523"/>
                      <a:pt x="50457" y="613871"/>
                    </a:cubicBezTo>
                    <a:cubicBezTo>
                      <a:pt x="50457" y="613871"/>
                      <a:pt x="50507" y="613871"/>
                      <a:pt x="50557" y="613871"/>
                    </a:cubicBezTo>
                    <a:cubicBezTo>
                      <a:pt x="51848" y="614268"/>
                      <a:pt x="53189" y="614566"/>
                      <a:pt x="54529" y="614864"/>
                    </a:cubicBezTo>
                    <a:cubicBezTo>
                      <a:pt x="55374" y="615112"/>
                      <a:pt x="56317" y="615311"/>
                      <a:pt x="57211" y="615460"/>
                    </a:cubicBezTo>
                    <a:cubicBezTo>
                      <a:pt x="57807" y="615609"/>
                      <a:pt x="58353" y="615758"/>
                      <a:pt x="58949" y="615808"/>
                    </a:cubicBezTo>
                    <a:cubicBezTo>
                      <a:pt x="59942" y="616006"/>
                      <a:pt x="60886" y="616155"/>
                      <a:pt x="61830" y="616304"/>
                    </a:cubicBezTo>
                    <a:cubicBezTo>
                      <a:pt x="62773" y="616453"/>
                      <a:pt x="63766" y="616602"/>
                      <a:pt x="64710" y="616702"/>
                    </a:cubicBezTo>
                    <a:cubicBezTo>
                      <a:pt x="65654" y="616851"/>
                      <a:pt x="66647" y="616950"/>
                      <a:pt x="67640" y="617049"/>
                    </a:cubicBezTo>
                    <a:cubicBezTo>
                      <a:pt x="68733" y="617149"/>
                      <a:pt x="69775" y="617248"/>
                      <a:pt x="70818" y="617298"/>
                    </a:cubicBezTo>
                    <a:cubicBezTo>
                      <a:pt x="72209" y="617447"/>
                      <a:pt x="73599" y="617496"/>
                      <a:pt x="74990" y="617546"/>
                    </a:cubicBezTo>
                    <a:cubicBezTo>
                      <a:pt x="77075" y="617645"/>
                      <a:pt x="79162" y="617645"/>
                      <a:pt x="81247" y="617645"/>
                    </a:cubicBezTo>
                    <a:cubicBezTo>
                      <a:pt x="82638" y="617645"/>
                      <a:pt x="84078" y="617645"/>
                      <a:pt x="85519" y="617546"/>
                    </a:cubicBezTo>
                    <a:cubicBezTo>
                      <a:pt x="86859" y="617546"/>
                      <a:pt x="88200" y="617397"/>
                      <a:pt x="89491" y="617298"/>
                    </a:cubicBezTo>
                    <a:cubicBezTo>
                      <a:pt x="91031" y="617198"/>
                      <a:pt x="92570" y="617099"/>
                      <a:pt x="94110" y="616900"/>
                    </a:cubicBezTo>
                    <a:cubicBezTo>
                      <a:pt x="95302" y="616801"/>
                      <a:pt x="96444" y="616652"/>
                      <a:pt x="97636" y="616503"/>
                    </a:cubicBezTo>
                    <a:cubicBezTo>
                      <a:pt x="99523" y="616304"/>
                      <a:pt x="101410" y="616006"/>
                      <a:pt x="103347" y="615708"/>
                    </a:cubicBezTo>
                    <a:cubicBezTo>
                      <a:pt x="105036" y="615460"/>
                      <a:pt x="106773" y="615112"/>
                      <a:pt x="108462" y="614765"/>
                    </a:cubicBezTo>
                    <a:cubicBezTo>
                      <a:pt x="108661" y="614765"/>
                      <a:pt x="108909" y="614665"/>
                      <a:pt x="109108" y="614616"/>
                    </a:cubicBezTo>
                    <a:cubicBezTo>
                      <a:pt x="111045" y="614268"/>
                      <a:pt x="112931" y="613821"/>
                      <a:pt x="114769" y="613374"/>
                    </a:cubicBezTo>
                    <a:cubicBezTo>
                      <a:pt x="116656" y="612927"/>
                      <a:pt x="118544" y="612431"/>
                      <a:pt x="120380" y="611934"/>
                    </a:cubicBezTo>
                    <a:cubicBezTo>
                      <a:pt x="217867" y="584521"/>
                      <a:pt x="299362" y="493093"/>
                      <a:pt x="318035" y="394316"/>
                    </a:cubicBezTo>
                    <a:cubicBezTo>
                      <a:pt x="330600" y="327868"/>
                      <a:pt x="319475" y="257100"/>
                      <a:pt x="342866" y="193632"/>
                    </a:cubicBezTo>
                    <a:cubicBezTo>
                      <a:pt x="353841" y="163686"/>
                      <a:pt x="372118" y="136918"/>
                      <a:pt x="384384" y="107468"/>
                    </a:cubicBezTo>
                    <a:cubicBezTo>
                      <a:pt x="398537" y="73599"/>
                      <a:pt x="403503" y="36452"/>
                      <a:pt x="400375" y="0"/>
                    </a:cubicBezTo>
                    <a:cubicBezTo>
                      <a:pt x="400077" y="695"/>
                      <a:pt x="399778" y="1341"/>
                      <a:pt x="399432" y="1986"/>
                    </a:cubicBezTo>
                    <a:cubicBezTo>
                      <a:pt x="362631" y="80552"/>
                      <a:pt x="287046" y="138805"/>
                      <a:pt x="258789" y="220300"/>
                    </a:cubicBezTo>
                    <a:cubicBezTo>
                      <a:pt x="239668" y="275326"/>
                      <a:pt x="248956" y="337453"/>
                      <a:pt x="227750" y="391684"/>
                    </a:cubicBezTo>
                    <a:cubicBezTo>
                      <a:pt x="211163" y="434045"/>
                      <a:pt x="177442" y="467418"/>
                      <a:pt x="140891" y="494434"/>
                    </a:cubicBezTo>
                    <a:cubicBezTo>
                      <a:pt x="129071" y="503174"/>
                      <a:pt x="116755" y="511369"/>
                      <a:pt x="103993" y="518768"/>
                    </a:cubicBezTo>
                    <a:cubicBezTo>
                      <a:pt x="96593" y="523089"/>
                      <a:pt x="89094" y="527062"/>
                      <a:pt x="81397" y="530786"/>
                    </a:cubicBezTo>
                    <a:cubicBezTo>
                      <a:pt x="62724" y="539726"/>
                      <a:pt x="43207" y="546728"/>
                      <a:pt x="22944" y="550949"/>
                    </a:cubicBezTo>
                    <a:cubicBezTo>
                      <a:pt x="15396" y="552489"/>
                      <a:pt x="7698" y="553681"/>
                      <a:pt x="0" y="554326"/>
                    </a:cubicBezTo>
                    <a:cubicBezTo>
                      <a:pt x="597" y="561180"/>
                      <a:pt x="2236" y="568083"/>
                      <a:pt x="5115" y="574936"/>
                    </a:cubicBezTo>
                    <a:close/>
                  </a:path>
                </a:pathLst>
              </a:custGeom>
              <a:solidFill>
                <a:srgbClr val="46598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6" name="Google Shape;4806;p36"/>
              <p:cNvSpPr/>
              <p:nvPr/>
            </p:nvSpPr>
            <p:spPr>
              <a:xfrm>
                <a:off x="12115150" y="-1064368"/>
                <a:ext cx="340750" cy="776315"/>
              </a:xfrm>
              <a:custGeom>
                <a:rect b="b" l="l" r="r" t="t"/>
                <a:pathLst>
                  <a:path extrusionOk="0" h="776315" w="340750">
                    <a:moveTo>
                      <a:pt x="0" y="766383"/>
                    </a:moveTo>
                    <a:cubicBezTo>
                      <a:pt x="844" y="767277"/>
                      <a:pt x="1689" y="768170"/>
                      <a:pt x="2583" y="769015"/>
                    </a:cubicBezTo>
                    <a:cubicBezTo>
                      <a:pt x="2881" y="769263"/>
                      <a:pt x="3129" y="769511"/>
                      <a:pt x="3377" y="769710"/>
                    </a:cubicBezTo>
                    <a:cubicBezTo>
                      <a:pt x="3923" y="770207"/>
                      <a:pt x="4469" y="770753"/>
                      <a:pt x="5115" y="771200"/>
                    </a:cubicBezTo>
                    <a:cubicBezTo>
                      <a:pt x="5711" y="771746"/>
                      <a:pt x="6357" y="772293"/>
                      <a:pt x="7052" y="772839"/>
                    </a:cubicBezTo>
                    <a:cubicBezTo>
                      <a:pt x="7897" y="773534"/>
                      <a:pt x="8741" y="774180"/>
                      <a:pt x="9734" y="774825"/>
                    </a:cubicBezTo>
                    <a:cubicBezTo>
                      <a:pt x="10280" y="775272"/>
                      <a:pt x="10925" y="775669"/>
                      <a:pt x="11472" y="776067"/>
                    </a:cubicBezTo>
                    <a:cubicBezTo>
                      <a:pt x="11671" y="776166"/>
                      <a:pt x="11770" y="776265"/>
                      <a:pt x="11918" y="776315"/>
                    </a:cubicBezTo>
                    <a:lnTo>
                      <a:pt x="11918" y="776315"/>
                    </a:lnTo>
                    <a:cubicBezTo>
                      <a:pt x="44199" y="755507"/>
                      <a:pt x="70569" y="725511"/>
                      <a:pt x="86164" y="690400"/>
                    </a:cubicBezTo>
                    <a:cubicBezTo>
                      <a:pt x="86560" y="689456"/>
                      <a:pt x="87008" y="688513"/>
                      <a:pt x="87405" y="687569"/>
                    </a:cubicBezTo>
                    <a:cubicBezTo>
                      <a:pt x="102551" y="651912"/>
                      <a:pt x="101807" y="613970"/>
                      <a:pt x="105233" y="576029"/>
                    </a:cubicBezTo>
                    <a:cubicBezTo>
                      <a:pt x="108512" y="540024"/>
                      <a:pt x="119189" y="505658"/>
                      <a:pt x="135378" y="473377"/>
                    </a:cubicBezTo>
                    <a:cubicBezTo>
                      <a:pt x="151419" y="441395"/>
                      <a:pt x="172327" y="411946"/>
                      <a:pt x="195022" y="384333"/>
                    </a:cubicBezTo>
                    <a:cubicBezTo>
                      <a:pt x="219010" y="355033"/>
                      <a:pt x="245777" y="328414"/>
                      <a:pt x="271352" y="300504"/>
                    </a:cubicBezTo>
                    <a:cubicBezTo>
                      <a:pt x="295787" y="273736"/>
                      <a:pt x="317289" y="244585"/>
                      <a:pt x="328911" y="209971"/>
                    </a:cubicBezTo>
                    <a:cubicBezTo>
                      <a:pt x="338943" y="180223"/>
                      <a:pt x="342468" y="148588"/>
                      <a:pt x="339985" y="117351"/>
                    </a:cubicBezTo>
                    <a:cubicBezTo>
                      <a:pt x="337154" y="81396"/>
                      <a:pt x="326129" y="46037"/>
                      <a:pt x="307705" y="15197"/>
                    </a:cubicBezTo>
                    <a:cubicBezTo>
                      <a:pt x="301895" y="9783"/>
                      <a:pt x="295737" y="4718"/>
                      <a:pt x="289380" y="0"/>
                    </a:cubicBezTo>
                    <a:cubicBezTo>
                      <a:pt x="295538" y="9684"/>
                      <a:pt x="299312" y="20163"/>
                      <a:pt x="301051" y="30989"/>
                    </a:cubicBezTo>
                    <a:cubicBezTo>
                      <a:pt x="319227" y="65901"/>
                      <a:pt x="328067" y="105730"/>
                      <a:pt x="326477" y="144913"/>
                    </a:cubicBezTo>
                    <a:cubicBezTo>
                      <a:pt x="325286" y="174611"/>
                      <a:pt x="318284" y="204011"/>
                      <a:pt x="304874" y="230580"/>
                    </a:cubicBezTo>
                    <a:cubicBezTo>
                      <a:pt x="287492" y="265046"/>
                      <a:pt x="259334" y="292558"/>
                      <a:pt x="233013" y="320170"/>
                    </a:cubicBezTo>
                    <a:cubicBezTo>
                      <a:pt x="185040" y="370478"/>
                      <a:pt x="138705" y="425156"/>
                      <a:pt x="111839" y="489964"/>
                    </a:cubicBezTo>
                    <a:cubicBezTo>
                      <a:pt x="105233" y="505956"/>
                      <a:pt x="99920" y="522493"/>
                      <a:pt x="96196" y="539328"/>
                    </a:cubicBezTo>
                    <a:cubicBezTo>
                      <a:pt x="92024" y="557952"/>
                      <a:pt x="90434" y="576823"/>
                      <a:pt x="89342" y="595794"/>
                    </a:cubicBezTo>
                    <a:cubicBezTo>
                      <a:pt x="88150" y="615510"/>
                      <a:pt x="87256" y="635424"/>
                      <a:pt x="82885" y="654743"/>
                    </a:cubicBezTo>
                    <a:cubicBezTo>
                      <a:pt x="79558" y="669542"/>
                      <a:pt x="73848" y="683845"/>
                      <a:pt x="66646" y="697104"/>
                    </a:cubicBezTo>
                    <a:cubicBezTo>
                      <a:pt x="65653" y="698892"/>
                      <a:pt x="64710" y="700630"/>
                      <a:pt x="63667" y="702368"/>
                    </a:cubicBezTo>
                    <a:cubicBezTo>
                      <a:pt x="48271" y="728540"/>
                      <a:pt x="26073" y="750640"/>
                      <a:pt x="99" y="7663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7" name="Google Shape;4807;p36"/>
              <p:cNvSpPr/>
              <p:nvPr/>
            </p:nvSpPr>
            <p:spPr>
              <a:xfrm>
                <a:off x="11521849" y="-1551293"/>
                <a:ext cx="647203" cy="1352473"/>
              </a:xfrm>
              <a:custGeom>
                <a:rect b="b" l="l" r="r" t="t"/>
                <a:pathLst>
                  <a:path extrusionOk="0" h="1352473" w="647203">
                    <a:moveTo>
                      <a:pt x="582921" y="9476"/>
                    </a:moveTo>
                    <a:cubicBezTo>
                      <a:pt x="528890" y="145450"/>
                      <a:pt x="492487" y="287136"/>
                      <a:pt x="476248" y="432645"/>
                    </a:cubicBezTo>
                    <a:cubicBezTo>
                      <a:pt x="459958" y="578403"/>
                      <a:pt x="462441" y="726495"/>
                      <a:pt x="484293" y="871557"/>
                    </a:cubicBezTo>
                    <a:cubicBezTo>
                      <a:pt x="486379" y="885313"/>
                      <a:pt x="488613" y="899070"/>
                      <a:pt x="491047" y="912777"/>
                    </a:cubicBezTo>
                    <a:cubicBezTo>
                      <a:pt x="431950" y="795723"/>
                      <a:pt x="347972" y="692625"/>
                      <a:pt x="233700" y="625979"/>
                    </a:cubicBezTo>
                    <a:cubicBezTo>
                      <a:pt x="167003" y="587094"/>
                      <a:pt x="94795" y="561567"/>
                      <a:pt x="21891" y="537084"/>
                    </a:cubicBezTo>
                    <a:cubicBezTo>
                      <a:pt x="3168" y="530777"/>
                      <a:pt x="-9594" y="558737"/>
                      <a:pt x="9326" y="565391"/>
                    </a:cubicBezTo>
                    <a:cubicBezTo>
                      <a:pt x="131893" y="608746"/>
                      <a:pt x="253911" y="661239"/>
                      <a:pt x="343601" y="758626"/>
                    </a:cubicBezTo>
                    <a:cubicBezTo>
                      <a:pt x="431701" y="854324"/>
                      <a:pt x="479972" y="974854"/>
                      <a:pt x="519057" y="1097668"/>
                    </a:cubicBezTo>
                    <a:cubicBezTo>
                      <a:pt x="543888" y="1175687"/>
                      <a:pt x="559481" y="1269895"/>
                      <a:pt x="578104" y="1349553"/>
                    </a:cubicBezTo>
                    <a:cubicBezTo>
                      <a:pt x="580290" y="1358989"/>
                      <a:pt x="654684" y="1344339"/>
                      <a:pt x="646588" y="1323083"/>
                    </a:cubicBezTo>
                    <a:cubicBezTo>
                      <a:pt x="620416" y="1254152"/>
                      <a:pt x="552628" y="1032462"/>
                      <a:pt x="544781" y="998046"/>
                    </a:cubicBezTo>
                    <a:cubicBezTo>
                      <a:pt x="536737" y="962885"/>
                      <a:pt x="529634" y="927427"/>
                      <a:pt x="523725" y="891819"/>
                    </a:cubicBezTo>
                    <a:cubicBezTo>
                      <a:pt x="512005" y="821250"/>
                      <a:pt x="504952" y="749885"/>
                      <a:pt x="502420" y="678422"/>
                    </a:cubicBezTo>
                    <a:cubicBezTo>
                      <a:pt x="497404" y="535694"/>
                      <a:pt x="511210" y="392220"/>
                      <a:pt x="542845" y="252968"/>
                    </a:cubicBezTo>
                    <a:cubicBezTo>
                      <a:pt x="560573" y="174800"/>
                      <a:pt x="583418" y="97378"/>
                      <a:pt x="612471" y="22636"/>
                    </a:cubicBezTo>
                    <a:cubicBezTo>
                      <a:pt x="619970" y="3268"/>
                      <a:pt x="590619" y="-9843"/>
                      <a:pt x="582921" y="9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8" name="Google Shape;4808;p36"/>
              <p:cNvSpPr/>
              <p:nvPr/>
            </p:nvSpPr>
            <p:spPr>
              <a:xfrm>
                <a:off x="11373088" y="-1124231"/>
                <a:ext cx="435831" cy="294643"/>
              </a:xfrm>
              <a:custGeom>
                <a:rect b="b" l="l" r="r" t="t"/>
                <a:pathLst>
                  <a:path extrusionOk="0" h="294643" w="435831">
                    <a:moveTo>
                      <a:pt x="434755" y="246046"/>
                    </a:moveTo>
                    <a:cubicBezTo>
                      <a:pt x="433115" y="254240"/>
                      <a:pt x="429490" y="261491"/>
                      <a:pt x="424524" y="267748"/>
                    </a:cubicBezTo>
                    <a:cubicBezTo>
                      <a:pt x="411263" y="284484"/>
                      <a:pt x="388221" y="294119"/>
                      <a:pt x="366271" y="294615"/>
                    </a:cubicBezTo>
                    <a:cubicBezTo>
                      <a:pt x="336076" y="295311"/>
                      <a:pt x="307222" y="283094"/>
                      <a:pt x="278617" y="273012"/>
                    </a:cubicBezTo>
                    <a:cubicBezTo>
                      <a:pt x="236603" y="258213"/>
                      <a:pt x="193248" y="247536"/>
                      <a:pt x="149297" y="241179"/>
                    </a:cubicBezTo>
                    <a:cubicBezTo>
                      <a:pt x="130823" y="238497"/>
                      <a:pt x="112249" y="236610"/>
                      <a:pt x="93626" y="235468"/>
                    </a:cubicBezTo>
                    <a:cubicBezTo>
                      <a:pt x="68646" y="233978"/>
                      <a:pt x="41481" y="233084"/>
                      <a:pt x="22064" y="216845"/>
                    </a:cubicBezTo>
                    <a:cubicBezTo>
                      <a:pt x="311" y="198668"/>
                      <a:pt x="-4655" y="165395"/>
                      <a:pt x="4085" y="138379"/>
                    </a:cubicBezTo>
                    <a:cubicBezTo>
                      <a:pt x="12826" y="111412"/>
                      <a:pt x="32691" y="89760"/>
                      <a:pt x="53946" y="71435"/>
                    </a:cubicBezTo>
                    <a:cubicBezTo>
                      <a:pt x="80715" y="48342"/>
                      <a:pt x="110611" y="28974"/>
                      <a:pt x="142544" y="13976"/>
                    </a:cubicBezTo>
                    <a:cubicBezTo>
                      <a:pt x="165636" y="3100"/>
                      <a:pt x="177952" y="-3803"/>
                      <a:pt x="190417" y="2256"/>
                    </a:cubicBezTo>
                    <a:cubicBezTo>
                      <a:pt x="196525" y="5235"/>
                      <a:pt x="202635" y="11244"/>
                      <a:pt x="210084" y="21425"/>
                    </a:cubicBezTo>
                    <a:cubicBezTo>
                      <a:pt x="220363" y="35479"/>
                      <a:pt x="231587" y="48640"/>
                      <a:pt x="243606" y="61055"/>
                    </a:cubicBezTo>
                    <a:cubicBezTo>
                      <a:pt x="276283" y="94776"/>
                      <a:pt x="314671" y="122487"/>
                      <a:pt x="355296" y="145729"/>
                    </a:cubicBezTo>
                    <a:cubicBezTo>
                      <a:pt x="375111" y="157052"/>
                      <a:pt x="395770" y="167679"/>
                      <a:pt x="411959" y="183869"/>
                    </a:cubicBezTo>
                    <a:cubicBezTo>
                      <a:pt x="428149" y="200109"/>
                      <a:pt x="439373" y="223599"/>
                      <a:pt x="434804" y="246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09" name="Google Shape;4809;p36"/>
              <p:cNvSpPr/>
              <p:nvPr/>
            </p:nvSpPr>
            <p:spPr>
              <a:xfrm>
                <a:off x="11487741" y="-1123323"/>
                <a:ext cx="309970" cy="293735"/>
              </a:xfrm>
              <a:custGeom>
                <a:rect b="b" l="l" r="r" t="t"/>
                <a:pathLst>
                  <a:path extrusionOk="0" h="293735" w="309970">
                    <a:moveTo>
                      <a:pt x="309871" y="266840"/>
                    </a:moveTo>
                    <a:cubicBezTo>
                      <a:pt x="296610" y="283576"/>
                      <a:pt x="273568" y="293210"/>
                      <a:pt x="251618" y="293707"/>
                    </a:cubicBezTo>
                    <a:cubicBezTo>
                      <a:pt x="221423" y="294402"/>
                      <a:pt x="192569" y="282185"/>
                      <a:pt x="163964" y="272104"/>
                    </a:cubicBezTo>
                    <a:cubicBezTo>
                      <a:pt x="121950" y="257305"/>
                      <a:pt x="78595" y="246627"/>
                      <a:pt x="34644" y="240271"/>
                    </a:cubicBezTo>
                    <a:cubicBezTo>
                      <a:pt x="16319" y="206004"/>
                      <a:pt x="5195" y="167615"/>
                      <a:pt x="1321" y="128879"/>
                    </a:cubicBezTo>
                    <a:cubicBezTo>
                      <a:pt x="-1162" y="104098"/>
                      <a:pt x="-765" y="78422"/>
                      <a:pt x="7976" y="55081"/>
                    </a:cubicBezTo>
                    <a:cubicBezTo>
                      <a:pt x="16766" y="31541"/>
                      <a:pt x="47507" y="7257"/>
                      <a:pt x="75764" y="1347"/>
                    </a:cubicBezTo>
                    <a:cubicBezTo>
                      <a:pt x="98410" y="-3371"/>
                      <a:pt x="119566" y="3681"/>
                      <a:pt x="126568" y="32436"/>
                    </a:cubicBezTo>
                    <a:cubicBezTo>
                      <a:pt x="128754" y="41424"/>
                      <a:pt x="129051" y="50711"/>
                      <a:pt x="129001" y="60147"/>
                    </a:cubicBezTo>
                    <a:cubicBezTo>
                      <a:pt x="128903" y="74201"/>
                      <a:pt x="127859" y="88504"/>
                      <a:pt x="130989" y="102210"/>
                    </a:cubicBezTo>
                    <a:cubicBezTo>
                      <a:pt x="137891" y="132951"/>
                      <a:pt x="144994" y="176405"/>
                      <a:pt x="161679" y="203272"/>
                    </a:cubicBezTo>
                    <a:cubicBezTo>
                      <a:pt x="175535" y="225571"/>
                      <a:pt x="200714" y="237986"/>
                      <a:pt x="225346" y="247124"/>
                    </a:cubicBezTo>
                    <a:cubicBezTo>
                      <a:pt x="252412" y="257156"/>
                      <a:pt x="281216" y="264555"/>
                      <a:pt x="309970" y="266889"/>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0" name="Google Shape;4810;p36"/>
              <p:cNvSpPr/>
              <p:nvPr/>
            </p:nvSpPr>
            <p:spPr>
              <a:xfrm>
                <a:off x="11177506" y="-1449107"/>
                <a:ext cx="302570" cy="477052"/>
              </a:xfrm>
              <a:custGeom>
                <a:rect b="b" l="l" r="r" t="t"/>
                <a:pathLst>
                  <a:path extrusionOk="0" h="477052" w="302570">
                    <a:moveTo>
                      <a:pt x="268053" y="262075"/>
                    </a:moveTo>
                    <a:cubicBezTo>
                      <a:pt x="269394" y="269971"/>
                      <a:pt x="270486" y="277917"/>
                      <a:pt x="271530" y="285912"/>
                    </a:cubicBezTo>
                    <a:cubicBezTo>
                      <a:pt x="274608" y="309800"/>
                      <a:pt x="276743" y="334035"/>
                      <a:pt x="280369" y="357872"/>
                    </a:cubicBezTo>
                    <a:cubicBezTo>
                      <a:pt x="282753" y="373814"/>
                      <a:pt x="285882" y="389606"/>
                      <a:pt x="290301" y="405002"/>
                    </a:cubicBezTo>
                    <a:cubicBezTo>
                      <a:pt x="291741" y="409918"/>
                      <a:pt x="294374" y="417070"/>
                      <a:pt x="296857" y="424966"/>
                    </a:cubicBezTo>
                    <a:cubicBezTo>
                      <a:pt x="302022" y="441304"/>
                      <a:pt x="306391" y="460921"/>
                      <a:pt x="297304" y="471052"/>
                    </a:cubicBezTo>
                    <a:cubicBezTo>
                      <a:pt x="296658" y="471797"/>
                      <a:pt x="295913" y="472492"/>
                      <a:pt x="295119" y="473138"/>
                    </a:cubicBezTo>
                    <a:cubicBezTo>
                      <a:pt x="288961" y="478005"/>
                      <a:pt x="279177" y="477707"/>
                      <a:pt x="269096" y="475621"/>
                    </a:cubicBezTo>
                    <a:cubicBezTo>
                      <a:pt x="268301" y="475472"/>
                      <a:pt x="267557" y="475273"/>
                      <a:pt x="266761" y="475124"/>
                    </a:cubicBezTo>
                    <a:cubicBezTo>
                      <a:pt x="255985" y="472591"/>
                      <a:pt x="245159" y="468221"/>
                      <a:pt x="238454" y="465986"/>
                    </a:cubicBezTo>
                    <a:cubicBezTo>
                      <a:pt x="194454" y="451435"/>
                      <a:pt x="153780" y="426654"/>
                      <a:pt x="120955" y="393877"/>
                    </a:cubicBezTo>
                    <a:cubicBezTo>
                      <a:pt x="103573" y="376496"/>
                      <a:pt x="88376" y="357078"/>
                      <a:pt x="74321" y="336865"/>
                    </a:cubicBezTo>
                    <a:cubicBezTo>
                      <a:pt x="54357" y="308211"/>
                      <a:pt x="36579" y="277619"/>
                      <a:pt x="23368" y="245388"/>
                    </a:cubicBezTo>
                    <a:cubicBezTo>
                      <a:pt x="16615" y="228801"/>
                      <a:pt x="11002" y="211767"/>
                      <a:pt x="7030" y="194336"/>
                    </a:cubicBezTo>
                    <a:cubicBezTo>
                      <a:pt x="6484" y="192002"/>
                      <a:pt x="5987" y="189717"/>
                      <a:pt x="5491" y="187383"/>
                    </a:cubicBezTo>
                    <a:cubicBezTo>
                      <a:pt x="5491" y="187184"/>
                      <a:pt x="5391" y="186986"/>
                      <a:pt x="5341" y="186787"/>
                    </a:cubicBezTo>
                    <a:cubicBezTo>
                      <a:pt x="-3151" y="144922"/>
                      <a:pt x="-1909" y="100375"/>
                      <a:pt x="11897" y="60249"/>
                    </a:cubicBezTo>
                    <a:cubicBezTo>
                      <a:pt x="16018" y="48230"/>
                      <a:pt x="21283" y="36659"/>
                      <a:pt x="27689" y="25634"/>
                    </a:cubicBezTo>
                    <a:cubicBezTo>
                      <a:pt x="32208" y="17887"/>
                      <a:pt x="37473" y="10289"/>
                      <a:pt x="44872" y="5273"/>
                    </a:cubicBezTo>
                    <a:cubicBezTo>
                      <a:pt x="50682" y="1300"/>
                      <a:pt x="58082" y="-836"/>
                      <a:pt x="64886" y="307"/>
                    </a:cubicBezTo>
                    <a:cubicBezTo>
                      <a:pt x="66773" y="605"/>
                      <a:pt x="68611" y="1151"/>
                      <a:pt x="70349" y="1995"/>
                    </a:cubicBezTo>
                    <a:cubicBezTo>
                      <a:pt x="81573" y="7359"/>
                      <a:pt x="85198" y="21165"/>
                      <a:pt x="90115" y="32587"/>
                    </a:cubicBezTo>
                    <a:cubicBezTo>
                      <a:pt x="99997" y="55431"/>
                      <a:pt x="119266" y="72863"/>
                      <a:pt x="139578" y="87215"/>
                    </a:cubicBezTo>
                    <a:cubicBezTo>
                      <a:pt x="158151" y="100326"/>
                      <a:pt x="178115" y="111549"/>
                      <a:pt x="195795" y="125753"/>
                    </a:cubicBezTo>
                    <a:cubicBezTo>
                      <a:pt x="197483" y="127094"/>
                      <a:pt x="199172" y="128434"/>
                      <a:pt x="200811" y="129875"/>
                    </a:cubicBezTo>
                    <a:cubicBezTo>
                      <a:pt x="210048" y="137821"/>
                      <a:pt x="218540" y="146660"/>
                      <a:pt x="225989" y="156245"/>
                    </a:cubicBezTo>
                    <a:cubicBezTo>
                      <a:pt x="232594" y="164638"/>
                      <a:pt x="238405" y="173676"/>
                      <a:pt x="243371" y="183112"/>
                    </a:cubicBezTo>
                    <a:cubicBezTo>
                      <a:pt x="256482" y="207893"/>
                      <a:pt x="263385" y="234661"/>
                      <a:pt x="267953" y="2622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1" name="Google Shape;4811;p36"/>
              <p:cNvSpPr/>
              <p:nvPr/>
            </p:nvSpPr>
            <p:spPr>
              <a:xfrm>
                <a:off x="11218653" y="-1401374"/>
                <a:ext cx="239560" cy="360502"/>
              </a:xfrm>
              <a:custGeom>
                <a:rect b="b" l="l" r="r" t="t"/>
                <a:pathLst>
                  <a:path extrusionOk="0" h="360502" w="239560">
                    <a:moveTo>
                      <a:pt x="108313" y="286698"/>
                    </a:moveTo>
                    <a:cubicBezTo>
                      <a:pt x="96146" y="276220"/>
                      <a:pt x="84823" y="264797"/>
                      <a:pt x="74145" y="252779"/>
                    </a:cubicBezTo>
                    <a:cubicBezTo>
                      <a:pt x="62724" y="239917"/>
                      <a:pt x="51996" y="226309"/>
                      <a:pt x="42610" y="211858"/>
                    </a:cubicBezTo>
                    <a:cubicBezTo>
                      <a:pt x="22746" y="181465"/>
                      <a:pt x="8591" y="147496"/>
                      <a:pt x="0" y="112186"/>
                    </a:cubicBezTo>
                    <a:cubicBezTo>
                      <a:pt x="19467" y="149780"/>
                      <a:pt x="39431" y="188070"/>
                      <a:pt x="69576" y="217817"/>
                    </a:cubicBezTo>
                    <a:cubicBezTo>
                      <a:pt x="78068" y="226210"/>
                      <a:pt x="87306" y="233808"/>
                      <a:pt x="96542" y="241407"/>
                    </a:cubicBezTo>
                    <a:cubicBezTo>
                      <a:pt x="125048" y="264897"/>
                      <a:pt x="153554" y="288387"/>
                      <a:pt x="182060" y="311877"/>
                    </a:cubicBezTo>
                    <a:cubicBezTo>
                      <a:pt x="147645" y="263258"/>
                      <a:pt x="109356" y="217370"/>
                      <a:pt x="78019" y="166715"/>
                    </a:cubicBezTo>
                    <a:cubicBezTo>
                      <a:pt x="46683" y="116060"/>
                      <a:pt x="22248" y="59445"/>
                      <a:pt x="19417" y="0"/>
                    </a:cubicBezTo>
                    <a:cubicBezTo>
                      <a:pt x="54280" y="111988"/>
                      <a:pt x="149383" y="195122"/>
                      <a:pt x="197207" y="302243"/>
                    </a:cubicBezTo>
                    <a:cubicBezTo>
                      <a:pt x="166069" y="219804"/>
                      <a:pt x="134485" y="136521"/>
                      <a:pt x="84972" y="63667"/>
                    </a:cubicBezTo>
                    <a:cubicBezTo>
                      <a:pt x="114173" y="86511"/>
                      <a:pt x="137067" y="116557"/>
                      <a:pt x="155541" y="148688"/>
                    </a:cubicBezTo>
                    <a:cubicBezTo>
                      <a:pt x="174016" y="180819"/>
                      <a:pt x="188268" y="215185"/>
                      <a:pt x="202422" y="249402"/>
                    </a:cubicBezTo>
                    <a:cubicBezTo>
                      <a:pt x="217122" y="284811"/>
                      <a:pt x="231871" y="320518"/>
                      <a:pt x="239519" y="358112"/>
                    </a:cubicBezTo>
                    <a:cubicBezTo>
                      <a:pt x="240811" y="364419"/>
                      <a:pt x="211212" y="356424"/>
                      <a:pt x="208829" y="354884"/>
                    </a:cubicBezTo>
                    <a:cubicBezTo>
                      <a:pt x="198797" y="348378"/>
                      <a:pt x="188616" y="342022"/>
                      <a:pt x="178237" y="335715"/>
                    </a:cubicBezTo>
                    <a:cubicBezTo>
                      <a:pt x="153902" y="320915"/>
                      <a:pt x="129965" y="305322"/>
                      <a:pt x="108363" y="286698"/>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2" name="Google Shape;4812;p36"/>
              <p:cNvSpPr/>
              <p:nvPr/>
            </p:nvSpPr>
            <p:spPr>
              <a:xfrm>
                <a:off x="11184536" y="-1292912"/>
                <a:ext cx="295540" cy="320857"/>
              </a:xfrm>
              <a:custGeom>
                <a:rect b="b" l="l" r="r" t="t"/>
                <a:pathLst>
                  <a:path extrusionOk="0" h="320857" w="295540">
                    <a:moveTo>
                      <a:pt x="261022" y="105879"/>
                    </a:moveTo>
                    <a:cubicBezTo>
                      <a:pt x="262363" y="113775"/>
                      <a:pt x="263456" y="121721"/>
                      <a:pt x="264499" y="129717"/>
                    </a:cubicBezTo>
                    <a:cubicBezTo>
                      <a:pt x="267578" y="153604"/>
                      <a:pt x="269713" y="177839"/>
                      <a:pt x="273338" y="201677"/>
                    </a:cubicBezTo>
                    <a:cubicBezTo>
                      <a:pt x="275723" y="217619"/>
                      <a:pt x="278851" y="233411"/>
                      <a:pt x="283271" y="248806"/>
                    </a:cubicBezTo>
                    <a:cubicBezTo>
                      <a:pt x="284711" y="253723"/>
                      <a:pt x="287343" y="260874"/>
                      <a:pt x="289826" y="268770"/>
                    </a:cubicBezTo>
                    <a:cubicBezTo>
                      <a:pt x="294991" y="285109"/>
                      <a:pt x="299361" y="304726"/>
                      <a:pt x="290274" y="314857"/>
                    </a:cubicBezTo>
                    <a:cubicBezTo>
                      <a:pt x="289627" y="315602"/>
                      <a:pt x="288883" y="316297"/>
                      <a:pt x="288089" y="316942"/>
                    </a:cubicBezTo>
                    <a:cubicBezTo>
                      <a:pt x="281931" y="321809"/>
                      <a:pt x="272146" y="321511"/>
                      <a:pt x="262066" y="319425"/>
                    </a:cubicBezTo>
                    <a:cubicBezTo>
                      <a:pt x="261271" y="319277"/>
                      <a:pt x="260526" y="319078"/>
                      <a:pt x="259731" y="318929"/>
                    </a:cubicBezTo>
                    <a:cubicBezTo>
                      <a:pt x="248955" y="316396"/>
                      <a:pt x="238129" y="312026"/>
                      <a:pt x="231424" y="309791"/>
                    </a:cubicBezTo>
                    <a:cubicBezTo>
                      <a:pt x="187424" y="295240"/>
                      <a:pt x="146750" y="270459"/>
                      <a:pt x="113924" y="237682"/>
                    </a:cubicBezTo>
                    <a:cubicBezTo>
                      <a:pt x="96542" y="220300"/>
                      <a:pt x="81346" y="200883"/>
                      <a:pt x="67291" y="180670"/>
                    </a:cubicBezTo>
                    <a:cubicBezTo>
                      <a:pt x="47327" y="152015"/>
                      <a:pt x="29549" y="121423"/>
                      <a:pt x="16338" y="89193"/>
                    </a:cubicBezTo>
                    <a:cubicBezTo>
                      <a:pt x="9584" y="72606"/>
                      <a:pt x="3972" y="55572"/>
                      <a:pt x="0" y="38140"/>
                    </a:cubicBezTo>
                    <a:cubicBezTo>
                      <a:pt x="7697" y="50754"/>
                      <a:pt x="16735" y="62624"/>
                      <a:pt x="26718" y="73400"/>
                    </a:cubicBezTo>
                    <a:cubicBezTo>
                      <a:pt x="56863" y="105979"/>
                      <a:pt x="94854" y="130164"/>
                      <a:pt x="132994" y="152959"/>
                    </a:cubicBezTo>
                    <a:cubicBezTo>
                      <a:pt x="146204" y="160855"/>
                      <a:pt x="161153" y="168950"/>
                      <a:pt x="176200" y="165772"/>
                    </a:cubicBezTo>
                    <a:cubicBezTo>
                      <a:pt x="200087" y="160706"/>
                      <a:pt x="209175" y="131852"/>
                      <a:pt x="212502" y="107617"/>
                    </a:cubicBezTo>
                    <a:cubicBezTo>
                      <a:pt x="217469" y="71960"/>
                      <a:pt x="219605" y="35955"/>
                      <a:pt x="219008" y="0"/>
                    </a:cubicBezTo>
                    <a:cubicBezTo>
                      <a:pt x="225614" y="8393"/>
                      <a:pt x="231424" y="17431"/>
                      <a:pt x="236390" y="26867"/>
                    </a:cubicBezTo>
                    <a:cubicBezTo>
                      <a:pt x="249501" y="51649"/>
                      <a:pt x="256404" y="78416"/>
                      <a:pt x="260972" y="10597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3" name="Google Shape;4813;p36"/>
              <p:cNvSpPr/>
              <p:nvPr/>
            </p:nvSpPr>
            <p:spPr>
              <a:xfrm>
                <a:off x="11404387" y="-1442682"/>
                <a:ext cx="284168" cy="427947"/>
              </a:xfrm>
              <a:custGeom>
                <a:rect b="b" l="l" r="r" t="t"/>
                <a:pathLst>
                  <a:path extrusionOk="0" h="427947" w="284168">
                    <a:moveTo>
                      <a:pt x="284168" y="20698"/>
                    </a:moveTo>
                    <a:cubicBezTo>
                      <a:pt x="250993" y="28992"/>
                      <a:pt x="224077" y="54717"/>
                      <a:pt x="208086" y="84961"/>
                    </a:cubicBezTo>
                    <a:cubicBezTo>
                      <a:pt x="192095" y="115205"/>
                      <a:pt x="185937" y="149670"/>
                      <a:pt x="183205" y="183738"/>
                    </a:cubicBezTo>
                    <a:cubicBezTo>
                      <a:pt x="181417" y="205888"/>
                      <a:pt x="180971" y="228186"/>
                      <a:pt x="177346" y="250087"/>
                    </a:cubicBezTo>
                    <a:cubicBezTo>
                      <a:pt x="170293" y="292547"/>
                      <a:pt x="151025" y="332128"/>
                      <a:pt x="125051" y="366246"/>
                    </a:cubicBezTo>
                    <a:cubicBezTo>
                      <a:pt x="111791" y="383677"/>
                      <a:pt x="96794" y="399718"/>
                      <a:pt x="80555" y="414368"/>
                    </a:cubicBezTo>
                    <a:cubicBezTo>
                      <a:pt x="74594" y="419781"/>
                      <a:pt x="69678" y="423854"/>
                      <a:pt x="65358" y="426039"/>
                    </a:cubicBezTo>
                    <a:cubicBezTo>
                      <a:pt x="56120" y="430806"/>
                      <a:pt x="49763" y="427082"/>
                      <a:pt x="42116" y="409899"/>
                    </a:cubicBezTo>
                    <a:cubicBezTo>
                      <a:pt x="29948" y="382585"/>
                      <a:pt x="20712" y="353681"/>
                      <a:pt x="13461" y="324728"/>
                    </a:cubicBezTo>
                    <a:cubicBezTo>
                      <a:pt x="5117" y="291405"/>
                      <a:pt x="-146" y="257139"/>
                      <a:pt x="3" y="222773"/>
                    </a:cubicBezTo>
                    <a:cubicBezTo>
                      <a:pt x="201" y="168840"/>
                      <a:pt x="13907" y="115354"/>
                      <a:pt x="37051" y="66635"/>
                    </a:cubicBezTo>
                    <a:cubicBezTo>
                      <a:pt x="44401" y="51191"/>
                      <a:pt x="52843" y="35994"/>
                      <a:pt x="64761" y="23728"/>
                    </a:cubicBezTo>
                    <a:cubicBezTo>
                      <a:pt x="76681" y="11461"/>
                      <a:pt x="92572" y="2274"/>
                      <a:pt x="109606" y="1330"/>
                    </a:cubicBezTo>
                    <a:cubicBezTo>
                      <a:pt x="127981" y="238"/>
                      <a:pt x="145611" y="8481"/>
                      <a:pt x="163936" y="9773"/>
                    </a:cubicBezTo>
                    <a:cubicBezTo>
                      <a:pt x="185241" y="11312"/>
                      <a:pt x="205951" y="3465"/>
                      <a:pt x="227157" y="734"/>
                    </a:cubicBezTo>
                    <a:cubicBezTo>
                      <a:pt x="235052" y="-259"/>
                      <a:pt x="243494" y="-309"/>
                      <a:pt x="251490" y="982"/>
                    </a:cubicBezTo>
                    <a:cubicBezTo>
                      <a:pt x="264949" y="3168"/>
                      <a:pt x="277314" y="9177"/>
                      <a:pt x="284168" y="206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4" name="Google Shape;4814;p36"/>
              <p:cNvSpPr/>
              <p:nvPr/>
            </p:nvSpPr>
            <p:spPr>
              <a:xfrm>
                <a:off x="11469744" y="-1441699"/>
                <a:ext cx="218810" cy="425056"/>
              </a:xfrm>
              <a:custGeom>
                <a:rect b="b" l="l" r="r" t="t"/>
                <a:pathLst>
                  <a:path extrusionOk="0" h="425056" w="218810">
                    <a:moveTo>
                      <a:pt x="218811" y="19716"/>
                    </a:moveTo>
                    <a:cubicBezTo>
                      <a:pt x="185636" y="28009"/>
                      <a:pt x="158719" y="53734"/>
                      <a:pt x="142728" y="83978"/>
                    </a:cubicBezTo>
                    <a:cubicBezTo>
                      <a:pt x="126737" y="114222"/>
                      <a:pt x="120579" y="148688"/>
                      <a:pt x="117848" y="182756"/>
                    </a:cubicBezTo>
                    <a:cubicBezTo>
                      <a:pt x="116059" y="204905"/>
                      <a:pt x="115613" y="227203"/>
                      <a:pt x="111988" y="249104"/>
                    </a:cubicBezTo>
                    <a:cubicBezTo>
                      <a:pt x="104935" y="291565"/>
                      <a:pt x="85667" y="331146"/>
                      <a:pt x="59694" y="365263"/>
                    </a:cubicBezTo>
                    <a:cubicBezTo>
                      <a:pt x="46433" y="382695"/>
                      <a:pt x="31436" y="398736"/>
                      <a:pt x="15197" y="413386"/>
                    </a:cubicBezTo>
                    <a:cubicBezTo>
                      <a:pt x="9236" y="418799"/>
                      <a:pt x="4320" y="422871"/>
                      <a:pt x="0" y="425056"/>
                    </a:cubicBezTo>
                    <a:cubicBezTo>
                      <a:pt x="50158" y="361439"/>
                      <a:pt x="77274" y="279497"/>
                      <a:pt x="72605" y="198499"/>
                    </a:cubicBezTo>
                    <a:cubicBezTo>
                      <a:pt x="70719" y="165722"/>
                      <a:pt x="64759" y="129667"/>
                      <a:pt x="83383" y="102651"/>
                    </a:cubicBezTo>
                    <a:cubicBezTo>
                      <a:pt x="93563" y="87852"/>
                      <a:pt x="110100" y="77870"/>
                      <a:pt x="118394" y="61928"/>
                    </a:cubicBezTo>
                    <a:cubicBezTo>
                      <a:pt x="122020" y="55025"/>
                      <a:pt x="123857" y="47328"/>
                      <a:pt x="127283" y="40325"/>
                    </a:cubicBezTo>
                    <a:cubicBezTo>
                      <a:pt x="136819" y="20858"/>
                      <a:pt x="161799" y="6406"/>
                      <a:pt x="186083" y="0"/>
                    </a:cubicBezTo>
                    <a:cubicBezTo>
                      <a:pt x="199541" y="2185"/>
                      <a:pt x="211907" y="8194"/>
                      <a:pt x="218761" y="1971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5" name="Google Shape;4815;p36"/>
              <p:cNvSpPr/>
              <p:nvPr/>
            </p:nvSpPr>
            <p:spPr>
              <a:xfrm>
                <a:off x="10949782" y="-1157216"/>
                <a:ext cx="524043" cy="226681"/>
              </a:xfrm>
              <a:custGeom>
                <a:rect b="b" l="l" r="r" t="t"/>
                <a:pathLst>
                  <a:path extrusionOk="0" h="226681" w="524043">
                    <a:moveTo>
                      <a:pt x="523936" y="169079"/>
                    </a:moveTo>
                    <a:cubicBezTo>
                      <a:pt x="526021" y="192321"/>
                      <a:pt x="497366" y="191477"/>
                      <a:pt x="480878" y="189291"/>
                    </a:cubicBezTo>
                    <a:cubicBezTo>
                      <a:pt x="425207" y="181942"/>
                      <a:pt x="370529" y="206723"/>
                      <a:pt x="315306" y="218592"/>
                    </a:cubicBezTo>
                    <a:cubicBezTo>
                      <a:pt x="269021" y="228524"/>
                      <a:pt x="220799" y="229319"/>
                      <a:pt x="174464" y="220926"/>
                    </a:cubicBezTo>
                    <a:cubicBezTo>
                      <a:pt x="150081" y="216506"/>
                      <a:pt x="126193" y="209603"/>
                      <a:pt x="101610" y="206425"/>
                    </a:cubicBezTo>
                    <a:cubicBezTo>
                      <a:pt x="76978" y="203296"/>
                      <a:pt x="50906" y="204190"/>
                      <a:pt x="28359" y="214818"/>
                    </a:cubicBezTo>
                    <a:cubicBezTo>
                      <a:pt x="22647" y="217500"/>
                      <a:pt x="16192" y="220876"/>
                      <a:pt x="10331" y="218691"/>
                    </a:cubicBezTo>
                    <a:cubicBezTo>
                      <a:pt x="4521" y="216506"/>
                      <a:pt x="2187" y="209802"/>
                      <a:pt x="1194" y="203842"/>
                    </a:cubicBezTo>
                    <a:cubicBezTo>
                      <a:pt x="1194" y="203793"/>
                      <a:pt x="1194" y="203743"/>
                      <a:pt x="1194" y="203694"/>
                    </a:cubicBezTo>
                    <a:cubicBezTo>
                      <a:pt x="-3425" y="175734"/>
                      <a:pt x="5763" y="146533"/>
                      <a:pt x="21754" y="122496"/>
                    </a:cubicBezTo>
                    <a:cubicBezTo>
                      <a:pt x="37844" y="98360"/>
                      <a:pt x="60291" y="78893"/>
                      <a:pt x="83931" y="61511"/>
                    </a:cubicBezTo>
                    <a:cubicBezTo>
                      <a:pt x="113231" y="40008"/>
                      <a:pt x="145114" y="21186"/>
                      <a:pt x="179977" y="10459"/>
                    </a:cubicBezTo>
                    <a:cubicBezTo>
                      <a:pt x="234804" y="-6376"/>
                      <a:pt x="294944" y="-2056"/>
                      <a:pt x="348082" y="17461"/>
                    </a:cubicBezTo>
                    <a:cubicBezTo>
                      <a:pt x="401221" y="37028"/>
                      <a:pt x="447605" y="71195"/>
                      <a:pt x="485497" y="112067"/>
                    </a:cubicBezTo>
                    <a:cubicBezTo>
                      <a:pt x="493989" y="121205"/>
                      <a:pt x="507149" y="134465"/>
                      <a:pt x="515691" y="148072"/>
                    </a:cubicBezTo>
                    <a:cubicBezTo>
                      <a:pt x="520111" y="155124"/>
                      <a:pt x="523289" y="162325"/>
                      <a:pt x="523886" y="1690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6" name="Google Shape;4816;p36"/>
              <p:cNvSpPr/>
              <p:nvPr/>
            </p:nvSpPr>
            <p:spPr>
              <a:xfrm>
                <a:off x="10950976" y="-1009144"/>
                <a:ext cx="522849" cy="78609"/>
              </a:xfrm>
              <a:custGeom>
                <a:rect b="b" l="l" r="r" t="t"/>
                <a:pathLst>
                  <a:path extrusionOk="0" h="78609" w="522849">
                    <a:moveTo>
                      <a:pt x="522741" y="21007"/>
                    </a:moveTo>
                    <a:cubicBezTo>
                      <a:pt x="524827" y="44249"/>
                      <a:pt x="496172" y="43404"/>
                      <a:pt x="479684" y="41219"/>
                    </a:cubicBezTo>
                    <a:cubicBezTo>
                      <a:pt x="424013" y="33869"/>
                      <a:pt x="369335" y="58651"/>
                      <a:pt x="314112" y="70520"/>
                    </a:cubicBezTo>
                    <a:cubicBezTo>
                      <a:pt x="267826" y="80452"/>
                      <a:pt x="219605" y="81247"/>
                      <a:pt x="173270" y="72854"/>
                    </a:cubicBezTo>
                    <a:cubicBezTo>
                      <a:pt x="148886" y="68434"/>
                      <a:pt x="124999" y="61531"/>
                      <a:pt x="100416" y="58353"/>
                    </a:cubicBezTo>
                    <a:cubicBezTo>
                      <a:pt x="75784" y="55224"/>
                      <a:pt x="49712" y="56118"/>
                      <a:pt x="27165" y="66746"/>
                    </a:cubicBezTo>
                    <a:cubicBezTo>
                      <a:pt x="21453" y="69427"/>
                      <a:pt x="14998" y="72804"/>
                      <a:pt x="9137" y="70619"/>
                    </a:cubicBezTo>
                    <a:cubicBezTo>
                      <a:pt x="3327" y="68434"/>
                      <a:pt x="993" y="61730"/>
                      <a:pt x="0" y="55770"/>
                    </a:cubicBezTo>
                    <a:cubicBezTo>
                      <a:pt x="0" y="55721"/>
                      <a:pt x="0" y="55671"/>
                      <a:pt x="0" y="55621"/>
                    </a:cubicBezTo>
                    <a:cubicBezTo>
                      <a:pt x="25080" y="35310"/>
                      <a:pt x="59147" y="20709"/>
                      <a:pt x="84326" y="15693"/>
                    </a:cubicBezTo>
                    <a:cubicBezTo>
                      <a:pt x="124651" y="7698"/>
                      <a:pt x="165671" y="18524"/>
                      <a:pt x="205451" y="27562"/>
                    </a:cubicBezTo>
                    <a:cubicBezTo>
                      <a:pt x="286499" y="45987"/>
                      <a:pt x="373756" y="56714"/>
                      <a:pt x="452469" y="28059"/>
                    </a:cubicBezTo>
                    <a:cubicBezTo>
                      <a:pt x="473824" y="20312"/>
                      <a:pt x="494037" y="9833"/>
                      <a:pt x="514546" y="0"/>
                    </a:cubicBezTo>
                    <a:cubicBezTo>
                      <a:pt x="518967" y="7052"/>
                      <a:pt x="522145" y="14253"/>
                      <a:pt x="522741" y="210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7" name="Google Shape;4817;p36"/>
              <p:cNvSpPr/>
              <p:nvPr/>
            </p:nvSpPr>
            <p:spPr>
              <a:xfrm>
                <a:off x="11174386" y="-995198"/>
                <a:ext cx="297980" cy="418067"/>
              </a:xfrm>
              <a:custGeom>
                <a:rect b="b" l="l" r="r" t="t"/>
                <a:pathLst>
                  <a:path extrusionOk="0" h="418067" w="297980">
                    <a:moveTo>
                      <a:pt x="275543" y="104945"/>
                    </a:moveTo>
                    <a:cubicBezTo>
                      <a:pt x="266603" y="111997"/>
                      <a:pt x="255827" y="116268"/>
                      <a:pt x="245596" y="121283"/>
                    </a:cubicBezTo>
                    <a:cubicBezTo>
                      <a:pt x="196133" y="145518"/>
                      <a:pt x="157297" y="188873"/>
                      <a:pt x="133807" y="238734"/>
                    </a:cubicBezTo>
                    <a:cubicBezTo>
                      <a:pt x="110317" y="288545"/>
                      <a:pt x="101577" y="344514"/>
                      <a:pt x="103266" y="399589"/>
                    </a:cubicBezTo>
                    <a:cubicBezTo>
                      <a:pt x="103463" y="405598"/>
                      <a:pt x="103266" y="412600"/>
                      <a:pt x="98349" y="416027"/>
                    </a:cubicBezTo>
                    <a:cubicBezTo>
                      <a:pt x="98300" y="416027"/>
                      <a:pt x="98250" y="416076"/>
                      <a:pt x="98200" y="416126"/>
                    </a:cubicBezTo>
                    <a:cubicBezTo>
                      <a:pt x="95717" y="417765"/>
                      <a:pt x="92588" y="418113"/>
                      <a:pt x="89609" y="418063"/>
                    </a:cubicBezTo>
                    <a:cubicBezTo>
                      <a:pt x="71879" y="417765"/>
                      <a:pt x="56087" y="406541"/>
                      <a:pt x="44267" y="393331"/>
                    </a:cubicBezTo>
                    <a:cubicBezTo>
                      <a:pt x="5580" y="350324"/>
                      <a:pt x="-1024" y="287750"/>
                      <a:pt x="118" y="229944"/>
                    </a:cubicBezTo>
                    <a:cubicBezTo>
                      <a:pt x="118" y="229844"/>
                      <a:pt x="118" y="229745"/>
                      <a:pt x="118" y="229646"/>
                    </a:cubicBezTo>
                    <a:cubicBezTo>
                      <a:pt x="763" y="197216"/>
                      <a:pt x="3345" y="164390"/>
                      <a:pt x="14370" y="133897"/>
                    </a:cubicBezTo>
                    <a:cubicBezTo>
                      <a:pt x="28127" y="95906"/>
                      <a:pt x="54845" y="63030"/>
                      <a:pt x="88168" y="40136"/>
                    </a:cubicBezTo>
                    <a:cubicBezTo>
                      <a:pt x="121491" y="17291"/>
                      <a:pt x="161171" y="4181"/>
                      <a:pt x="201448" y="754"/>
                    </a:cubicBezTo>
                    <a:cubicBezTo>
                      <a:pt x="206115" y="357"/>
                      <a:pt x="211280" y="59"/>
                      <a:pt x="216792" y="9"/>
                    </a:cubicBezTo>
                    <a:cubicBezTo>
                      <a:pt x="222554" y="-41"/>
                      <a:pt x="228662" y="108"/>
                      <a:pt x="234820" y="655"/>
                    </a:cubicBezTo>
                    <a:cubicBezTo>
                      <a:pt x="235366" y="655"/>
                      <a:pt x="235962" y="754"/>
                      <a:pt x="236508" y="804"/>
                    </a:cubicBezTo>
                    <a:cubicBezTo>
                      <a:pt x="237204" y="903"/>
                      <a:pt x="237849" y="953"/>
                      <a:pt x="238545" y="1002"/>
                    </a:cubicBezTo>
                    <a:cubicBezTo>
                      <a:pt x="239240" y="1052"/>
                      <a:pt x="239886" y="1151"/>
                      <a:pt x="240581" y="1251"/>
                    </a:cubicBezTo>
                    <a:cubicBezTo>
                      <a:pt x="240730" y="1251"/>
                      <a:pt x="240929" y="1251"/>
                      <a:pt x="241078" y="1300"/>
                    </a:cubicBezTo>
                    <a:cubicBezTo>
                      <a:pt x="242964" y="1548"/>
                      <a:pt x="244802" y="1846"/>
                      <a:pt x="246639" y="2144"/>
                    </a:cubicBezTo>
                    <a:cubicBezTo>
                      <a:pt x="247980" y="2393"/>
                      <a:pt x="249321" y="2641"/>
                      <a:pt x="250662" y="2889"/>
                    </a:cubicBezTo>
                    <a:cubicBezTo>
                      <a:pt x="252003" y="3187"/>
                      <a:pt x="253344" y="3485"/>
                      <a:pt x="254635" y="3783"/>
                    </a:cubicBezTo>
                    <a:cubicBezTo>
                      <a:pt x="255280" y="3932"/>
                      <a:pt x="255927" y="4081"/>
                      <a:pt x="256572" y="4280"/>
                    </a:cubicBezTo>
                    <a:cubicBezTo>
                      <a:pt x="257218" y="4479"/>
                      <a:pt x="257863" y="4627"/>
                      <a:pt x="258509" y="4826"/>
                    </a:cubicBezTo>
                    <a:cubicBezTo>
                      <a:pt x="259104" y="4975"/>
                      <a:pt x="259701" y="5174"/>
                      <a:pt x="260296" y="5373"/>
                    </a:cubicBezTo>
                    <a:cubicBezTo>
                      <a:pt x="261042" y="5571"/>
                      <a:pt x="261737" y="5819"/>
                      <a:pt x="262431" y="6068"/>
                    </a:cubicBezTo>
                    <a:cubicBezTo>
                      <a:pt x="263623" y="6465"/>
                      <a:pt x="264865" y="6912"/>
                      <a:pt x="266008" y="7359"/>
                    </a:cubicBezTo>
                    <a:cubicBezTo>
                      <a:pt x="266603" y="7607"/>
                      <a:pt x="267200" y="7856"/>
                      <a:pt x="267845" y="8104"/>
                    </a:cubicBezTo>
                    <a:cubicBezTo>
                      <a:pt x="268441" y="8352"/>
                      <a:pt x="269037" y="8601"/>
                      <a:pt x="269633" y="8898"/>
                    </a:cubicBezTo>
                    <a:cubicBezTo>
                      <a:pt x="270179" y="9147"/>
                      <a:pt x="270726" y="9395"/>
                      <a:pt x="271222" y="9643"/>
                    </a:cubicBezTo>
                    <a:lnTo>
                      <a:pt x="271222" y="9643"/>
                    </a:lnTo>
                    <a:cubicBezTo>
                      <a:pt x="271222" y="9643"/>
                      <a:pt x="271321" y="9643"/>
                      <a:pt x="271321" y="9693"/>
                    </a:cubicBezTo>
                    <a:cubicBezTo>
                      <a:pt x="271918" y="9991"/>
                      <a:pt x="272463" y="10239"/>
                      <a:pt x="273010" y="10537"/>
                    </a:cubicBezTo>
                    <a:cubicBezTo>
                      <a:pt x="273605" y="10835"/>
                      <a:pt x="274152" y="11133"/>
                      <a:pt x="274699" y="11431"/>
                    </a:cubicBezTo>
                    <a:cubicBezTo>
                      <a:pt x="275244" y="11729"/>
                      <a:pt x="275791" y="12077"/>
                      <a:pt x="276337" y="12375"/>
                    </a:cubicBezTo>
                    <a:cubicBezTo>
                      <a:pt x="276834" y="12673"/>
                      <a:pt x="277380" y="13020"/>
                      <a:pt x="277926" y="13368"/>
                    </a:cubicBezTo>
                    <a:cubicBezTo>
                      <a:pt x="278870" y="13964"/>
                      <a:pt x="279763" y="14610"/>
                      <a:pt x="280608" y="15305"/>
                    </a:cubicBezTo>
                    <a:cubicBezTo>
                      <a:pt x="281104" y="15702"/>
                      <a:pt x="281601" y="16050"/>
                      <a:pt x="282098" y="16447"/>
                    </a:cubicBezTo>
                    <a:cubicBezTo>
                      <a:pt x="283091" y="17242"/>
                      <a:pt x="283985" y="18086"/>
                      <a:pt x="284879" y="18930"/>
                    </a:cubicBezTo>
                    <a:cubicBezTo>
                      <a:pt x="285326" y="19377"/>
                      <a:pt x="285773" y="19824"/>
                      <a:pt x="286170" y="20271"/>
                    </a:cubicBezTo>
                    <a:cubicBezTo>
                      <a:pt x="287859" y="22109"/>
                      <a:pt x="289399" y="24045"/>
                      <a:pt x="290740" y="26181"/>
                    </a:cubicBezTo>
                    <a:cubicBezTo>
                      <a:pt x="305439" y="49721"/>
                      <a:pt x="296450" y="88258"/>
                      <a:pt x="275543" y="1047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8" name="Google Shape;4818;p36"/>
              <p:cNvSpPr/>
              <p:nvPr/>
            </p:nvSpPr>
            <p:spPr>
              <a:xfrm>
                <a:off x="11256127" y="-994494"/>
                <a:ext cx="216190" cy="415421"/>
              </a:xfrm>
              <a:custGeom>
                <a:rect b="b" l="l" r="r" t="t"/>
                <a:pathLst>
                  <a:path extrusionOk="0" h="415421" w="216190">
                    <a:moveTo>
                      <a:pt x="193802" y="104240"/>
                    </a:moveTo>
                    <a:cubicBezTo>
                      <a:pt x="184863" y="111292"/>
                      <a:pt x="174086" y="115563"/>
                      <a:pt x="163856" y="120579"/>
                    </a:cubicBezTo>
                    <a:cubicBezTo>
                      <a:pt x="114393" y="144814"/>
                      <a:pt x="75557" y="188169"/>
                      <a:pt x="52067" y="238030"/>
                    </a:cubicBezTo>
                    <a:cubicBezTo>
                      <a:pt x="28577" y="287840"/>
                      <a:pt x="19836" y="343809"/>
                      <a:pt x="21525" y="398884"/>
                    </a:cubicBezTo>
                    <a:cubicBezTo>
                      <a:pt x="21723" y="404894"/>
                      <a:pt x="21525" y="411896"/>
                      <a:pt x="16609" y="415322"/>
                    </a:cubicBezTo>
                    <a:cubicBezTo>
                      <a:pt x="16559" y="415322"/>
                      <a:pt x="16509" y="415372"/>
                      <a:pt x="16459" y="415422"/>
                    </a:cubicBezTo>
                    <a:cubicBezTo>
                      <a:pt x="-1916" y="372862"/>
                      <a:pt x="-5542" y="323746"/>
                      <a:pt x="8811" y="279597"/>
                    </a:cubicBezTo>
                    <a:cubicBezTo>
                      <a:pt x="22170" y="238526"/>
                      <a:pt x="48938" y="203415"/>
                      <a:pt x="75557" y="169446"/>
                    </a:cubicBezTo>
                    <a:cubicBezTo>
                      <a:pt x="106148" y="130512"/>
                      <a:pt x="139174" y="89938"/>
                      <a:pt x="151241" y="40822"/>
                    </a:cubicBezTo>
                    <a:cubicBezTo>
                      <a:pt x="152234" y="36750"/>
                      <a:pt x="152831" y="32181"/>
                      <a:pt x="153129" y="27215"/>
                    </a:cubicBezTo>
                    <a:cubicBezTo>
                      <a:pt x="153476" y="21454"/>
                      <a:pt x="153476" y="15147"/>
                      <a:pt x="153327" y="8691"/>
                    </a:cubicBezTo>
                    <a:cubicBezTo>
                      <a:pt x="153229" y="5860"/>
                      <a:pt x="153129" y="2930"/>
                      <a:pt x="153030" y="0"/>
                    </a:cubicBezTo>
                    <a:cubicBezTo>
                      <a:pt x="153575" y="0"/>
                      <a:pt x="154172" y="99"/>
                      <a:pt x="154717" y="149"/>
                    </a:cubicBezTo>
                    <a:cubicBezTo>
                      <a:pt x="155413" y="248"/>
                      <a:pt x="156058" y="298"/>
                      <a:pt x="156754" y="348"/>
                    </a:cubicBezTo>
                    <a:cubicBezTo>
                      <a:pt x="157449" y="397"/>
                      <a:pt x="158095" y="496"/>
                      <a:pt x="158790" y="596"/>
                    </a:cubicBezTo>
                    <a:cubicBezTo>
                      <a:pt x="158939" y="596"/>
                      <a:pt x="159138" y="596"/>
                      <a:pt x="159287" y="645"/>
                    </a:cubicBezTo>
                    <a:cubicBezTo>
                      <a:pt x="161124" y="894"/>
                      <a:pt x="163012" y="1142"/>
                      <a:pt x="164849" y="1490"/>
                    </a:cubicBezTo>
                    <a:cubicBezTo>
                      <a:pt x="166190" y="1738"/>
                      <a:pt x="167531" y="1986"/>
                      <a:pt x="168872" y="2235"/>
                    </a:cubicBezTo>
                    <a:cubicBezTo>
                      <a:pt x="170212" y="2533"/>
                      <a:pt x="171553" y="2831"/>
                      <a:pt x="172845" y="3129"/>
                    </a:cubicBezTo>
                    <a:cubicBezTo>
                      <a:pt x="173490" y="3278"/>
                      <a:pt x="174136" y="3427"/>
                      <a:pt x="174781" y="3625"/>
                    </a:cubicBezTo>
                    <a:cubicBezTo>
                      <a:pt x="175427" y="3824"/>
                      <a:pt x="176072" y="3973"/>
                      <a:pt x="176718" y="4172"/>
                    </a:cubicBezTo>
                    <a:cubicBezTo>
                      <a:pt x="177314" y="4321"/>
                      <a:pt x="177910" y="4519"/>
                      <a:pt x="178506" y="4718"/>
                    </a:cubicBezTo>
                    <a:cubicBezTo>
                      <a:pt x="179251" y="4916"/>
                      <a:pt x="179946" y="5165"/>
                      <a:pt x="180641" y="5413"/>
                    </a:cubicBezTo>
                    <a:cubicBezTo>
                      <a:pt x="181833" y="5810"/>
                      <a:pt x="183074" y="6257"/>
                      <a:pt x="184217" y="6704"/>
                    </a:cubicBezTo>
                    <a:cubicBezTo>
                      <a:pt x="184813" y="6953"/>
                      <a:pt x="185409" y="7201"/>
                      <a:pt x="186054" y="7449"/>
                    </a:cubicBezTo>
                    <a:cubicBezTo>
                      <a:pt x="186651" y="7698"/>
                      <a:pt x="187246" y="7946"/>
                      <a:pt x="187843" y="8244"/>
                    </a:cubicBezTo>
                    <a:cubicBezTo>
                      <a:pt x="188388" y="8492"/>
                      <a:pt x="188935" y="8740"/>
                      <a:pt x="189431" y="8989"/>
                    </a:cubicBezTo>
                    <a:lnTo>
                      <a:pt x="189431" y="8989"/>
                    </a:lnTo>
                    <a:cubicBezTo>
                      <a:pt x="189431" y="8989"/>
                      <a:pt x="189530" y="8989"/>
                      <a:pt x="189530" y="9038"/>
                    </a:cubicBezTo>
                    <a:cubicBezTo>
                      <a:pt x="190127" y="9336"/>
                      <a:pt x="190673" y="9585"/>
                      <a:pt x="191219" y="9883"/>
                    </a:cubicBezTo>
                    <a:cubicBezTo>
                      <a:pt x="191815" y="10181"/>
                      <a:pt x="192362" y="10479"/>
                      <a:pt x="192908" y="10777"/>
                    </a:cubicBezTo>
                    <a:cubicBezTo>
                      <a:pt x="193454" y="11075"/>
                      <a:pt x="194001" y="11422"/>
                      <a:pt x="194546" y="11720"/>
                    </a:cubicBezTo>
                    <a:cubicBezTo>
                      <a:pt x="195043" y="12018"/>
                      <a:pt x="195589" y="12366"/>
                      <a:pt x="196136" y="12713"/>
                    </a:cubicBezTo>
                    <a:cubicBezTo>
                      <a:pt x="197079" y="13309"/>
                      <a:pt x="197973" y="13955"/>
                      <a:pt x="198818" y="14650"/>
                    </a:cubicBezTo>
                    <a:cubicBezTo>
                      <a:pt x="199314" y="15048"/>
                      <a:pt x="199811" y="15395"/>
                      <a:pt x="200308" y="15792"/>
                    </a:cubicBezTo>
                    <a:cubicBezTo>
                      <a:pt x="201301" y="16587"/>
                      <a:pt x="202194" y="17431"/>
                      <a:pt x="203088" y="18276"/>
                    </a:cubicBezTo>
                    <a:cubicBezTo>
                      <a:pt x="203535" y="18722"/>
                      <a:pt x="203983" y="19169"/>
                      <a:pt x="204379" y="19616"/>
                    </a:cubicBezTo>
                    <a:cubicBezTo>
                      <a:pt x="206068" y="21454"/>
                      <a:pt x="207608" y="23391"/>
                      <a:pt x="208949" y="25526"/>
                    </a:cubicBezTo>
                    <a:cubicBezTo>
                      <a:pt x="223649" y="49066"/>
                      <a:pt x="214660" y="87604"/>
                      <a:pt x="193752" y="10414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19" name="Google Shape;4819;p36"/>
              <p:cNvSpPr/>
              <p:nvPr/>
            </p:nvSpPr>
            <p:spPr>
              <a:xfrm>
                <a:off x="11174405" y="-995297"/>
                <a:ext cx="236489" cy="229943"/>
              </a:xfrm>
              <a:custGeom>
                <a:rect b="b" l="l" r="r" t="t"/>
                <a:pathLst>
                  <a:path extrusionOk="0" h="229943" w="236489">
                    <a:moveTo>
                      <a:pt x="236489" y="903"/>
                    </a:moveTo>
                    <a:cubicBezTo>
                      <a:pt x="236192" y="3783"/>
                      <a:pt x="235745" y="6614"/>
                      <a:pt x="235099" y="9445"/>
                    </a:cubicBezTo>
                    <a:cubicBezTo>
                      <a:pt x="233807" y="15503"/>
                      <a:pt x="231821" y="21463"/>
                      <a:pt x="229637" y="27273"/>
                    </a:cubicBezTo>
                    <a:cubicBezTo>
                      <a:pt x="229239" y="28366"/>
                      <a:pt x="228792" y="29458"/>
                      <a:pt x="228345" y="30551"/>
                    </a:cubicBezTo>
                    <a:cubicBezTo>
                      <a:pt x="202173" y="96949"/>
                      <a:pt x="146801" y="147157"/>
                      <a:pt x="85319" y="185198"/>
                    </a:cubicBezTo>
                    <a:cubicBezTo>
                      <a:pt x="75237" y="191456"/>
                      <a:pt x="65007" y="197365"/>
                      <a:pt x="54678" y="202977"/>
                    </a:cubicBezTo>
                    <a:cubicBezTo>
                      <a:pt x="53783" y="203474"/>
                      <a:pt x="52840" y="203970"/>
                      <a:pt x="51797" y="204566"/>
                    </a:cubicBezTo>
                    <a:cubicBezTo>
                      <a:pt x="39779" y="211320"/>
                      <a:pt x="19268" y="223835"/>
                      <a:pt x="0" y="229944"/>
                    </a:cubicBezTo>
                    <a:cubicBezTo>
                      <a:pt x="0" y="229844"/>
                      <a:pt x="0" y="229745"/>
                      <a:pt x="0" y="229646"/>
                    </a:cubicBezTo>
                    <a:cubicBezTo>
                      <a:pt x="645" y="197216"/>
                      <a:pt x="3228" y="164390"/>
                      <a:pt x="14252" y="133897"/>
                    </a:cubicBezTo>
                    <a:cubicBezTo>
                      <a:pt x="28009" y="95906"/>
                      <a:pt x="54728" y="63030"/>
                      <a:pt x="88050" y="40136"/>
                    </a:cubicBezTo>
                    <a:cubicBezTo>
                      <a:pt x="121373" y="17291"/>
                      <a:pt x="161053" y="4181"/>
                      <a:pt x="201330" y="754"/>
                    </a:cubicBezTo>
                    <a:cubicBezTo>
                      <a:pt x="205998" y="356"/>
                      <a:pt x="211163" y="59"/>
                      <a:pt x="216674" y="9"/>
                    </a:cubicBezTo>
                    <a:cubicBezTo>
                      <a:pt x="222436" y="-41"/>
                      <a:pt x="228544" y="108"/>
                      <a:pt x="234702" y="655"/>
                    </a:cubicBezTo>
                    <a:cubicBezTo>
                      <a:pt x="235248" y="655"/>
                      <a:pt x="235844" y="754"/>
                      <a:pt x="236390" y="804"/>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0" name="Google Shape;4820;p36"/>
              <p:cNvSpPr/>
              <p:nvPr/>
            </p:nvSpPr>
            <p:spPr>
              <a:xfrm>
                <a:off x="11605471" y="-1012422"/>
                <a:ext cx="11620" cy="25128"/>
              </a:xfrm>
              <a:custGeom>
                <a:rect b="b" l="l" r="r" t="t"/>
                <a:pathLst>
                  <a:path extrusionOk="0" h="25128" w="11620">
                    <a:moveTo>
                      <a:pt x="11570" y="25079"/>
                    </a:moveTo>
                    <a:cubicBezTo>
                      <a:pt x="7300" y="16190"/>
                      <a:pt x="297" y="5711"/>
                      <a:pt x="0" y="0"/>
                    </a:cubicBezTo>
                    <a:cubicBezTo>
                      <a:pt x="1787" y="3476"/>
                      <a:pt x="3526" y="7002"/>
                      <a:pt x="5214" y="10578"/>
                    </a:cubicBezTo>
                    <a:cubicBezTo>
                      <a:pt x="7449" y="15395"/>
                      <a:pt x="9584" y="20212"/>
                      <a:pt x="11620" y="2512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1" name="Google Shape;4821;p36"/>
              <p:cNvSpPr/>
              <p:nvPr/>
            </p:nvSpPr>
            <p:spPr>
              <a:xfrm>
                <a:off x="11061026" y="-1112335"/>
                <a:ext cx="420193" cy="122096"/>
              </a:xfrm>
              <a:custGeom>
                <a:rect b="b" l="l" r="r" t="t"/>
                <a:pathLst>
                  <a:path extrusionOk="0" h="122096" w="420193">
                    <a:moveTo>
                      <a:pt x="150128" y="104979"/>
                    </a:moveTo>
                    <a:cubicBezTo>
                      <a:pt x="107370" y="100509"/>
                      <a:pt x="64312" y="88441"/>
                      <a:pt x="22000" y="96189"/>
                    </a:cubicBezTo>
                    <a:cubicBezTo>
                      <a:pt x="33572" y="87448"/>
                      <a:pt x="49264" y="86902"/>
                      <a:pt x="63766" y="87448"/>
                    </a:cubicBezTo>
                    <a:cubicBezTo>
                      <a:pt x="96940" y="88690"/>
                      <a:pt x="129915" y="93457"/>
                      <a:pt x="163140" y="94699"/>
                    </a:cubicBezTo>
                    <a:cubicBezTo>
                      <a:pt x="194525" y="95841"/>
                      <a:pt x="225912" y="93755"/>
                      <a:pt x="257299" y="94897"/>
                    </a:cubicBezTo>
                    <a:cubicBezTo>
                      <a:pt x="293353" y="96238"/>
                      <a:pt x="329209" y="101800"/>
                      <a:pt x="363972" y="111534"/>
                    </a:cubicBezTo>
                    <a:cubicBezTo>
                      <a:pt x="290423" y="83872"/>
                      <a:pt x="212106" y="71705"/>
                      <a:pt x="134485" y="59637"/>
                    </a:cubicBezTo>
                    <a:cubicBezTo>
                      <a:pt x="116060" y="56807"/>
                      <a:pt x="97585" y="53926"/>
                      <a:pt x="78962" y="52983"/>
                    </a:cubicBezTo>
                    <a:cubicBezTo>
                      <a:pt x="52046" y="51592"/>
                      <a:pt x="24285" y="54373"/>
                      <a:pt x="0" y="66093"/>
                    </a:cubicBezTo>
                    <a:cubicBezTo>
                      <a:pt x="15595" y="52635"/>
                      <a:pt x="35806" y="45384"/>
                      <a:pt x="56218" y="42554"/>
                    </a:cubicBezTo>
                    <a:cubicBezTo>
                      <a:pt x="76628" y="39723"/>
                      <a:pt x="97338" y="40965"/>
                      <a:pt x="117848" y="42901"/>
                    </a:cubicBezTo>
                    <a:cubicBezTo>
                      <a:pt x="171334" y="47917"/>
                      <a:pt x="224372" y="57303"/>
                      <a:pt x="276666" y="69470"/>
                    </a:cubicBezTo>
                    <a:cubicBezTo>
                      <a:pt x="309989" y="77218"/>
                      <a:pt x="343461" y="86256"/>
                      <a:pt x="373408" y="102843"/>
                    </a:cubicBezTo>
                    <a:cubicBezTo>
                      <a:pt x="341277" y="85660"/>
                      <a:pt x="307407" y="72103"/>
                      <a:pt x="273588" y="58594"/>
                    </a:cubicBezTo>
                    <a:cubicBezTo>
                      <a:pt x="209226" y="32820"/>
                      <a:pt x="143375" y="6747"/>
                      <a:pt x="74095" y="3172"/>
                    </a:cubicBezTo>
                    <a:cubicBezTo>
                      <a:pt x="78764" y="-304"/>
                      <a:pt x="85071" y="-205"/>
                      <a:pt x="90832" y="192"/>
                    </a:cubicBezTo>
                    <a:cubicBezTo>
                      <a:pt x="197406" y="7095"/>
                      <a:pt x="298618" y="48762"/>
                      <a:pt x="394118" y="96536"/>
                    </a:cubicBezTo>
                    <a:cubicBezTo>
                      <a:pt x="403702" y="101353"/>
                      <a:pt x="413585" y="106469"/>
                      <a:pt x="420190" y="114911"/>
                    </a:cubicBezTo>
                    <a:cubicBezTo>
                      <a:pt x="420537" y="115358"/>
                      <a:pt x="397693" y="121367"/>
                      <a:pt x="395458" y="121615"/>
                    </a:cubicBezTo>
                    <a:cubicBezTo>
                      <a:pt x="387114" y="122460"/>
                      <a:pt x="377779" y="122460"/>
                      <a:pt x="369882" y="119381"/>
                    </a:cubicBezTo>
                    <a:cubicBezTo>
                      <a:pt x="354487" y="113322"/>
                      <a:pt x="340134" y="110342"/>
                      <a:pt x="323349" y="108753"/>
                    </a:cubicBezTo>
                    <a:cubicBezTo>
                      <a:pt x="286549" y="105326"/>
                      <a:pt x="249551" y="107263"/>
                      <a:pt x="212653" y="107462"/>
                    </a:cubicBezTo>
                    <a:cubicBezTo>
                      <a:pt x="191795" y="107611"/>
                      <a:pt x="170886" y="107214"/>
                      <a:pt x="150128" y="10502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2" name="Google Shape;4822;p36"/>
              <p:cNvSpPr/>
              <p:nvPr/>
            </p:nvSpPr>
            <p:spPr>
              <a:xfrm>
                <a:off x="11424039" y="-1379522"/>
                <a:ext cx="120595" cy="390939"/>
              </a:xfrm>
              <a:custGeom>
                <a:rect b="b" l="l" r="r" t="t"/>
                <a:pathLst>
                  <a:path extrusionOk="0" h="390939" w="120595">
                    <a:moveTo>
                      <a:pt x="14766" y="252133"/>
                    </a:moveTo>
                    <a:cubicBezTo>
                      <a:pt x="9154" y="231275"/>
                      <a:pt x="3940" y="210269"/>
                      <a:pt x="1505" y="188864"/>
                    </a:cubicBezTo>
                    <a:cubicBezTo>
                      <a:pt x="-5944" y="122566"/>
                      <a:pt x="14716" y="54529"/>
                      <a:pt x="53204" y="0"/>
                    </a:cubicBezTo>
                    <a:cubicBezTo>
                      <a:pt x="53849" y="9634"/>
                      <a:pt x="49579" y="18871"/>
                      <a:pt x="45805" y="27761"/>
                    </a:cubicBezTo>
                    <a:cubicBezTo>
                      <a:pt x="22711" y="81992"/>
                      <a:pt x="13823" y="142232"/>
                      <a:pt x="20377" y="200833"/>
                    </a:cubicBezTo>
                    <a:cubicBezTo>
                      <a:pt x="22711" y="221591"/>
                      <a:pt x="26883" y="242102"/>
                      <a:pt x="31105" y="262563"/>
                    </a:cubicBezTo>
                    <a:cubicBezTo>
                      <a:pt x="36567" y="289181"/>
                      <a:pt x="42130" y="316148"/>
                      <a:pt x="53899" y="340631"/>
                    </a:cubicBezTo>
                    <a:cubicBezTo>
                      <a:pt x="34780" y="246720"/>
                      <a:pt x="35425" y="146850"/>
                      <a:pt x="70039" y="57508"/>
                    </a:cubicBezTo>
                    <a:cubicBezTo>
                      <a:pt x="74757" y="45341"/>
                      <a:pt x="80170" y="33273"/>
                      <a:pt x="88365" y="23093"/>
                    </a:cubicBezTo>
                    <a:cubicBezTo>
                      <a:pt x="96509" y="12912"/>
                      <a:pt x="107783" y="4718"/>
                      <a:pt x="120596" y="2433"/>
                    </a:cubicBezTo>
                    <a:cubicBezTo>
                      <a:pt x="109620" y="17779"/>
                      <a:pt x="98495" y="33373"/>
                      <a:pt x="91991" y="51052"/>
                    </a:cubicBezTo>
                    <a:cubicBezTo>
                      <a:pt x="85236" y="69527"/>
                      <a:pt x="83746" y="89441"/>
                      <a:pt x="79525" y="108660"/>
                    </a:cubicBezTo>
                    <a:cubicBezTo>
                      <a:pt x="75403" y="127234"/>
                      <a:pt x="68698" y="145162"/>
                      <a:pt x="64478" y="163735"/>
                    </a:cubicBezTo>
                    <a:cubicBezTo>
                      <a:pt x="60902" y="179627"/>
                      <a:pt x="59163" y="195866"/>
                      <a:pt x="57475" y="212056"/>
                    </a:cubicBezTo>
                    <a:cubicBezTo>
                      <a:pt x="52360" y="260775"/>
                      <a:pt x="47394" y="311181"/>
                      <a:pt x="62293" y="357864"/>
                    </a:cubicBezTo>
                    <a:cubicBezTo>
                      <a:pt x="64428" y="364618"/>
                      <a:pt x="67060" y="371620"/>
                      <a:pt x="65918" y="378622"/>
                    </a:cubicBezTo>
                    <a:cubicBezTo>
                      <a:pt x="64776" y="385625"/>
                      <a:pt x="58220" y="392329"/>
                      <a:pt x="51316" y="390690"/>
                    </a:cubicBezTo>
                    <a:cubicBezTo>
                      <a:pt x="46153" y="368988"/>
                      <a:pt x="42874" y="347236"/>
                      <a:pt x="36220" y="325981"/>
                    </a:cubicBezTo>
                    <a:cubicBezTo>
                      <a:pt x="28572" y="301547"/>
                      <a:pt x="21420" y="276915"/>
                      <a:pt x="14766" y="2521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3" name="Google Shape;4823;p36"/>
              <p:cNvSpPr/>
              <p:nvPr/>
            </p:nvSpPr>
            <p:spPr>
              <a:xfrm>
                <a:off x="11201295" y="-995148"/>
                <a:ext cx="244362" cy="291430"/>
              </a:xfrm>
              <a:custGeom>
                <a:rect b="b" l="l" r="r" t="t"/>
                <a:pathLst>
                  <a:path extrusionOk="0" h="291430" w="244362">
                    <a:moveTo>
                      <a:pt x="244362" y="9643"/>
                    </a:moveTo>
                    <a:cubicBezTo>
                      <a:pt x="233984" y="17391"/>
                      <a:pt x="221071" y="22754"/>
                      <a:pt x="208011" y="27869"/>
                    </a:cubicBezTo>
                    <a:cubicBezTo>
                      <a:pt x="205825" y="28714"/>
                      <a:pt x="203689" y="29558"/>
                      <a:pt x="201505" y="30402"/>
                    </a:cubicBezTo>
                    <a:cubicBezTo>
                      <a:pt x="191969" y="34127"/>
                      <a:pt x="182583" y="37901"/>
                      <a:pt x="174389" y="42520"/>
                    </a:cubicBezTo>
                    <a:cubicBezTo>
                      <a:pt x="120207" y="73260"/>
                      <a:pt x="85394" y="128186"/>
                      <a:pt x="58478" y="185049"/>
                    </a:cubicBezTo>
                    <a:cubicBezTo>
                      <a:pt x="55151" y="192101"/>
                      <a:pt x="51922" y="199153"/>
                      <a:pt x="48844" y="206205"/>
                    </a:cubicBezTo>
                    <a:cubicBezTo>
                      <a:pt x="38216" y="230391"/>
                      <a:pt x="28134" y="255569"/>
                      <a:pt x="27787" y="281989"/>
                    </a:cubicBezTo>
                    <a:cubicBezTo>
                      <a:pt x="27738" y="286062"/>
                      <a:pt x="26496" y="291624"/>
                      <a:pt x="22423" y="291425"/>
                    </a:cubicBezTo>
                    <a:cubicBezTo>
                      <a:pt x="16017" y="262820"/>
                      <a:pt x="17010" y="232625"/>
                      <a:pt x="25006" y="204467"/>
                    </a:cubicBezTo>
                    <a:cubicBezTo>
                      <a:pt x="26198" y="200196"/>
                      <a:pt x="27588" y="195975"/>
                      <a:pt x="29128" y="191803"/>
                    </a:cubicBezTo>
                    <a:cubicBezTo>
                      <a:pt x="35683" y="174074"/>
                      <a:pt x="45020" y="157487"/>
                      <a:pt x="55398" y="141744"/>
                    </a:cubicBezTo>
                    <a:cubicBezTo>
                      <a:pt x="85693" y="95956"/>
                      <a:pt x="125621" y="56624"/>
                      <a:pt x="171807" y="26926"/>
                    </a:cubicBezTo>
                    <a:cubicBezTo>
                      <a:pt x="130587" y="37553"/>
                      <a:pt x="94682" y="63974"/>
                      <a:pt x="66970" y="96303"/>
                    </a:cubicBezTo>
                    <a:cubicBezTo>
                      <a:pt x="39210" y="128633"/>
                      <a:pt x="19047" y="166625"/>
                      <a:pt x="1367" y="205361"/>
                    </a:cubicBezTo>
                    <a:cubicBezTo>
                      <a:pt x="-1713" y="195280"/>
                      <a:pt x="919" y="184354"/>
                      <a:pt x="4248" y="174322"/>
                    </a:cubicBezTo>
                    <a:cubicBezTo>
                      <a:pt x="20338" y="125803"/>
                      <a:pt x="52270" y="83143"/>
                      <a:pt x="92447" y="51558"/>
                    </a:cubicBezTo>
                    <a:cubicBezTo>
                      <a:pt x="121996" y="28316"/>
                      <a:pt x="155170" y="12573"/>
                      <a:pt x="189883" y="9"/>
                    </a:cubicBezTo>
                    <a:cubicBezTo>
                      <a:pt x="195645" y="-41"/>
                      <a:pt x="201753" y="108"/>
                      <a:pt x="207911" y="655"/>
                    </a:cubicBezTo>
                    <a:cubicBezTo>
                      <a:pt x="208457" y="655"/>
                      <a:pt x="209053" y="754"/>
                      <a:pt x="209599" y="804"/>
                    </a:cubicBezTo>
                    <a:cubicBezTo>
                      <a:pt x="210295" y="903"/>
                      <a:pt x="210940" y="953"/>
                      <a:pt x="211636" y="1002"/>
                    </a:cubicBezTo>
                    <a:cubicBezTo>
                      <a:pt x="212331" y="1052"/>
                      <a:pt x="212977" y="1151"/>
                      <a:pt x="213672" y="1251"/>
                    </a:cubicBezTo>
                    <a:cubicBezTo>
                      <a:pt x="213821" y="1251"/>
                      <a:pt x="214019" y="1251"/>
                      <a:pt x="214169" y="1300"/>
                    </a:cubicBezTo>
                    <a:cubicBezTo>
                      <a:pt x="216005" y="1548"/>
                      <a:pt x="217893" y="1797"/>
                      <a:pt x="219730" y="2144"/>
                    </a:cubicBezTo>
                    <a:cubicBezTo>
                      <a:pt x="221071" y="2393"/>
                      <a:pt x="222412" y="2641"/>
                      <a:pt x="223753" y="2889"/>
                    </a:cubicBezTo>
                    <a:cubicBezTo>
                      <a:pt x="225094" y="3187"/>
                      <a:pt x="226435" y="3485"/>
                      <a:pt x="227726" y="3783"/>
                    </a:cubicBezTo>
                    <a:cubicBezTo>
                      <a:pt x="228371" y="3932"/>
                      <a:pt x="229017" y="4081"/>
                      <a:pt x="229663" y="4280"/>
                    </a:cubicBezTo>
                    <a:cubicBezTo>
                      <a:pt x="230309" y="4479"/>
                      <a:pt x="230954" y="4627"/>
                      <a:pt x="231600" y="4826"/>
                    </a:cubicBezTo>
                    <a:cubicBezTo>
                      <a:pt x="232195" y="4975"/>
                      <a:pt x="232792" y="5174"/>
                      <a:pt x="233387" y="5372"/>
                    </a:cubicBezTo>
                    <a:cubicBezTo>
                      <a:pt x="234133" y="5571"/>
                      <a:pt x="234828" y="5819"/>
                      <a:pt x="235522" y="6068"/>
                    </a:cubicBezTo>
                    <a:cubicBezTo>
                      <a:pt x="236714" y="6465"/>
                      <a:pt x="237956" y="6912"/>
                      <a:pt x="239099" y="7359"/>
                    </a:cubicBezTo>
                    <a:cubicBezTo>
                      <a:pt x="239694" y="7607"/>
                      <a:pt x="240291" y="7855"/>
                      <a:pt x="240936" y="8104"/>
                    </a:cubicBezTo>
                    <a:cubicBezTo>
                      <a:pt x="241532" y="8352"/>
                      <a:pt x="242128" y="8600"/>
                      <a:pt x="242724" y="8898"/>
                    </a:cubicBezTo>
                    <a:cubicBezTo>
                      <a:pt x="243270" y="9147"/>
                      <a:pt x="243817" y="9395"/>
                      <a:pt x="244313" y="9643"/>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4" name="Google Shape;4824;p36"/>
              <p:cNvSpPr/>
              <p:nvPr/>
            </p:nvSpPr>
            <p:spPr>
              <a:xfrm>
                <a:off x="11441217" y="-1309251"/>
                <a:ext cx="104604" cy="362499"/>
              </a:xfrm>
              <a:custGeom>
                <a:rect b="b" l="l" r="r" t="t"/>
                <a:pathLst>
                  <a:path extrusionOk="0" h="362499" w="104604">
                    <a:moveTo>
                      <a:pt x="19638" y="84276"/>
                    </a:moveTo>
                    <a:cubicBezTo>
                      <a:pt x="24703" y="122814"/>
                      <a:pt x="32500" y="160954"/>
                      <a:pt x="43028" y="198399"/>
                    </a:cubicBezTo>
                    <a:cubicBezTo>
                      <a:pt x="45213" y="206246"/>
                      <a:pt x="47548" y="213993"/>
                      <a:pt x="50031" y="221740"/>
                    </a:cubicBezTo>
                    <a:cubicBezTo>
                      <a:pt x="57133" y="244039"/>
                      <a:pt x="65177" y="266039"/>
                      <a:pt x="74166" y="287592"/>
                    </a:cubicBezTo>
                    <a:cubicBezTo>
                      <a:pt x="74365" y="287989"/>
                      <a:pt x="74862" y="289181"/>
                      <a:pt x="74912" y="289380"/>
                    </a:cubicBezTo>
                    <a:cubicBezTo>
                      <a:pt x="75209" y="290075"/>
                      <a:pt x="75507" y="290770"/>
                      <a:pt x="75805" y="291466"/>
                    </a:cubicBezTo>
                    <a:cubicBezTo>
                      <a:pt x="76351" y="292707"/>
                      <a:pt x="76848" y="293949"/>
                      <a:pt x="77395" y="295190"/>
                    </a:cubicBezTo>
                    <a:cubicBezTo>
                      <a:pt x="78537" y="297823"/>
                      <a:pt x="79679" y="300405"/>
                      <a:pt x="80821" y="303037"/>
                    </a:cubicBezTo>
                    <a:cubicBezTo>
                      <a:pt x="83205" y="308401"/>
                      <a:pt x="85638" y="313714"/>
                      <a:pt x="88171" y="319028"/>
                    </a:cubicBezTo>
                    <a:cubicBezTo>
                      <a:pt x="93237" y="329755"/>
                      <a:pt x="98550" y="340383"/>
                      <a:pt x="103665" y="351110"/>
                    </a:cubicBezTo>
                    <a:cubicBezTo>
                      <a:pt x="105503" y="354934"/>
                      <a:pt x="104659" y="359056"/>
                      <a:pt x="100984" y="361439"/>
                    </a:cubicBezTo>
                    <a:cubicBezTo>
                      <a:pt x="97557" y="363674"/>
                      <a:pt x="92640" y="362184"/>
                      <a:pt x="90654" y="358758"/>
                    </a:cubicBezTo>
                    <a:cubicBezTo>
                      <a:pt x="86333" y="351408"/>
                      <a:pt x="82262" y="343909"/>
                      <a:pt x="78388" y="336261"/>
                    </a:cubicBezTo>
                    <a:cubicBezTo>
                      <a:pt x="71683" y="323051"/>
                      <a:pt x="65674" y="309443"/>
                      <a:pt x="59914" y="295737"/>
                    </a:cubicBezTo>
                    <a:cubicBezTo>
                      <a:pt x="58474" y="292260"/>
                      <a:pt x="57033" y="288734"/>
                      <a:pt x="55593" y="285258"/>
                    </a:cubicBezTo>
                    <a:cubicBezTo>
                      <a:pt x="46802" y="263804"/>
                      <a:pt x="39055" y="241953"/>
                      <a:pt x="32302" y="219754"/>
                    </a:cubicBezTo>
                    <a:cubicBezTo>
                      <a:pt x="25151" y="196413"/>
                      <a:pt x="19140" y="172674"/>
                      <a:pt x="14224" y="148787"/>
                    </a:cubicBezTo>
                    <a:cubicBezTo>
                      <a:pt x="9357" y="125148"/>
                      <a:pt x="5633" y="101261"/>
                      <a:pt x="3050" y="77274"/>
                    </a:cubicBezTo>
                    <a:cubicBezTo>
                      <a:pt x="2504" y="72010"/>
                      <a:pt x="2007" y="66746"/>
                      <a:pt x="1611" y="61481"/>
                    </a:cubicBezTo>
                    <a:cubicBezTo>
                      <a:pt x="1064" y="54777"/>
                      <a:pt x="716" y="48122"/>
                      <a:pt x="419" y="41418"/>
                    </a:cubicBezTo>
                    <a:cubicBezTo>
                      <a:pt x="-28" y="29598"/>
                      <a:pt x="-128" y="17729"/>
                      <a:pt x="170" y="5860"/>
                    </a:cubicBezTo>
                    <a:cubicBezTo>
                      <a:pt x="270" y="2682"/>
                      <a:pt x="2852" y="0"/>
                      <a:pt x="6080" y="0"/>
                    </a:cubicBezTo>
                    <a:cubicBezTo>
                      <a:pt x="9407" y="0"/>
                      <a:pt x="11691" y="2731"/>
                      <a:pt x="11940" y="5910"/>
                    </a:cubicBezTo>
                    <a:cubicBezTo>
                      <a:pt x="12288" y="10926"/>
                      <a:pt x="12636" y="15991"/>
                      <a:pt x="13082" y="21007"/>
                    </a:cubicBezTo>
                    <a:lnTo>
                      <a:pt x="13082" y="21007"/>
                    </a:lnTo>
                    <a:cubicBezTo>
                      <a:pt x="13678" y="28208"/>
                      <a:pt x="14323" y="35310"/>
                      <a:pt x="15019" y="42461"/>
                    </a:cubicBezTo>
                    <a:cubicBezTo>
                      <a:pt x="15019" y="42461"/>
                      <a:pt x="15019" y="42461"/>
                      <a:pt x="15019" y="42461"/>
                    </a:cubicBezTo>
                    <a:cubicBezTo>
                      <a:pt x="15119" y="43504"/>
                      <a:pt x="15218" y="44497"/>
                      <a:pt x="15318" y="45540"/>
                    </a:cubicBezTo>
                    <a:cubicBezTo>
                      <a:pt x="15963" y="52095"/>
                      <a:pt x="16657" y="58700"/>
                      <a:pt x="17304" y="65305"/>
                    </a:cubicBezTo>
                    <a:cubicBezTo>
                      <a:pt x="17652" y="68583"/>
                      <a:pt x="17998" y="71861"/>
                      <a:pt x="18396" y="75139"/>
                    </a:cubicBezTo>
                    <a:cubicBezTo>
                      <a:pt x="18595" y="76926"/>
                      <a:pt x="18843" y="78714"/>
                      <a:pt x="19042" y="80502"/>
                    </a:cubicBezTo>
                    <a:cubicBezTo>
                      <a:pt x="19140" y="81396"/>
                      <a:pt x="19290" y="82290"/>
                      <a:pt x="19389" y="83184"/>
                    </a:cubicBezTo>
                    <a:cubicBezTo>
                      <a:pt x="19389" y="83432"/>
                      <a:pt x="19439" y="83631"/>
                      <a:pt x="19488" y="83780"/>
                    </a:cubicBezTo>
                    <a:cubicBezTo>
                      <a:pt x="19488" y="83780"/>
                      <a:pt x="19488" y="83829"/>
                      <a:pt x="19488" y="83879"/>
                    </a:cubicBezTo>
                    <a:lnTo>
                      <a:pt x="19488" y="83879"/>
                    </a:lnTo>
                    <a:cubicBezTo>
                      <a:pt x="19488" y="83879"/>
                      <a:pt x="19488" y="84028"/>
                      <a:pt x="19488" y="84028"/>
                    </a:cubicBezTo>
                    <a:lnTo>
                      <a:pt x="19488" y="84028"/>
                    </a:lnTo>
                    <a:cubicBezTo>
                      <a:pt x="19488" y="84028"/>
                      <a:pt x="19488" y="84177"/>
                      <a:pt x="19488" y="84177"/>
                    </a:cubicBezTo>
                    <a:cubicBezTo>
                      <a:pt x="19488" y="84177"/>
                      <a:pt x="19488" y="84227"/>
                      <a:pt x="19488" y="842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5" name="Google Shape;4825;p36"/>
              <p:cNvSpPr/>
              <p:nvPr/>
            </p:nvSpPr>
            <p:spPr>
              <a:xfrm>
                <a:off x="11426750" y="-1322188"/>
                <a:ext cx="36668" cy="74475"/>
              </a:xfrm>
              <a:custGeom>
                <a:rect b="b" l="l" r="r" t="t"/>
                <a:pathLst>
                  <a:path extrusionOk="0" h="74475" w="36668">
                    <a:moveTo>
                      <a:pt x="33311" y="39755"/>
                    </a:moveTo>
                    <a:cubicBezTo>
                      <a:pt x="29089" y="60215"/>
                      <a:pt x="24371" y="76505"/>
                      <a:pt x="13496" y="74270"/>
                    </a:cubicBezTo>
                    <a:cubicBezTo>
                      <a:pt x="6940" y="72929"/>
                      <a:pt x="2371" y="65678"/>
                      <a:pt x="682" y="55597"/>
                    </a:cubicBezTo>
                    <a:cubicBezTo>
                      <a:pt x="-410" y="49041"/>
                      <a:pt x="-211" y="41294"/>
                      <a:pt x="1427" y="33199"/>
                    </a:cubicBezTo>
                    <a:cubicBezTo>
                      <a:pt x="5649" y="12739"/>
                      <a:pt x="17865" y="-2011"/>
                      <a:pt x="28691" y="224"/>
                    </a:cubicBezTo>
                    <a:cubicBezTo>
                      <a:pt x="31323"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6" name="Google Shape;4826;p36"/>
              <p:cNvSpPr/>
              <p:nvPr/>
            </p:nvSpPr>
            <p:spPr>
              <a:xfrm>
                <a:off x="11427432" y="-1317942"/>
                <a:ext cx="36035" cy="70228"/>
              </a:xfrm>
              <a:custGeom>
                <a:rect b="b" l="l" r="r" t="t"/>
                <a:pathLst>
                  <a:path extrusionOk="0" h="70228" w="36035">
                    <a:moveTo>
                      <a:pt x="32628" y="35508"/>
                    </a:moveTo>
                    <a:cubicBezTo>
                      <a:pt x="28406" y="55969"/>
                      <a:pt x="23689" y="72258"/>
                      <a:pt x="12813" y="70023"/>
                    </a:cubicBezTo>
                    <a:cubicBezTo>
                      <a:pt x="6257" y="68682"/>
                      <a:pt x="1689" y="61432"/>
                      <a:pt x="0" y="51350"/>
                    </a:cubicBezTo>
                    <a:cubicBezTo>
                      <a:pt x="1887" y="52195"/>
                      <a:pt x="3874" y="52890"/>
                      <a:pt x="6059" y="52890"/>
                    </a:cubicBezTo>
                    <a:cubicBezTo>
                      <a:pt x="13309" y="52890"/>
                      <a:pt x="18176" y="47278"/>
                      <a:pt x="21504" y="41468"/>
                    </a:cubicBezTo>
                    <a:cubicBezTo>
                      <a:pt x="24781" y="35756"/>
                      <a:pt x="27215" y="29648"/>
                      <a:pt x="29151" y="23341"/>
                    </a:cubicBezTo>
                    <a:cubicBezTo>
                      <a:pt x="31486" y="15743"/>
                      <a:pt x="33025"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7" name="Google Shape;4827;p36"/>
              <p:cNvSpPr/>
              <p:nvPr/>
            </p:nvSpPr>
            <p:spPr>
              <a:xfrm>
                <a:off x="11347196" y="-1396010"/>
                <a:ext cx="179477" cy="423069"/>
              </a:xfrm>
              <a:custGeom>
                <a:rect b="b" l="l" r="r" t="t"/>
                <a:pathLst>
                  <a:path extrusionOk="0" h="423069" w="179477">
                    <a:moveTo>
                      <a:pt x="176779" y="421530"/>
                    </a:moveTo>
                    <a:cubicBezTo>
                      <a:pt x="175438" y="422573"/>
                      <a:pt x="173948" y="423070"/>
                      <a:pt x="172459" y="423070"/>
                    </a:cubicBezTo>
                    <a:cubicBezTo>
                      <a:pt x="170670" y="423070"/>
                      <a:pt x="168833" y="422275"/>
                      <a:pt x="167343" y="421034"/>
                    </a:cubicBezTo>
                    <a:cubicBezTo>
                      <a:pt x="164562" y="418650"/>
                      <a:pt x="161830" y="416167"/>
                      <a:pt x="159198" y="413584"/>
                    </a:cubicBezTo>
                    <a:cubicBezTo>
                      <a:pt x="153935" y="408519"/>
                      <a:pt x="149117" y="402758"/>
                      <a:pt x="144399" y="397146"/>
                    </a:cubicBezTo>
                    <a:cubicBezTo>
                      <a:pt x="139632" y="391535"/>
                      <a:pt x="135013" y="385774"/>
                      <a:pt x="130445" y="379963"/>
                    </a:cubicBezTo>
                    <a:cubicBezTo>
                      <a:pt x="121058" y="367995"/>
                      <a:pt x="112119" y="355728"/>
                      <a:pt x="103627" y="343114"/>
                    </a:cubicBezTo>
                    <a:cubicBezTo>
                      <a:pt x="102783" y="341873"/>
                      <a:pt x="101987" y="340681"/>
                      <a:pt x="101193" y="339439"/>
                    </a:cubicBezTo>
                    <a:cubicBezTo>
                      <a:pt x="85749" y="316048"/>
                      <a:pt x="71943" y="291565"/>
                      <a:pt x="59825" y="266337"/>
                    </a:cubicBezTo>
                    <a:cubicBezTo>
                      <a:pt x="46864" y="239172"/>
                      <a:pt x="35739" y="211113"/>
                      <a:pt x="26750" y="182408"/>
                    </a:cubicBezTo>
                    <a:cubicBezTo>
                      <a:pt x="17910" y="154250"/>
                      <a:pt x="11157" y="125496"/>
                      <a:pt x="6637" y="96344"/>
                    </a:cubicBezTo>
                    <a:cubicBezTo>
                      <a:pt x="4303" y="81346"/>
                      <a:pt x="2466" y="66249"/>
                      <a:pt x="1224" y="51102"/>
                    </a:cubicBezTo>
                    <a:cubicBezTo>
                      <a:pt x="1075" y="49016"/>
                      <a:pt x="926" y="46930"/>
                      <a:pt x="777" y="44845"/>
                    </a:cubicBezTo>
                    <a:cubicBezTo>
                      <a:pt x="379" y="38637"/>
                      <a:pt x="181" y="32429"/>
                      <a:pt x="82" y="26221"/>
                    </a:cubicBezTo>
                    <a:cubicBezTo>
                      <a:pt x="-17" y="19815"/>
                      <a:pt x="-17" y="13359"/>
                      <a:pt x="33" y="6953"/>
                    </a:cubicBezTo>
                    <a:cubicBezTo>
                      <a:pt x="33" y="3178"/>
                      <a:pt x="3260" y="0"/>
                      <a:pt x="7084" y="0"/>
                    </a:cubicBezTo>
                    <a:cubicBezTo>
                      <a:pt x="10908" y="0"/>
                      <a:pt x="13838" y="3178"/>
                      <a:pt x="14036" y="6853"/>
                    </a:cubicBezTo>
                    <a:cubicBezTo>
                      <a:pt x="14036" y="6903"/>
                      <a:pt x="14036" y="6953"/>
                      <a:pt x="14036" y="7052"/>
                    </a:cubicBezTo>
                    <a:cubicBezTo>
                      <a:pt x="14186" y="10727"/>
                      <a:pt x="14285" y="14452"/>
                      <a:pt x="14484" y="18127"/>
                    </a:cubicBezTo>
                    <a:cubicBezTo>
                      <a:pt x="14683" y="22397"/>
                      <a:pt x="14981" y="26718"/>
                      <a:pt x="15278" y="30989"/>
                    </a:cubicBezTo>
                    <a:lnTo>
                      <a:pt x="15278" y="30989"/>
                    </a:lnTo>
                    <a:cubicBezTo>
                      <a:pt x="16024" y="41319"/>
                      <a:pt x="17066" y="51599"/>
                      <a:pt x="18159" y="61829"/>
                    </a:cubicBezTo>
                    <a:cubicBezTo>
                      <a:pt x="18556" y="65504"/>
                      <a:pt x="19003" y="69179"/>
                      <a:pt x="19500" y="72804"/>
                    </a:cubicBezTo>
                    <a:cubicBezTo>
                      <a:pt x="19500" y="72904"/>
                      <a:pt x="19500" y="72953"/>
                      <a:pt x="19500" y="73003"/>
                    </a:cubicBezTo>
                    <a:cubicBezTo>
                      <a:pt x="19500" y="73003"/>
                      <a:pt x="19500" y="73053"/>
                      <a:pt x="19500" y="73102"/>
                    </a:cubicBezTo>
                    <a:cubicBezTo>
                      <a:pt x="19549" y="73500"/>
                      <a:pt x="19599" y="73897"/>
                      <a:pt x="19649" y="74294"/>
                    </a:cubicBezTo>
                    <a:cubicBezTo>
                      <a:pt x="19748" y="75238"/>
                      <a:pt x="19897" y="76181"/>
                      <a:pt x="20045" y="77125"/>
                    </a:cubicBezTo>
                    <a:cubicBezTo>
                      <a:pt x="20244" y="78764"/>
                      <a:pt x="20493" y="80353"/>
                      <a:pt x="20741" y="81992"/>
                    </a:cubicBezTo>
                    <a:cubicBezTo>
                      <a:pt x="21834" y="89292"/>
                      <a:pt x="23026" y="96543"/>
                      <a:pt x="24367" y="103793"/>
                    </a:cubicBezTo>
                    <a:cubicBezTo>
                      <a:pt x="29681" y="132498"/>
                      <a:pt x="36981" y="160905"/>
                      <a:pt x="46217" y="188616"/>
                    </a:cubicBezTo>
                    <a:cubicBezTo>
                      <a:pt x="50837" y="202472"/>
                      <a:pt x="55952" y="216178"/>
                      <a:pt x="61563" y="229637"/>
                    </a:cubicBezTo>
                    <a:cubicBezTo>
                      <a:pt x="61613" y="229736"/>
                      <a:pt x="62011" y="230680"/>
                      <a:pt x="62110" y="230977"/>
                    </a:cubicBezTo>
                    <a:cubicBezTo>
                      <a:pt x="62160" y="231176"/>
                      <a:pt x="62258" y="231325"/>
                      <a:pt x="62258" y="231325"/>
                    </a:cubicBezTo>
                    <a:cubicBezTo>
                      <a:pt x="62556" y="232070"/>
                      <a:pt x="62904" y="232815"/>
                      <a:pt x="63202" y="233610"/>
                    </a:cubicBezTo>
                    <a:cubicBezTo>
                      <a:pt x="63897" y="235248"/>
                      <a:pt x="64593" y="236887"/>
                      <a:pt x="65288" y="238476"/>
                    </a:cubicBezTo>
                    <a:cubicBezTo>
                      <a:pt x="66778" y="241853"/>
                      <a:pt x="68268" y="245231"/>
                      <a:pt x="69807" y="248558"/>
                    </a:cubicBezTo>
                    <a:cubicBezTo>
                      <a:pt x="72837" y="255113"/>
                      <a:pt x="75965" y="261669"/>
                      <a:pt x="79193" y="268125"/>
                    </a:cubicBezTo>
                    <a:cubicBezTo>
                      <a:pt x="89176" y="288039"/>
                      <a:pt x="100250" y="307358"/>
                      <a:pt x="112367" y="326080"/>
                    </a:cubicBezTo>
                    <a:cubicBezTo>
                      <a:pt x="116191" y="332040"/>
                      <a:pt x="120165" y="337900"/>
                      <a:pt x="124237" y="343710"/>
                    </a:cubicBezTo>
                    <a:cubicBezTo>
                      <a:pt x="128358" y="349620"/>
                      <a:pt x="132630" y="355480"/>
                      <a:pt x="136950" y="361290"/>
                    </a:cubicBezTo>
                    <a:cubicBezTo>
                      <a:pt x="138092" y="362830"/>
                      <a:pt x="139284" y="364320"/>
                      <a:pt x="140426" y="365859"/>
                    </a:cubicBezTo>
                    <a:cubicBezTo>
                      <a:pt x="140923" y="366505"/>
                      <a:pt x="141470" y="367151"/>
                      <a:pt x="141916" y="367796"/>
                    </a:cubicBezTo>
                    <a:cubicBezTo>
                      <a:pt x="142015" y="367895"/>
                      <a:pt x="142662" y="368740"/>
                      <a:pt x="142860" y="368988"/>
                    </a:cubicBezTo>
                    <a:cubicBezTo>
                      <a:pt x="145145" y="371868"/>
                      <a:pt x="147429" y="374749"/>
                      <a:pt x="149763" y="377629"/>
                    </a:cubicBezTo>
                    <a:cubicBezTo>
                      <a:pt x="151104" y="379268"/>
                      <a:pt x="152445" y="380907"/>
                      <a:pt x="153835" y="382546"/>
                    </a:cubicBezTo>
                    <a:cubicBezTo>
                      <a:pt x="157113" y="386469"/>
                      <a:pt x="160390" y="390392"/>
                      <a:pt x="163718" y="394266"/>
                    </a:cubicBezTo>
                    <a:cubicBezTo>
                      <a:pt x="169081" y="400474"/>
                      <a:pt x="173899" y="406383"/>
                      <a:pt x="178418" y="412293"/>
                    </a:cubicBezTo>
                    <a:cubicBezTo>
                      <a:pt x="180603" y="415174"/>
                      <a:pt x="179113" y="419544"/>
                      <a:pt x="176630" y="421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8" name="Google Shape;4828;p36"/>
              <p:cNvSpPr/>
              <p:nvPr/>
            </p:nvSpPr>
            <p:spPr>
              <a:xfrm>
                <a:off x="11334527" y="-1425485"/>
                <a:ext cx="36668" cy="74475"/>
              </a:xfrm>
              <a:custGeom>
                <a:rect b="b" l="l" r="r" t="t"/>
                <a:pathLst>
                  <a:path extrusionOk="0" h="74475" w="36668">
                    <a:moveTo>
                      <a:pt x="33310" y="39755"/>
                    </a:moveTo>
                    <a:cubicBezTo>
                      <a:pt x="29089" y="60216"/>
                      <a:pt x="24371" y="76505"/>
                      <a:pt x="13495" y="74270"/>
                    </a:cubicBezTo>
                    <a:cubicBezTo>
                      <a:pt x="6940" y="72929"/>
                      <a:pt x="2371" y="65678"/>
                      <a:pt x="682" y="55597"/>
                    </a:cubicBezTo>
                    <a:cubicBezTo>
                      <a:pt x="-410" y="49042"/>
                      <a:pt x="-211" y="41294"/>
                      <a:pt x="1428" y="33199"/>
                    </a:cubicBezTo>
                    <a:cubicBezTo>
                      <a:pt x="5648" y="12739"/>
                      <a:pt x="17865" y="-2011"/>
                      <a:pt x="28692" y="224"/>
                    </a:cubicBezTo>
                    <a:cubicBezTo>
                      <a:pt x="31324" y="770"/>
                      <a:pt x="33161" y="2161"/>
                      <a:pt x="34403" y="4197"/>
                    </a:cubicBezTo>
                    <a:cubicBezTo>
                      <a:pt x="38426" y="10752"/>
                      <a:pt x="36488" y="24211"/>
                      <a:pt x="33261" y="397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29" name="Google Shape;4829;p36"/>
              <p:cNvSpPr/>
              <p:nvPr/>
            </p:nvSpPr>
            <p:spPr>
              <a:xfrm>
                <a:off x="11335210" y="-1421239"/>
                <a:ext cx="36035" cy="70228"/>
              </a:xfrm>
              <a:custGeom>
                <a:rect b="b" l="l" r="r" t="t"/>
                <a:pathLst>
                  <a:path extrusionOk="0" h="70228" w="36035">
                    <a:moveTo>
                      <a:pt x="32628" y="35508"/>
                    </a:moveTo>
                    <a:cubicBezTo>
                      <a:pt x="28406" y="55969"/>
                      <a:pt x="23689" y="72258"/>
                      <a:pt x="12813" y="70023"/>
                    </a:cubicBezTo>
                    <a:cubicBezTo>
                      <a:pt x="6257" y="68683"/>
                      <a:pt x="1689" y="61432"/>
                      <a:pt x="0" y="51350"/>
                    </a:cubicBezTo>
                    <a:cubicBezTo>
                      <a:pt x="1888" y="52195"/>
                      <a:pt x="3874" y="52890"/>
                      <a:pt x="6059" y="52890"/>
                    </a:cubicBezTo>
                    <a:cubicBezTo>
                      <a:pt x="13310" y="52890"/>
                      <a:pt x="18177" y="47278"/>
                      <a:pt x="21504" y="41468"/>
                    </a:cubicBezTo>
                    <a:cubicBezTo>
                      <a:pt x="24781" y="35757"/>
                      <a:pt x="27215" y="29648"/>
                      <a:pt x="29152" y="23341"/>
                    </a:cubicBezTo>
                    <a:cubicBezTo>
                      <a:pt x="31486" y="15743"/>
                      <a:pt x="33026" y="7896"/>
                      <a:pt x="33770" y="0"/>
                    </a:cubicBezTo>
                    <a:cubicBezTo>
                      <a:pt x="37793" y="6555"/>
                      <a:pt x="35856" y="20014"/>
                      <a:pt x="32628" y="3555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0" name="Google Shape;4830;p36"/>
              <p:cNvSpPr/>
              <p:nvPr/>
            </p:nvSpPr>
            <p:spPr>
              <a:xfrm>
                <a:off x="11201712" y="-1357547"/>
                <a:ext cx="318449" cy="445657"/>
              </a:xfrm>
              <a:custGeom>
                <a:rect b="b" l="l" r="r" t="t"/>
                <a:pathLst>
                  <a:path extrusionOk="0" h="445657" w="318449">
                    <a:moveTo>
                      <a:pt x="314417" y="444548"/>
                    </a:moveTo>
                    <a:cubicBezTo>
                      <a:pt x="310840" y="446882"/>
                      <a:pt x="305527" y="445343"/>
                      <a:pt x="303441" y="441717"/>
                    </a:cubicBezTo>
                    <a:cubicBezTo>
                      <a:pt x="301355" y="437993"/>
                      <a:pt x="299270" y="434318"/>
                      <a:pt x="297183" y="430593"/>
                    </a:cubicBezTo>
                    <a:cubicBezTo>
                      <a:pt x="280050" y="400200"/>
                      <a:pt x="263513" y="369459"/>
                      <a:pt x="246180" y="339166"/>
                    </a:cubicBezTo>
                    <a:cubicBezTo>
                      <a:pt x="241662" y="331319"/>
                      <a:pt x="237143" y="323423"/>
                      <a:pt x="232623" y="315626"/>
                    </a:cubicBezTo>
                    <a:cubicBezTo>
                      <a:pt x="219711" y="293377"/>
                      <a:pt x="206500" y="271327"/>
                      <a:pt x="192794" y="249526"/>
                    </a:cubicBezTo>
                    <a:cubicBezTo>
                      <a:pt x="174369" y="220176"/>
                      <a:pt x="155151" y="191372"/>
                      <a:pt x="134938" y="163213"/>
                    </a:cubicBezTo>
                    <a:cubicBezTo>
                      <a:pt x="114775" y="135204"/>
                      <a:pt x="94365" y="109032"/>
                      <a:pt x="71569" y="82910"/>
                    </a:cubicBezTo>
                    <a:cubicBezTo>
                      <a:pt x="60246" y="69899"/>
                      <a:pt x="48726" y="57086"/>
                      <a:pt x="36856" y="44571"/>
                    </a:cubicBezTo>
                    <a:cubicBezTo>
                      <a:pt x="36856" y="44571"/>
                      <a:pt x="36806" y="44571"/>
                      <a:pt x="36756" y="44472"/>
                    </a:cubicBezTo>
                    <a:cubicBezTo>
                      <a:pt x="31294" y="38711"/>
                      <a:pt x="25831" y="32900"/>
                      <a:pt x="20467" y="27040"/>
                    </a:cubicBezTo>
                    <a:cubicBezTo>
                      <a:pt x="20021" y="26544"/>
                      <a:pt x="19574" y="26097"/>
                      <a:pt x="19176" y="25600"/>
                    </a:cubicBezTo>
                    <a:cubicBezTo>
                      <a:pt x="16296" y="22471"/>
                      <a:pt x="13515" y="19243"/>
                      <a:pt x="10734" y="16015"/>
                    </a:cubicBezTo>
                    <a:cubicBezTo>
                      <a:pt x="7853" y="12688"/>
                      <a:pt x="4526" y="9808"/>
                      <a:pt x="1298" y="6828"/>
                    </a:cubicBezTo>
                    <a:cubicBezTo>
                      <a:pt x="-2575" y="3252"/>
                      <a:pt x="3085" y="-2360"/>
                      <a:pt x="6959" y="1067"/>
                    </a:cubicBezTo>
                    <a:cubicBezTo>
                      <a:pt x="9591" y="3401"/>
                      <a:pt x="12174" y="5785"/>
                      <a:pt x="14906" y="8020"/>
                    </a:cubicBezTo>
                    <a:cubicBezTo>
                      <a:pt x="15501" y="8516"/>
                      <a:pt x="16147" y="9063"/>
                      <a:pt x="16792" y="9510"/>
                    </a:cubicBezTo>
                    <a:cubicBezTo>
                      <a:pt x="20616" y="12390"/>
                      <a:pt x="24341" y="15370"/>
                      <a:pt x="28016" y="18449"/>
                    </a:cubicBezTo>
                    <a:cubicBezTo>
                      <a:pt x="37650" y="26544"/>
                      <a:pt x="46788" y="35235"/>
                      <a:pt x="55678" y="44223"/>
                    </a:cubicBezTo>
                    <a:cubicBezTo>
                      <a:pt x="67795" y="56490"/>
                      <a:pt x="79416" y="69154"/>
                      <a:pt x="90690" y="82165"/>
                    </a:cubicBezTo>
                    <a:cubicBezTo>
                      <a:pt x="113583" y="108635"/>
                      <a:pt x="135236" y="136247"/>
                      <a:pt x="155597" y="164703"/>
                    </a:cubicBezTo>
                    <a:cubicBezTo>
                      <a:pt x="175810" y="193060"/>
                      <a:pt x="194980" y="222162"/>
                      <a:pt x="213354" y="251711"/>
                    </a:cubicBezTo>
                    <a:cubicBezTo>
                      <a:pt x="223982" y="268795"/>
                      <a:pt x="234361" y="286027"/>
                      <a:pt x="244542" y="303409"/>
                    </a:cubicBezTo>
                    <a:cubicBezTo>
                      <a:pt x="252041" y="316172"/>
                      <a:pt x="259391" y="329035"/>
                      <a:pt x="266741" y="341897"/>
                    </a:cubicBezTo>
                    <a:cubicBezTo>
                      <a:pt x="283974" y="372240"/>
                      <a:pt x="300958" y="402733"/>
                      <a:pt x="317396" y="433474"/>
                    </a:cubicBezTo>
                    <a:cubicBezTo>
                      <a:pt x="319531" y="437446"/>
                      <a:pt x="318339" y="441966"/>
                      <a:pt x="314565" y="44444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1" name="Google Shape;4831;p36"/>
              <p:cNvSpPr/>
              <p:nvPr/>
            </p:nvSpPr>
            <p:spPr>
              <a:xfrm>
                <a:off x="11189504" y="-1373210"/>
                <a:ext cx="49095" cy="68140"/>
              </a:xfrm>
              <a:custGeom>
                <a:rect b="b" l="l" r="r" t="t"/>
                <a:pathLst>
                  <a:path extrusionOk="0" h="68140" w="49095">
                    <a:moveTo>
                      <a:pt x="36499" y="27656"/>
                    </a:moveTo>
                    <a:cubicBezTo>
                      <a:pt x="46928" y="45733"/>
                      <a:pt x="54228" y="61079"/>
                      <a:pt x="44594" y="66641"/>
                    </a:cubicBezTo>
                    <a:cubicBezTo>
                      <a:pt x="38783" y="69968"/>
                      <a:pt x="30540" y="67585"/>
                      <a:pt x="22593" y="61228"/>
                    </a:cubicBezTo>
                    <a:cubicBezTo>
                      <a:pt x="17429" y="57056"/>
                      <a:pt x="12414" y="51146"/>
                      <a:pt x="8291" y="43995"/>
                    </a:cubicBezTo>
                    <a:cubicBezTo>
                      <a:pt x="-2138" y="25918"/>
                      <a:pt x="-2833" y="6798"/>
                      <a:pt x="6801" y="1236"/>
                    </a:cubicBezTo>
                    <a:cubicBezTo>
                      <a:pt x="9135" y="-105"/>
                      <a:pt x="11419" y="-303"/>
                      <a:pt x="13705" y="392"/>
                    </a:cubicBezTo>
                    <a:cubicBezTo>
                      <a:pt x="21055" y="2627"/>
                      <a:pt x="28554" y="13950"/>
                      <a:pt x="36449" y="277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2" name="Google Shape;4832;p36"/>
              <p:cNvSpPr/>
              <p:nvPr/>
            </p:nvSpPr>
            <p:spPr>
              <a:xfrm>
                <a:off x="11203259" y="-1372868"/>
                <a:ext cx="35341" cy="67798"/>
              </a:xfrm>
              <a:custGeom>
                <a:rect b="b" l="l" r="r" t="t"/>
                <a:pathLst>
                  <a:path extrusionOk="0" h="67798" w="35341">
                    <a:moveTo>
                      <a:pt x="22744" y="27314"/>
                    </a:moveTo>
                    <a:cubicBezTo>
                      <a:pt x="33174" y="45391"/>
                      <a:pt x="40474" y="60736"/>
                      <a:pt x="30840" y="66299"/>
                    </a:cubicBezTo>
                    <a:cubicBezTo>
                      <a:pt x="25029" y="69626"/>
                      <a:pt x="16785" y="67242"/>
                      <a:pt x="8839" y="60885"/>
                    </a:cubicBezTo>
                    <a:cubicBezTo>
                      <a:pt x="10826" y="60289"/>
                      <a:pt x="12762" y="59445"/>
                      <a:pt x="14401" y="58005"/>
                    </a:cubicBezTo>
                    <a:cubicBezTo>
                      <a:pt x="19865" y="53188"/>
                      <a:pt x="19716" y="45788"/>
                      <a:pt x="18375" y="39183"/>
                    </a:cubicBezTo>
                    <a:cubicBezTo>
                      <a:pt x="17034" y="32727"/>
                      <a:pt x="14799" y="26519"/>
                      <a:pt x="12068" y="20510"/>
                    </a:cubicBezTo>
                    <a:cubicBezTo>
                      <a:pt x="8789" y="13260"/>
                      <a:pt x="4718" y="6406"/>
                      <a:pt x="0" y="0"/>
                    </a:cubicBezTo>
                    <a:cubicBezTo>
                      <a:pt x="7350" y="2235"/>
                      <a:pt x="14849" y="13558"/>
                      <a:pt x="22744" y="273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3" name="Google Shape;4833;p36"/>
              <p:cNvSpPr/>
              <p:nvPr/>
            </p:nvSpPr>
            <p:spPr>
              <a:xfrm>
                <a:off x="11085099" y="-1250871"/>
                <a:ext cx="409862" cy="338844"/>
              </a:xfrm>
              <a:custGeom>
                <a:rect b="b" l="l" r="r" t="t"/>
                <a:pathLst>
                  <a:path extrusionOk="0" h="338844" w="409862">
                    <a:moveTo>
                      <a:pt x="409277" y="333900"/>
                    </a:moveTo>
                    <a:cubicBezTo>
                      <a:pt x="409277" y="333900"/>
                      <a:pt x="409277" y="333900"/>
                      <a:pt x="409277" y="333949"/>
                    </a:cubicBezTo>
                    <a:cubicBezTo>
                      <a:pt x="408582" y="335439"/>
                      <a:pt x="407489" y="336780"/>
                      <a:pt x="406000" y="337724"/>
                    </a:cubicBezTo>
                    <a:cubicBezTo>
                      <a:pt x="402225" y="340157"/>
                      <a:pt x="397259" y="338369"/>
                      <a:pt x="394925" y="334843"/>
                    </a:cubicBezTo>
                    <a:cubicBezTo>
                      <a:pt x="392690" y="331417"/>
                      <a:pt x="390405" y="327990"/>
                      <a:pt x="388220" y="324514"/>
                    </a:cubicBezTo>
                    <a:cubicBezTo>
                      <a:pt x="388220" y="324464"/>
                      <a:pt x="388171" y="324414"/>
                      <a:pt x="388121" y="324365"/>
                    </a:cubicBezTo>
                    <a:cubicBezTo>
                      <a:pt x="379132" y="310260"/>
                      <a:pt x="369647" y="296405"/>
                      <a:pt x="359715" y="282897"/>
                    </a:cubicBezTo>
                    <a:cubicBezTo>
                      <a:pt x="357182" y="279470"/>
                      <a:pt x="354649" y="276044"/>
                      <a:pt x="352017" y="272617"/>
                    </a:cubicBezTo>
                    <a:cubicBezTo>
                      <a:pt x="350725" y="270928"/>
                      <a:pt x="349434" y="269190"/>
                      <a:pt x="348093" y="267502"/>
                    </a:cubicBezTo>
                    <a:cubicBezTo>
                      <a:pt x="347746" y="267104"/>
                      <a:pt x="347448" y="266707"/>
                      <a:pt x="347150" y="266310"/>
                    </a:cubicBezTo>
                    <a:cubicBezTo>
                      <a:pt x="347100" y="266210"/>
                      <a:pt x="346802" y="265813"/>
                      <a:pt x="346604" y="265614"/>
                    </a:cubicBezTo>
                    <a:cubicBezTo>
                      <a:pt x="346406" y="265366"/>
                      <a:pt x="346207" y="265068"/>
                      <a:pt x="346157" y="265019"/>
                    </a:cubicBezTo>
                    <a:cubicBezTo>
                      <a:pt x="345809" y="264621"/>
                      <a:pt x="345511" y="264224"/>
                      <a:pt x="345214" y="263827"/>
                    </a:cubicBezTo>
                    <a:cubicBezTo>
                      <a:pt x="343028" y="261095"/>
                      <a:pt x="340843" y="258364"/>
                      <a:pt x="338658" y="255632"/>
                    </a:cubicBezTo>
                    <a:cubicBezTo>
                      <a:pt x="335529" y="251759"/>
                      <a:pt x="332401" y="247985"/>
                      <a:pt x="329223" y="244160"/>
                    </a:cubicBezTo>
                    <a:cubicBezTo>
                      <a:pt x="326242" y="240635"/>
                      <a:pt x="323262" y="237109"/>
                      <a:pt x="320184" y="233632"/>
                    </a:cubicBezTo>
                    <a:cubicBezTo>
                      <a:pt x="301113" y="211781"/>
                      <a:pt x="280802" y="190973"/>
                      <a:pt x="259447" y="171307"/>
                    </a:cubicBezTo>
                    <a:cubicBezTo>
                      <a:pt x="247082" y="159984"/>
                      <a:pt x="234418" y="149008"/>
                      <a:pt x="221356" y="138480"/>
                    </a:cubicBezTo>
                    <a:cubicBezTo>
                      <a:pt x="218029" y="135798"/>
                      <a:pt x="214652" y="133117"/>
                      <a:pt x="211276" y="130484"/>
                    </a:cubicBezTo>
                    <a:cubicBezTo>
                      <a:pt x="209587" y="129143"/>
                      <a:pt x="207898" y="127852"/>
                      <a:pt x="206210" y="126561"/>
                    </a:cubicBezTo>
                    <a:cubicBezTo>
                      <a:pt x="205415" y="125965"/>
                      <a:pt x="204620" y="125320"/>
                      <a:pt x="203826" y="124724"/>
                    </a:cubicBezTo>
                    <a:cubicBezTo>
                      <a:pt x="203826" y="124724"/>
                      <a:pt x="203777" y="124724"/>
                      <a:pt x="203727" y="124674"/>
                    </a:cubicBezTo>
                    <a:cubicBezTo>
                      <a:pt x="203727" y="124674"/>
                      <a:pt x="203727" y="124674"/>
                      <a:pt x="203677" y="124674"/>
                    </a:cubicBezTo>
                    <a:cubicBezTo>
                      <a:pt x="203280" y="124376"/>
                      <a:pt x="202882" y="124078"/>
                      <a:pt x="202485" y="123780"/>
                    </a:cubicBezTo>
                    <a:cubicBezTo>
                      <a:pt x="195731" y="118715"/>
                      <a:pt x="188928" y="113699"/>
                      <a:pt x="182024" y="108832"/>
                    </a:cubicBezTo>
                    <a:cubicBezTo>
                      <a:pt x="154561" y="89464"/>
                      <a:pt x="125856" y="71734"/>
                      <a:pt x="96109" y="55992"/>
                    </a:cubicBezTo>
                    <a:cubicBezTo>
                      <a:pt x="71974" y="43179"/>
                      <a:pt x="47342" y="31806"/>
                      <a:pt x="22708" y="21675"/>
                    </a:cubicBezTo>
                    <a:cubicBezTo>
                      <a:pt x="22708" y="21675"/>
                      <a:pt x="22708" y="21675"/>
                      <a:pt x="22708" y="21675"/>
                    </a:cubicBezTo>
                    <a:cubicBezTo>
                      <a:pt x="17346" y="19440"/>
                      <a:pt x="11932" y="17305"/>
                      <a:pt x="6518" y="15169"/>
                    </a:cubicBezTo>
                    <a:cubicBezTo>
                      <a:pt x="6172" y="15020"/>
                      <a:pt x="5824" y="14921"/>
                      <a:pt x="5476" y="14772"/>
                    </a:cubicBezTo>
                    <a:cubicBezTo>
                      <a:pt x="1552" y="13233"/>
                      <a:pt x="-732" y="9856"/>
                      <a:pt x="212" y="5585"/>
                    </a:cubicBezTo>
                    <a:cubicBezTo>
                      <a:pt x="1056" y="1810"/>
                      <a:pt x="5675" y="-971"/>
                      <a:pt x="9399" y="321"/>
                    </a:cubicBezTo>
                    <a:cubicBezTo>
                      <a:pt x="13323" y="1711"/>
                      <a:pt x="17246" y="3052"/>
                      <a:pt x="21120" y="4542"/>
                    </a:cubicBezTo>
                    <a:cubicBezTo>
                      <a:pt x="26136" y="6429"/>
                      <a:pt x="31152" y="8366"/>
                      <a:pt x="36118" y="10402"/>
                    </a:cubicBezTo>
                    <a:lnTo>
                      <a:pt x="36118" y="10402"/>
                    </a:lnTo>
                    <a:cubicBezTo>
                      <a:pt x="42722" y="13034"/>
                      <a:pt x="49228" y="15765"/>
                      <a:pt x="55734" y="18596"/>
                    </a:cubicBezTo>
                    <a:lnTo>
                      <a:pt x="55734" y="18596"/>
                    </a:lnTo>
                    <a:cubicBezTo>
                      <a:pt x="75748" y="27386"/>
                      <a:pt x="95364" y="37021"/>
                      <a:pt x="114533" y="47450"/>
                    </a:cubicBezTo>
                    <a:cubicBezTo>
                      <a:pt x="144430" y="63739"/>
                      <a:pt x="173184" y="82014"/>
                      <a:pt x="200647" y="102078"/>
                    </a:cubicBezTo>
                    <a:cubicBezTo>
                      <a:pt x="228409" y="122340"/>
                      <a:pt x="254878" y="144241"/>
                      <a:pt x="279858" y="167880"/>
                    </a:cubicBezTo>
                    <a:cubicBezTo>
                      <a:pt x="298481" y="185510"/>
                      <a:pt x="316260" y="203984"/>
                      <a:pt x="333046" y="223352"/>
                    </a:cubicBezTo>
                    <a:cubicBezTo>
                      <a:pt x="338459" y="229560"/>
                      <a:pt x="343823" y="235917"/>
                      <a:pt x="349038" y="242323"/>
                    </a:cubicBezTo>
                    <a:cubicBezTo>
                      <a:pt x="369746" y="267750"/>
                      <a:pt x="389512" y="294418"/>
                      <a:pt x="406347" y="322577"/>
                    </a:cubicBezTo>
                    <a:cubicBezTo>
                      <a:pt x="406347" y="322577"/>
                      <a:pt x="406347" y="322626"/>
                      <a:pt x="406396" y="322626"/>
                    </a:cubicBezTo>
                    <a:cubicBezTo>
                      <a:pt x="407192" y="323967"/>
                      <a:pt x="407986" y="325308"/>
                      <a:pt x="408780" y="326649"/>
                    </a:cubicBezTo>
                    <a:cubicBezTo>
                      <a:pt x="410121" y="328983"/>
                      <a:pt x="410171" y="331615"/>
                      <a:pt x="409178" y="333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4" name="Google Shape;4834;p36"/>
              <p:cNvSpPr/>
              <p:nvPr/>
            </p:nvSpPr>
            <p:spPr>
              <a:xfrm>
                <a:off x="11069899" y="-1261851"/>
                <a:ext cx="75472" cy="33099"/>
              </a:xfrm>
              <a:custGeom>
                <a:rect b="b" l="l" r="r" t="t"/>
                <a:pathLst>
                  <a:path extrusionOk="0" h="33099" w="75472">
                    <a:moveTo>
                      <a:pt x="36965" y="32606"/>
                    </a:moveTo>
                    <a:cubicBezTo>
                      <a:pt x="57823" y="33847"/>
                      <a:pt x="74808" y="33500"/>
                      <a:pt x="75453" y="22425"/>
                    </a:cubicBezTo>
                    <a:cubicBezTo>
                      <a:pt x="75851" y="15721"/>
                      <a:pt x="70041" y="9463"/>
                      <a:pt x="60753" y="5193"/>
                    </a:cubicBezTo>
                    <a:cubicBezTo>
                      <a:pt x="54695" y="2461"/>
                      <a:pt x="47146" y="624"/>
                      <a:pt x="38952" y="127"/>
                    </a:cubicBezTo>
                    <a:cubicBezTo>
                      <a:pt x="18093" y="-1114"/>
                      <a:pt x="712" y="6881"/>
                      <a:pt x="17" y="17906"/>
                    </a:cubicBezTo>
                    <a:cubicBezTo>
                      <a:pt x="-132" y="20588"/>
                      <a:pt x="712" y="22723"/>
                      <a:pt x="2401" y="24461"/>
                    </a:cubicBezTo>
                    <a:cubicBezTo>
                      <a:pt x="7665" y="30024"/>
                      <a:pt x="21173" y="31662"/>
                      <a:pt x="37015" y="326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5" name="Google Shape;4835;p36"/>
              <p:cNvSpPr/>
              <p:nvPr/>
            </p:nvSpPr>
            <p:spPr>
              <a:xfrm>
                <a:off x="11072250" y="-1256659"/>
                <a:ext cx="73121" cy="27906"/>
              </a:xfrm>
              <a:custGeom>
                <a:rect b="b" l="l" r="r" t="t"/>
                <a:pathLst>
                  <a:path extrusionOk="0" h="27906" w="73121">
                    <a:moveTo>
                      <a:pt x="34614" y="27413"/>
                    </a:moveTo>
                    <a:cubicBezTo>
                      <a:pt x="55472" y="28655"/>
                      <a:pt x="72457" y="28307"/>
                      <a:pt x="73102" y="17233"/>
                    </a:cubicBezTo>
                    <a:cubicBezTo>
                      <a:pt x="73500" y="10528"/>
                      <a:pt x="67690" y="4271"/>
                      <a:pt x="58402" y="0"/>
                    </a:cubicBezTo>
                    <a:cubicBezTo>
                      <a:pt x="58750" y="2036"/>
                      <a:pt x="58850" y="4122"/>
                      <a:pt x="58303" y="6257"/>
                    </a:cubicBezTo>
                    <a:cubicBezTo>
                      <a:pt x="56416" y="13260"/>
                      <a:pt x="49761" y="16488"/>
                      <a:pt x="43255" y="18226"/>
                    </a:cubicBezTo>
                    <a:cubicBezTo>
                      <a:pt x="36898" y="19914"/>
                      <a:pt x="30344" y="20709"/>
                      <a:pt x="23739" y="20908"/>
                    </a:cubicBezTo>
                    <a:cubicBezTo>
                      <a:pt x="15792" y="21206"/>
                      <a:pt x="7797" y="20659"/>
                      <a:pt x="0" y="19269"/>
                    </a:cubicBezTo>
                    <a:cubicBezTo>
                      <a:pt x="5264" y="24831"/>
                      <a:pt x="18772" y="26470"/>
                      <a:pt x="34614" y="27413"/>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6" name="Google Shape;4836;p36"/>
              <p:cNvSpPr/>
              <p:nvPr/>
            </p:nvSpPr>
            <p:spPr>
              <a:xfrm>
                <a:off x="11136960" y="-1090440"/>
                <a:ext cx="358604" cy="176863"/>
              </a:xfrm>
              <a:custGeom>
                <a:rect b="b" l="l" r="r" t="t"/>
                <a:pathLst>
                  <a:path extrusionOk="0" h="176863" w="358604">
                    <a:moveTo>
                      <a:pt x="357417" y="173469"/>
                    </a:moveTo>
                    <a:cubicBezTo>
                      <a:pt x="357417" y="173469"/>
                      <a:pt x="357417" y="173469"/>
                      <a:pt x="357417" y="173519"/>
                    </a:cubicBezTo>
                    <a:cubicBezTo>
                      <a:pt x="356969" y="174214"/>
                      <a:pt x="356424" y="174860"/>
                      <a:pt x="355777" y="175356"/>
                    </a:cubicBezTo>
                    <a:cubicBezTo>
                      <a:pt x="353145" y="177442"/>
                      <a:pt x="348825" y="177442"/>
                      <a:pt x="346442" y="174860"/>
                    </a:cubicBezTo>
                    <a:cubicBezTo>
                      <a:pt x="344306" y="172476"/>
                      <a:pt x="342120" y="170142"/>
                      <a:pt x="339886" y="167857"/>
                    </a:cubicBezTo>
                    <a:cubicBezTo>
                      <a:pt x="338694" y="166616"/>
                      <a:pt x="337552" y="165374"/>
                      <a:pt x="336360" y="164133"/>
                    </a:cubicBezTo>
                    <a:cubicBezTo>
                      <a:pt x="328762" y="156137"/>
                      <a:pt x="321312" y="148042"/>
                      <a:pt x="313416" y="140295"/>
                    </a:cubicBezTo>
                    <a:cubicBezTo>
                      <a:pt x="304279" y="131405"/>
                      <a:pt x="294842" y="122864"/>
                      <a:pt x="285009" y="114769"/>
                    </a:cubicBezTo>
                    <a:cubicBezTo>
                      <a:pt x="282526" y="112732"/>
                      <a:pt x="280043" y="110696"/>
                      <a:pt x="277510" y="108710"/>
                    </a:cubicBezTo>
                    <a:cubicBezTo>
                      <a:pt x="276219" y="107667"/>
                      <a:pt x="274879" y="106674"/>
                      <a:pt x="273588" y="105631"/>
                    </a:cubicBezTo>
                    <a:cubicBezTo>
                      <a:pt x="273339" y="105432"/>
                      <a:pt x="272693" y="104936"/>
                      <a:pt x="272594" y="104836"/>
                    </a:cubicBezTo>
                    <a:cubicBezTo>
                      <a:pt x="272148" y="104538"/>
                      <a:pt x="271750" y="104191"/>
                      <a:pt x="271302" y="103843"/>
                    </a:cubicBezTo>
                    <a:cubicBezTo>
                      <a:pt x="266139" y="99969"/>
                      <a:pt x="260924" y="96245"/>
                      <a:pt x="255610" y="92619"/>
                    </a:cubicBezTo>
                    <a:cubicBezTo>
                      <a:pt x="253176" y="90931"/>
                      <a:pt x="250693" y="89292"/>
                      <a:pt x="248210" y="87653"/>
                    </a:cubicBezTo>
                    <a:cubicBezTo>
                      <a:pt x="240066" y="82290"/>
                      <a:pt x="231722" y="77175"/>
                      <a:pt x="223230" y="72357"/>
                    </a:cubicBezTo>
                    <a:cubicBezTo>
                      <a:pt x="212156" y="66050"/>
                      <a:pt x="200783" y="60240"/>
                      <a:pt x="189212" y="54876"/>
                    </a:cubicBezTo>
                    <a:cubicBezTo>
                      <a:pt x="186282" y="53536"/>
                      <a:pt x="183351" y="52195"/>
                      <a:pt x="180422" y="50953"/>
                    </a:cubicBezTo>
                    <a:cubicBezTo>
                      <a:pt x="178882" y="50258"/>
                      <a:pt x="177343" y="49612"/>
                      <a:pt x="175803" y="48967"/>
                    </a:cubicBezTo>
                    <a:cubicBezTo>
                      <a:pt x="175604" y="48867"/>
                      <a:pt x="174859" y="48569"/>
                      <a:pt x="174511" y="48420"/>
                    </a:cubicBezTo>
                    <a:cubicBezTo>
                      <a:pt x="174165" y="48271"/>
                      <a:pt x="173072" y="47824"/>
                      <a:pt x="172824" y="47725"/>
                    </a:cubicBezTo>
                    <a:cubicBezTo>
                      <a:pt x="167012" y="45341"/>
                      <a:pt x="161103" y="43007"/>
                      <a:pt x="155193" y="40872"/>
                    </a:cubicBezTo>
                    <a:cubicBezTo>
                      <a:pt x="131157" y="32082"/>
                      <a:pt x="106375" y="25377"/>
                      <a:pt x="81198" y="20808"/>
                    </a:cubicBezTo>
                    <a:cubicBezTo>
                      <a:pt x="74990" y="19666"/>
                      <a:pt x="68733" y="18722"/>
                      <a:pt x="62525" y="17779"/>
                    </a:cubicBezTo>
                    <a:cubicBezTo>
                      <a:pt x="61580" y="17630"/>
                      <a:pt x="60637" y="17481"/>
                      <a:pt x="59694" y="17332"/>
                    </a:cubicBezTo>
                    <a:cubicBezTo>
                      <a:pt x="59346" y="17332"/>
                      <a:pt x="58998" y="17233"/>
                      <a:pt x="58651" y="17183"/>
                    </a:cubicBezTo>
                    <a:cubicBezTo>
                      <a:pt x="58651" y="17183"/>
                      <a:pt x="58402" y="17183"/>
                      <a:pt x="58204" y="17183"/>
                    </a:cubicBezTo>
                    <a:cubicBezTo>
                      <a:pt x="58005" y="17183"/>
                      <a:pt x="57806" y="17133"/>
                      <a:pt x="57806" y="17133"/>
                    </a:cubicBezTo>
                    <a:cubicBezTo>
                      <a:pt x="57310" y="17084"/>
                      <a:pt x="56863" y="17034"/>
                      <a:pt x="56367" y="16935"/>
                    </a:cubicBezTo>
                    <a:cubicBezTo>
                      <a:pt x="55671" y="16835"/>
                      <a:pt x="54976" y="16786"/>
                      <a:pt x="54230" y="16637"/>
                    </a:cubicBezTo>
                    <a:cubicBezTo>
                      <a:pt x="51053" y="16239"/>
                      <a:pt x="47874" y="15892"/>
                      <a:pt x="44646" y="15544"/>
                    </a:cubicBezTo>
                    <a:cubicBezTo>
                      <a:pt x="33721" y="14402"/>
                      <a:pt x="22795" y="13458"/>
                      <a:pt x="11869" y="13160"/>
                    </a:cubicBezTo>
                    <a:cubicBezTo>
                      <a:pt x="10082" y="13111"/>
                      <a:pt x="8293" y="13111"/>
                      <a:pt x="6506" y="13111"/>
                    </a:cubicBezTo>
                    <a:cubicBezTo>
                      <a:pt x="3725" y="13111"/>
                      <a:pt x="1291" y="11224"/>
                      <a:pt x="398" y="8741"/>
                    </a:cubicBezTo>
                    <a:cubicBezTo>
                      <a:pt x="149" y="8045"/>
                      <a:pt x="0" y="7251"/>
                      <a:pt x="0" y="6506"/>
                    </a:cubicBezTo>
                    <a:cubicBezTo>
                      <a:pt x="0" y="2930"/>
                      <a:pt x="3029" y="0"/>
                      <a:pt x="6605" y="0"/>
                    </a:cubicBezTo>
                    <a:cubicBezTo>
                      <a:pt x="9833" y="0"/>
                      <a:pt x="13011" y="0"/>
                      <a:pt x="16240" y="0"/>
                    </a:cubicBezTo>
                    <a:cubicBezTo>
                      <a:pt x="18971" y="0"/>
                      <a:pt x="21652" y="50"/>
                      <a:pt x="24384" y="99"/>
                    </a:cubicBezTo>
                    <a:lnTo>
                      <a:pt x="24384" y="99"/>
                    </a:lnTo>
                    <a:cubicBezTo>
                      <a:pt x="32479" y="199"/>
                      <a:pt x="40524" y="397"/>
                      <a:pt x="48569" y="944"/>
                    </a:cubicBezTo>
                    <a:cubicBezTo>
                      <a:pt x="50705" y="1093"/>
                      <a:pt x="52889" y="1242"/>
                      <a:pt x="55026" y="1440"/>
                    </a:cubicBezTo>
                    <a:cubicBezTo>
                      <a:pt x="68285" y="2682"/>
                      <a:pt x="81395" y="4619"/>
                      <a:pt x="94457" y="7201"/>
                    </a:cubicBezTo>
                    <a:cubicBezTo>
                      <a:pt x="119784" y="12167"/>
                      <a:pt x="144714" y="19368"/>
                      <a:pt x="168851" y="28605"/>
                    </a:cubicBezTo>
                    <a:cubicBezTo>
                      <a:pt x="193383" y="37991"/>
                      <a:pt x="217171" y="49562"/>
                      <a:pt x="239768" y="63021"/>
                    </a:cubicBezTo>
                    <a:cubicBezTo>
                      <a:pt x="247515" y="67640"/>
                      <a:pt x="255162" y="72506"/>
                      <a:pt x="262612" y="77572"/>
                    </a:cubicBezTo>
                    <a:cubicBezTo>
                      <a:pt x="270906" y="83184"/>
                      <a:pt x="279000" y="89093"/>
                      <a:pt x="286897" y="95252"/>
                    </a:cubicBezTo>
                    <a:cubicBezTo>
                      <a:pt x="292608" y="99721"/>
                      <a:pt x="298220" y="104340"/>
                      <a:pt x="303732" y="109008"/>
                    </a:cubicBezTo>
                    <a:cubicBezTo>
                      <a:pt x="322355" y="124999"/>
                      <a:pt x="339836" y="142530"/>
                      <a:pt x="354586" y="162146"/>
                    </a:cubicBezTo>
                    <a:cubicBezTo>
                      <a:pt x="354586" y="162146"/>
                      <a:pt x="354586" y="162196"/>
                      <a:pt x="354635" y="162196"/>
                    </a:cubicBezTo>
                    <a:cubicBezTo>
                      <a:pt x="355628" y="163487"/>
                      <a:pt x="356573" y="164828"/>
                      <a:pt x="357566" y="166169"/>
                    </a:cubicBezTo>
                    <a:cubicBezTo>
                      <a:pt x="359155" y="168354"/>
                      <a:pt x="358758" y="171234"/>
                      <a:pt x="357466" y="1734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7" name="Google Shape;4837;p36"/>
              <p:cNvSpPr/>
              <p:nvPr/>
            </p:nvSpPr>
            <p:spPr>
              <a:xfrm>
                <a:off x="11111106" y="-1110222"/>
                <a:ext cx="75199" cy="34384"/>
              </a:xfrm>
              <a:custGeom>
                <a:rect b="b" l="l" r="r" t="t"/>
                <a:pathLst>
                  <a:path extrusionOk="0" h="34384" w="75199">
                    <a:moveTo>
                      <a:pt x="39113" y="32842"/>
                    </a:moveTo>
                    <a:cubicBezTo>
                      <a:pt x="59823" y="30359"/>
                      <a:pt x="76509" y="26933"/>
                      <a:pt x="75118" y="15908"/>
                    </a:cubicBezTo>
                    <a:cubicBezTo>
                      <a:pt x="74324" y="9253"/>
                      <a:pt x="67470" y="4088"/>
                      <a:pt x="57587" y="1605"/>
                    </a:cubicBezTo>
                    <a:cubicBezTo>
                      <a:pt x="51132" y="16"/>
                      <a:pt x="43385" y="-481"/>
                      <a:pt x="35190" y="512"/>
                    </a:cubicBezTo>
                    <a:cubicBezTo>
                      <a:pt x="14481" y="2996"/>
                      <a:pt x="-1261" y="13971"/>
                      <a:pt x="80" y="24996"/>
                    </a:cubicBezTo>
                    <a:cubicBezTo>
                      <a:pt x="426" y="27628"/>
                      <a:pt x="1618" y="29614"/>
                      <a:pt x="3556" y="31054"/>
                    </a:cubicBezTo>
                    <a:cubicBezTo>
                      <a:pt x="9764" y="35574"/>
                      <a:pt x="23321" y="34779"/>
                      <a:pt x="39064" y="328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8" name="Google Shape;4838;p36"/>
              <p:cNvSpPr/>
              <p:nvPr/>
            </p:nvSpPr>
            <p:spPr>
              <a:xfrm>
                <a:off x="11114711" y="-1108617"/>
                <a:ext cx="71593" cy="32779"/>
              </a:xfrm>
              <a:custGeom>
                <a:rect b="b" l="l" r="r" t="t"/>
                <a:pathLst>
                  <a:path extrusionOk="0" h="32779" w="71593">
                    <a:moveTo>
                      <a:pt x="35508" y="31237"/>
                    </a:moveTo>
                    <a:cubicBezTo>
                      <a:pt x="56218" y="28754"/>
                      <a:pt x="72903" y="25328"/>
                      <a:pt x="71513" y="14303"/>
                    </a:cubicBezTo>
                    <a:cubicBezTo>
                      <a:pt x="70719" y="7648"/>
                      <a:pt x="63865" y="2483"/>
                      <a:pt x="53982" y="0"/>
                    </a:cubicBezTo>
                    <a:cubicBezTo>
                      <a:pt x="54678" y="1937"/>
                      <a:pt x="55174" y="3973"/>
                      <a:pt x="55026" y="6158"/>
                    </a:cubicBezTo>
                    <a:cubicBezTo>
                      <a:pt x="54429" y="13409"/>
                      <a:pt x="48420" y="17779"/>
                      <a:pt x="42362" y="20610"/>
                    </a:cubicBezTo>
                    <a:cubicBezTo>
                      <a:pt x="36403" y="23391"/>
                      <a:pt x="30095" y="25328"/>
                      <a:pt x="23639" y="26768"/>
                    </a:cubicBezTo>
                    <a:cubicBezTo>
                      <a:pt x="15892" y="28456"/>
                      <a:pt x="7945" y="29350"/>
                      <a:pt x="0" y="29449"/>
                    </a:cubicBezTo>
                    <a:cubicBezTo>
                      <a:pt x="6208" y="33969"/>
                      <a:pt x="19765" y="33174"/>
                      <a:pt x="35508" y="3123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39" name="Google Shape;4839;p36"/>
              <p:cNvSpPr/>
              <p:nvPr/>
            </p:nvSpPr>
            <p:spPr>
              <a:xfrm>
                <a:off x="11385170" y="-1027618"/>
                <a:ext cx="110344" cy="115591"/>
              </a:xfrm>
              <a:custGeom>
                <a:rect b="b" l="l" r="r" t="t"/>
                <a:pathLst>
                  <a:path extrusionOk="0" h="115591" w="110344">
                    <a:moveTo>
                      <a:pt x="109207" y="110647"/>
                    </a:moveTo>
                    <a:cubicBezTo>
                      <a:pt x="109207" y="110647"/>
                      <a:pt x="109207" y="110647"/>
                      <a:pt x="109207" y="110696"/>
                    </a:cubicBezTo>
                    <a:cubicBezTo>
                      <a:pt x="108512" y="112186"/>
                      <a:pt x="107418" y="113527"/>
                      <a:pt x="105929" y="114471"/>
                    </a:cubicBezTo>
                    <a:cubicBezTo>
                      <a:pt x="102155" y="116904"/>
                      <a:pt x="97189" y="115116"/>
                      <a:pt x="94855" y="111590"/>
                    </a:cubicBezTo>
                    <a:cubicBezTo>
                      <a:pt x="92619" y="108164"/>
                      <a:pt x="90335" y="104737"/>
                      <a:pt x="88150" y="101261"/>
                    </a:cubicBezTo>
                    <a:cubicBezTo>
                      <a:pt x="80551" y="93265"/>
                      <a:pt x="73102" y="85170"/>
                      <a:pt x="65206" y="77423"/>
                    </a:cubicBezTo>
                    <a:cubicBezTo>
                      <a:pt x="56068" y="68533"/>
                      <a:pt x="46632" y="59992"/>
                      <a:pt x="36799" y="51897"/>
                    </a:cubicBezTo>
                    <a:cubicBezTo>
                      <a:pt x="34316" y="49861"/>
                      <a:pt x="31833" y="47824"/>
                      <a:pt x="29300" y="45838"/>
                    </a:cubicBezTo>
                    <a:cubicBezTo>
                      <a:pt x="28009" y="44795"/>
                      <a:pt x="26669" y="43802"/>
                      <a:pt x="25378" y="42759"/>
                    </a:cubicBezTo>
                    <a:cubicBezTo>
                      <a:pt x="25129" y="42560"/>
                      <a:pt x="24483" y="42064"/>
                      <a:pt x="24384" y="41964"/>
                    </a:cubicBezTo>
                    <a:cubicBezTo>
                      <a:pt x="23937" y="41666"/>
                      <a:pt x="23540" y="41319"/>
                      <a:pt x="23092" y="40971"/>
                    </a:cubicBezTo>
                    <a:cubicBezTo>
                      <a:pt x="17928" y="37097"/>
                      <a:pt x="12714" y="33373"/>
                      <a:pt x="7400" y="29747"/>
                    </a:cubicBezTo>
                    <a:cubicBezTo>
                      <a:pt x="4966" y="28059"/>
                      <a:pt x="2483" y="26420"/>
                      <a:pt x="0" y="24781"/>
                    </a:cubicBezTo>
                    <a:cubicBezTo>
                      <a:pt x="2185" y="23291"/>
                      <a:pt x="4321" y="21851"/>
                      <a:pt x="6456" y="20312"/>
                    </a:cubicBezTo>
                    <a:cubicBezTo>
                      <a:pt x="9089" y="18474"/>
                      <a:pt x="11770" y="16537"/>
                      <a:pt x="14352" y="14650"/>
                    </a:cubicBezTo>
                    <a:cubicBezTo>
                      <a:pt x="22646" y="20262"/>
                      <a:pt x="30740" y="26172"/>
                      <a:pt x="38637" y="32330"/>
                    </a:cubicBezTo>
                    <a:cubicBezTo>
                      <a:pt x="35508" y="28456"/>
                      <a:pt x="32380" y="24682"/>
                      <a:pt x="29201" y="20858"/>
                    </a:cubicBezTo>
                    <a:cubicBezTo>
                      <a:pt x="26222" y="17332"/>
                      <a:pt x="23241" y="13806"/>
                      <a:pt x="20163" y="10330"/>
                    </a:cubicBezTo>
                    <a:cubicBezTo>
                      <a:pt x="24533" y="7002"/>
                      <a:pt x="28854" y="3526"/>
                      <a:pt x="33025" y="0"/>
                    </a:cubicBezTo>
                    <a:cubicBezTo>
                      <a:pt x="38438" y="6208"/>
                      <a:pt x="43802" y="12564"/>
                      <a:pt x="49017" y="18971"/>
                    </a:cubicBezTo>
                    <a:cubicBezTo>
                      <a:pt x="69726" y="44398"/>
                      <a:pt x="89491" y="71066"/>
                      <a:pt x="106326" y="99225"/>
                    </a:cubicBezTo>
                    <a:cubicBezTo>
                      <a:pt x="106326" y="99225"/>
                      <a:pt x="106326" y="99274"/>
                      <a:pt x="106375" y="99274"/>
                    </a:cubicBezTo>
                    <a:cubicBezTo>
                      <a:pt x="107370" y="100565"/>
                      <a:pt x="108313" y="101906"/>
                      <a:pt x="109306" y="103247"/>
                    </a:cubicBezTo>
                    <a:cubicBezTo>
                      <a:pt x="110895" y="105432"/>
                      <a:pt x="110498" y="108313"/>
                      <a:pt x="109207" y="110498"/>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0" name="Google Shape;4840;p36"/>
              <p:cNvSpPr/>
              <p:nvPr/>
            </p:nvSpPr>
            <p:spPr>
              <a:xfrm>
                <a:off x="11434335" y="-1053989"/>
                <a:ext cx="85678" cy="142149"/>
              </a:xfrm>
              <a:custGeom>
                <a:rect b="b" l="l" r="r" t="t"/>
                <a:pathLst>
                  <a:path extrusionOk="0" h="142149" w="85678">
                    <a:moveTo>
                      <a:pt x="84624" y="130065"/>
                    </a:moveTo>
                    <a:cubicBezTo>
                      <a:pt x="86760" y="134037"/>
                      <a:pt x="85567" y="138557"/>
                      <a:pt x="81794" y="141040"/>
                    </a:cubicBezTo>
                    <a:cubicBezTo>
                      <a:pt x="78218" y="143374"/>
                      <a:pt x="72905" y="141834"/>
                      <a:pt x="70818" y="138209"/>
                    </a:cubicBezTo>
                    <a:cubicBezTo>
                      <a:pt x="68733" y="134484"/>
                      <a:pt x="66647" y="130809"/>
                      <a:pt x="64560" y="127085"/>
                    </a:cubicBezTo>
                    <a:cubicBezTo>
                      <a:pt x="47427" y="96692"/>
                      <a:pt x="30891" y="65951"/>
                      <a:pt x="13558" y="35657"/>
                    </a:cubicBezTo>
                    <a:cubicBezTo>
                      <a:pt x="9039" y="27811"/>
                      <a:pt x="4520" y="19914"/>
                      <a:pt x="0" y="12118"/>
                    </a:cubicBezTo>
                    <a:cubicBezTo>
                      <a:pt x="3129" y="9088"/>
                      <a:pt x="6257" y="5959"/>
                      <a:pt x="9287" y="2781"/>
                    </a:cubicBezTo>
                    <a:cubicBezTo>
                      <a:pt x="10181" y="1837"/>
                      <a:pt x="11026" y="944"/>
                      <a:pt x="11870" y="0"/>
                    </a:cubicBezTo>
                    <a:cubicBezTo>
                      <a:pt x="19369" y="12763"/>
                      <a:pt x="26719" y="25626"/>
                      <a:pt x="34069" y="38488"/>
                    </a:cubicBezTo>
                    <a:cubicBezTo>
                      <a:pt x="51301" y="68831"/>
                      <a:pt x="68285" y="99324"/>
                      <a:pt x="84724" y="13006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1" name="Google Shape;4841;p36"/>
              <p:cNvSpPr/>
              <p:nvPr/>
            </p:nvSpPr>
            <p:spPr>
              <a:xfrm>
                <a:off x="11448389" y="-1110901"/>
                <a:ext cx="97381" cy="164149"/>
              </a:xfrm>
              <a:custGeom>
                <a:rect b="b" l="l" r="r" t="t"/>
                <a:pathLst>
                  <a:path extrusionOk="0" h="164149" w="97381">
                    <a:moveTo>
                      <a:pt x="93861" y="163090"/>
                    </a:moveTo>
                    <a:cubicBezTo>
                      <a:pt x="90434" y="165324"/>
                      <a:pt x="85518" y="163835"/>
                      <a:pt x="83532" y="160408"/>
                    </a:cubicBezTo>
                    <a:cubicBezTo>
                      <a:pt x="79211" y="153058"/>
                      <a:pt x="75139" y="145559"/>
                      <a:pt x="71265" y="137911"/>
                    </a:cubicBezTo>
                    <a:cubicBezTo>
                      <a:pt x="69477" y="137911"/>
                      <a:pt x="67640" y="137116"/>
                      <a:pt x="66150" y="135875"/>
                    </a:cubicBezTo>
                    <a:cubicBezTo>
                      <a:pt x="63369" y="133491"/>
                      <a:pt x="60637" y="131008"/>
                      <a:pt x="58005" y="128426"/>
                    </a:cubicBezTo>
                    <a:cubicBezTo>
                      <a:pt x="52742" y="123360"/>
                      <a:pt x="47923" y="117599"/>
                      <a:pt x="43206" y="111988"/>
                    </a:cubicBezTo>
                    <a:cubicBezTo>
                      <a:pt x="38438" y="106376"/>
                      <a:pt x="33820" y="100615"/>
                      <a:pt x="29252" y="94805"/>
                    </a:cubicBezTo>
                    <a:cubicBezTo>
                      <a:pt x="19865" y="82836"/>
                      <a:pt x="10925" y="70570"/>
                      <a:pt x="2433" y="57955"/>
                    </a:cubicBezTo>
                    <a:cubicBezTo>
                      <a:pt x="1590" y="56714"/>
                      <a:pt x="794" y="55522"/>
                      <a:pt x="0" y="54280"/>
                    </a:cubicBezTo>
                    <a:cubicBezTo>
                      <a:pt x="3923" y="49960"/>
                      <a:pt x="7698" y="45490"/>
                      <a:pt x="11273" y="40921"/>
                    </a:cubicBezTo>
                    <a:cubicBezTo>
                      <a:pt x="15097" y="46881"/>
                      <a:pt x="19071" y="52741"/>
                      <a:pt x="23142" y="58551"/>
                    </a:cubicBezTo>
                    <a:cubicBezTo>
                      <a:pt x="27264" y="64461"/>
                      <a:pt x="31536" y="70321"/>
                      <a:pt x="35856" y="76132"/>
                    </a:cubicBezTo>
                    <a:cubicBezTo>
                      <a:pt x="36998" y="77671"/>
                      <a:pt x="38190" y="79161"/>
                      <a:pt x="39332" y="80701"/>
                    </a:cubicBezTo>
                    <a:cubicBezTo>
                      <a:pt x="39829" y="81346"/>
                      <a:pt x="40376" y="81992"/>
                      <a:pt x="40822" y="82637"/>
                    </a:cubicBezTo>
                    <a:cubicBezTo>
                      <a:pt x="40921" y="82737"/>
                      <a:pt x="41568" y="83581"/>
                      <a:pt x="41765" y="83829"/>
                    </a:cubicBezTo>
                    <a:cubicBezTo>
                      <a:pt x="44051" y="86710"/>
                      <a:pt x="46335" y="89590"/>
                      <a:pt x="48669" y="92470"/>
                    </a:cubicBezTo>
                    <a:cubicBezTo>
                      <a:pt x="50010" y="94109"/>
                      <a:pt x="51351" y="95748"/>
                      <a:pt x="52742" y="97387"/>
                    </a:cubicBezTo>
                    <a:cubicBezTo>
                      <a:pt x="51301" y="93911"/>
                      <a:pt x="49861" y="90385"/>
                      <a:pt x="48420" y="86908"/>
                    </a:cubicBezTo>
                    <a:cubicBezTo>
                      <a:pt x="39630" y="65454"/>
                      <a:pt x="31883" y="43603"/>
                      <a:pt x="25129" y="21404"/>
                    </a:cubicBezTo>
                    <a:cubicBezTo>
                      <a:pt x="27413" y="17779"/>
                      <a:pt x="29598" y="14054"/>
                      <a:pt x="31635" y="10280"/>
                    </a:cubicBezTo>
                    <a:cubicBezTo>
                      <a:pt x="32926" y="7847"/>
                      <a:pt x="34316" y="4172"/>
                      <a:pt x="35806" y="0"/>
                    </a:cubicBezTo>
                    <a:cubicBezTo>
                      <a:pt x="37991" y="7847"/>
                      <a:pt x="40326" y="15594"/>
                      <a:pt x="42809" y="23341"/>
                    </a:cubicBezTo>
                    <a:cubicBezTo>
                      <a:pt x="49910" y="45639"/>
                      <a:pt x="57955" y="67640"/>
                      <a:pt x="66944" y="89193"/>
                    </a:cubicBezTo>
                    <a:cubicBezTo>
                      <a:pt x="67143" y="89590"/>
                      <a:pt x="67640" y="90782"/>
                      <a:pt x="67690" y="90981"/>
                    </a:cubicBezTo>
                    <a:cubicBezTo>
                      <a:pt x="67987" y="91676"/>
                      <a:pt x="68285" y="92371"/>
                      <a:pt x="68583" y="93066"/>
                    </a:cubicBezTo>
                    <a:cubicBezTo>
                      <a:pt x="69129" y="94308"/>
                      <a:pt x="69626" y="95549"/>
                      <a:pt x="70173" y="96791"/>
                    </a:cubicBezTo>
                    <a:cubicBezTo>
                      <a:pt x="71315" y="99423"/>
                      <a:pt x="72457" y="102005"/>
                      <a:pt x="73599" y="104638"/>
                    </a:cubicBezTo>
                    <a:cubicBezTo>
                      <a:pt x="75983" y="110001"/>
                      <a:pt x="78416" y="115315"/>
                      <a:pt x="80949" y="120629"/>
                    </a:cubicBezTo>
                    <a:cubicBezTo>
                      <a:pt x="86015" y="131356"/>
                      <a:pt x="91329" y="141983"/>
                      <a:pt x="96443" y="152710"/>
                    </a:cubicBezTo>
                    <a:cubicBezTo>
                      <a:pt x="98281" y="156534"/>
                      <a:pt x="97437" y="160656"/>
                      <a:pt x="93762" y="163040"/>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2" name="Google Shape;4842;p36"/>
              <p:cNvSpPr/>
              <p:nvPr/>
            </p:nvSpPr>
            <p:spPr>
              <a:xfrm>
                <a:off x="11473907" y="-1267377"/>
                <a:ext cx="428753" cy="289058"/>
              </a:xfrm>
              <a:custGeom>
                <a:rect b="b" l="l" r="r" t="t"/>
                <a:pathLst>
                  <a:path extrusionOk="0" h="289058" w="428753">
                    <a:moveTo>
                      <a:pt x="428690" y="137753"/>
                    </a:moveTo>
                    <a:cubicBezTo>
                      <a:pt x="428888" y="141279"/>
                      <a:pt x="428640" y="144855"/>
                      <a:pt x="427697" y="148431"/>
                    </a:cubicBezTo>
                    <a:cubicBezTo>
                      <a:pt x="426753" y="152155"/>
                      <a:pt x="424866" y="155929"/>
                      <a:pt x="421539" y="157866"/>
                    </a:cubicBezTo>
                    <a:cubicBezTo>
                      <a:pt x="414734" y="161839"/>
                      <a:pt x="406590" y="156575"/>
                      <a:pt x="399836" y="152602"/>
                    </a:cubicBezTo>
                    <a:cubicBezTo>
                      <a:pt x="375204" y="138200"/>
                      <a:pt x="344016" y="140485"/>
                      <a:pt x="316702" y="148679"/>
                    </a:cubicBezTo>
                    <a:cubicBezTo>
                      <a:pt x="289338" y="156873"/>
                      <a:pt x="263713" y="170381"/>
                      <a:pt x="236101" y="177632"/>
                    </a:cubicBezTo>
                    <a:cubicBezTo>
                      <a:pt x="214200" y="183392"/>
                      <a:pt x="191305" y="185131"/>
                      <a:pt x="169753" y="192083"/>
                    </a:cubicBezTo>
                    <a:cubicBezTo>
                      <a:pt x="126647" y="205989"/>
                      <a:pt x="92827" y="239262"/>
                      <a:pt x="62483" y="272933"/>
                    </a:cubicBezTo>
                    <a:cubicBezTo>
                      <a:pt x="57566" y="278396"/>
                      <a:pt x="52501" y="284008"/>
                      <a:pt x="45847" y="287037"/>
                    </a:cubicBezTo>
                    <a:cubicBezTo>
                      <a:pt x="35815" y="291556"/>
                      <a:pt x="21115" y="288129"/>
                      <a:pt x="11133" y="280432"/>
                    </a:cubicBezTo>
                    <a:cubicBezTo>
                      <a:pt x="6067" y="276509"/>
                      <a:pt x="2194" y="271493"/>
                      <a:pt x="803" y="265881"/>
                    </a:cubicBezTo>
                    <a:cubicBezTo>
                      <a:pt x="-3270" y="249592"/>
                      <a:pt x="9196" y="221185"/>
                      <a:pt x="14758" y="206038"/>
                    </a:cubicBezTo>
                    <a:cubicBezTo>
                      <a:pt x="29160" y="166607"/>
                      <a:pt x="52054" y="130652"/>
                      <a:pt x="79418" y="99017"/>
                    </a:cubicBezTo>
                    <a:cubicBezTo>
                      <a:pt x="95260" y="80692"/>
                      <a:pt x="112691" y="63757"/>
                      <a:pt x="131315" y="48213"/>
                    </a:cubicBezTo>
                    <a:cubicBezTo>
                      <a:pt x="144823" y="36989"/>
                      <a:pt x="158975" y="26312"/>
                      <a:pt x="174769" y="18664"/>
                    </a:cubicBezTo>
                    <a:cubicBezTo>
                      <a:pt x="196074" y="8434"/>
                      <a:pt x="219713" y="3964"/>
                      <a:pt x="243203" y="1481"/>
                    </a:cubicBezTo>
                    <a:cubicBezTo>
                      <a:pt x="267388" y="-1102"/>
                      <a:pt x="293063" y="-1399"/>
                      <a:pt x="314666" y="9774"/>
                    </a:cubicBezTo>
                    <a:cubicBezTo>
                      <a:pt x="326584" y="15932"/>
                      <a:pt x="336517" y="25269"/>
                      <a:pt x="346301" y="34506"/>
                    </a:cubicBezTo>
                    <a:cubicBezTo>
                      <a:pt x="368102" y="55066"/>
                      <a:pt x="389953" y="75676"/>
                      <a:pt x="409173" y="98719"/>
                    </a:cubicBezTo>
                    <a:cubicBezTo>
                      <a:pt x="418608" y="110042"/>
                      <a:pt x="427746" y="123699"/>
                      <a:pt x="428690" y="1378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3" name="Google Shape;4843;p36"/>
              <p:cNvSpPr/>
              <p:nvPr/>
            </p:nvSpPr>
            <p:spPr>
              <a:xfrm>
                <a:off x="11485040" y="-1165340"/>
                <a:ext cx="417620" cy="187021"/>
              </a:xfrm>
              <a:custGeom>
                <a:rect b="b" l="l" r="r" t="t"/>
                <a:pathLst>
                  <a:path extrusionOk="0" h="187021" w="417620">
                    <a:moveTo>
                      <a:pt x="417557" y="35716"/>
                    </a:moveTo>
                    <a:cubicBezTo>
                      <a:pt x="417755" y="39242"/>
                      <a:pt x="417507" y="42818"/>
                      <a:pt x="416564" y="46393"/>
                    </a:cubicBezTo>
                    <a:cubicBezTo>
                      <a:pt x="415620" y="50118"/>
                      <a:pt x="413733" y="53892"/>
                      <a:pt x="410406" y="55829"/>
                    </a:cubicBezTo>
                    <a:cubicBezTo>
                      <a:pt x="403601" y="59802"/>
                      <a:pt x="395457" y="54538"/>
                      <a:pt x="388703" y="50565"/>
                    </a:cubicBezTo>
                    <a:cubicBezTo>
                      <a:pt x="364071" y="36163"/>
                      <a:pt x="332883" y="38448"/>
                      <a:pt x="305569" y="46642"/>
                    </a:cubicBezTo>
                    <a:cubicBezTo>
                      <a:pt x="278205" y="54836"/>
                      <a:pt x="252580" y="68344"/>
                      <a:pt x="224968" y="75595"/>
                    </a:cubicBezTo>
                    <a:cubicBezTo>
                      <a:pt x="203067" y="81355"/>
                      <a:pt x="180172" y="83094"/>
                      <a:pt x="158620" y="90046"/>
                    </a:cubicBezTo>
                    <a:cubicBezTo>
                      <a:pt x="115514" y="103952"/>
                      <a:pt x="81694" y="137225"/>
                      <a:pt x="51350" y="170896"/>
                    </a:cubicBezTo>
                    <a:cubicBezTo>
                      <a:pt x="46433" y="176359"/>
                      <a:pt x="41368" y="181970"/>
                      <a:pt x="34714" y="185000"/>
                    </a:cubicBezTo>
                    <a:cubicBezTo>
                      <a:pt x="24682" y="189519"/>
                      <a:pt x="9982" y="186092"/>
                      <a:pt x="0" y="178395"/>
                    </a:cubicBezTo>
                    <a:cubicBezTo>
                      <a:pt x="2284" y="173826"/>
                      <a:pt x="5611" y="169505"/>
                      <a:pt x="10080" y="165483"/>
                    </a:cubicBezTo>
                    <a:cubicBezTo>
                      <a:pt x="28208" y="149144"/>
                      <a:pt x="51051" y="139857"/>
                      <a:pt x="68731" y="122326"/>
                    </a:cubicBezTo>
                    <a:cubicBezTo>
                      <a:pt x="89738" y="101518"/>
                      <a:pt x="106375" y="75744"/>
                      <a:pt x="133640" y="62285"/>
                    </a:cubicBezTo>
                    <a:cubicBezTo>
                      <a:pt x="166565" y="45996"/>
                      <a:pt x="206643" y="51906"/>
                      <a:pt x="240761" y="38249"/>
                    </a:cubicBezTo>
                    <a:cubicBezTo>
                      <a:pt x="272793" y="25337"/>
                      <a:pt x="301050" y="-4808"/>
                      <a:pt x="335168" y="655"/>
                    </a:cubicBezTo>
                    <a:cubicBezTo>
                      <a:pt x="350612" y="3138"/>
                      <a:pt x="363774" y="12772"/>
                      <a:pt x="376983" y="21264"/>
                    </a:cubicBezTo>
                    <a:cubicBezTo>
                      <a:pt x="389250" y="29161"/>
                      <a:pt x="403105" y="36461"/>
                      <a:pt x="417507" y="3576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4" name="Google Shape;4844;p36"/>
              <p:cNvSpPr/>
              <p:nvPr/>
            </p:nvSpPr>
            <p:spPr>
              <a:xfrm>
                <a:off x="11463317" y="-1240420"/>
                <a:ext cx="353662" cy="250456"/>
              </a:xfrm>
              <a:custGeom>
                <a:rect b="b" l="l" r="r" t="t"/>
                <a:pathLst>
                  <a:path extrusionOk="0" h="250456" w="353662">
                    <a:moveTo>
                      <a:pt x="56238" y="142878"/>
                    </a:moveTo>
                    <a:cubicBezTo>
                      <a:pt x="69746" y="126837"/>
                      <a:pt x="84844" y="112236"/>
                      <a:pt x="99941" y="97636"/>
                    </a:cubicBezTo>
                    <a:cubicBezTo>
                      <a:pt x="113499" y="84525"/>
                      <a:pt x="127056" y="71414"/>
                      <a:pt x="140614" y="58353"/>
                    </a:cubicBezTo>
                    <a:cubicBezTo>
                      <a:pt x="151092" y="48222"/>
                      <a:pt x="161670" y="37992"/>
                      <a:pt x="173887" y="29947"/>
                    </a:cubicBezTo>
                    <a:cubicBezTo>
                      <a:pt x="205473" y="9089"/>
                      <a:pt x="244755" y="4619"/>
                      <a:pt x="282399" y="745"/>
                    </a:cubicBezTo>
                    <a:cubicBezTo>
                      <a:pt x="288557" y="100"/>
                      <a:pt x="294814" y="-546"/>
                      <a:pt x="300823" y="745"/>
                    </a:cubicBezTo>
                    <a:cubicBezTo>
                      <a:pt x="306683" y="1937"/>
                      <a:pt x="312047" y="4867"/>
                      <a:pt x="317310" y="7797"/>
                    </a:cubicBezTo>
                    <a:cubicBezTo>
                      <a:pt x="329428" y="14452"/>
                      <a:pt x="341546" y="21107"/>
                      <a:pt x="353663" y="27811"/>
                    </a:cubicBezTo>
                    <a:cubicBezTo>
                      <a:pt x="313338" y="20561"/>
                      <a:pt x="271621" y="21107"/>
                      <a:pt x="231495" y="29450"/>
                    </a:cubicBezTo>
                    <a:cubicBezTo>
                      <a:pt x="217888" y="32281"/>
                      <a:pt x="204329" y="36055"/>
                      <a:pt x="192063" y="42660"/>
                    </a:cubicBezTo>
                    <a:cubicBezTo>
                      <a:pt x="182230" y="47974"/>
                      <a:pt x="173390" y="54927"/>
                      <a:pt x="164649" y="61879"/>
                    </a:cubicBezTo>
                    <a:cubicBezTo>
                      <a:pt x="116179" y="100367"/>
                      <a:pt x="66816" y="139848"/>
                      <a:pt x="33642" y="192142"/>
                    </a:cubicBezTo>
                    <a:cubicBezTo>
                      <a:pt x="81615" y="136472"/>
                      <a:pt x="150596" y="103844"/>
                      <a:pt x="218384" y="75487"/>
                    </a:cubicBezTo>
                    <a:cubicBezTo>
                      <a:pt x="225188" y="72656"/>
                      <a:pt x="232041" y="69825"/>
                      <a:pt x="239142" y="67839"/>
                    </a:cubicBezTo>
                    <a:cubicBezTo>
                      <a:pt x="248330" y="65306"/>
                      <a:pt x="257815" y="64213"/>
                      <a:pt x="267252" y="63121"/>
                    </a:cubicBezTo>
                    <a:cubicBezTo>
                      <a:pt x="288854" y="60638"/>
                      <a:pt x="310457" y="58155"/>
                      <a:pt x="332061" y="55672"/>
                    </a:cubicBezTo>
                    <a:cubicBezTo>
                      <a:pt x="337374" y="55076"/>
                      <a:pt x="344972" y="56317"/>
                      <a:pt x="344773" y="61730"/>
                    </a:cubicBezTo>
                    <a:cubicBezTo>
                      <a:pt x="289898" y="74791"/>
                      <a:pt x="234773" y="87902"/>
                      <a:pt x="182727" y="109753"/>
                    </a:cubicBezTo>
                    <a:cubicBezTo>
                      <a:pt x="130731" y="131555"/>
                      <a:pt x="81515" y="162643"/>
                      <a:pt x="45958" y="206445"/>
                    </a:cubicBezTo>
                    <a:cubicBezTo>
                      <a:pt x="36969" y="217520"/>
                      <a:pt x="28924" y="229290"/>
                      <a:pt x="21127" y="241208"/>
                    </a:cubicBezTo>
                    <a:cubicBezTo>
                      <a:pt x="15019" y="250545"/>
                      <a:pt x="2901" y="256107"/>
                      <a:pt x="219" y="241457"/>
                    </a:cubicBezTo>
                    <a:cubicBezTo>
                      <a:pt x="-1470" y="232120"/>
                      <a:pt x="7022" y="222635"/>
                      <a:pt x="10946" y="214739"/>
                    </a:cubicBezTo>
                    <a:cubicBezTo>
                      <a:pt x="23759" y="189163"/>
                      <a:pt x="37615" y="165027"/>
                      <a:pt x="56139" y="14302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5" name="Google Shape;4845;p36"/>
              <p:cNvSpPr/>
              <p:nvPr/>
            </p:nvSpPr>
            <p:spPr>
              <a:xfrm>
                <a:off x="11371158" y="-1080628"/>
                <a:ext cx="359886" cy="454867"/>
              </a:xfrm>
              <a:custGeom>
                <a:rect b="b" l="l" r="r" t="t"/>
                <a:pathLst>
                  <a:path extrusionOk="0" h="454867" w="359886">
                    <a:moveTo>
                      <a:pt x="359659" y="396820"/>
                    </a:moveTo>
                    <a:cubicBezTo>
                      <a:pt x="359460" y="398309"/>
                      <a:pt x="359013" y="399750"/>
                      <a:pt x="358418" y="401140"/>
                    </a:cubicBezTo>
                    <a:cubicBezTo>
                      <a:pt x="357324" y="403723"/>
                      <a:pt x="355736" y="406106"/>
                      <a:pt x="354097" y="408391"/>
                    </a:cubicBezTo>
                    <a:cubicBezTo>
                      <a:pt x="335970" y="433321"/>
                      <a:pt x="307216" y="450256"/>
                      <a:pt x="276624" y="453980"/>
                    </a:cubicBezTo>
                    <a:cubicBezTo>
                      <a:pt x="256213" y="456513"/>
                      <a:pt x="235505" y="453335"/>
                      <a:pt x="215640" y="448120"/>
                    </a:cubicBezTo>
                    <a:cubicBezTo>
                      <a:pt x="154058" y="431831"/>
                      <a:pt x="98189" y="394635"/>
                      <a:pt x="59551" y="344029"/>
                    </a:cubicBezTo>
                    <a:cubicBezTo>
                      <a:pt x="20865" y="293424"/>
                      <a:pt x="-439" y="229807"/>
                      <a:pt x="7" y="166090"/>
                    </a:cubicBezTo>
                    <a:cubicBezTo>
                      <a:pt x="206" y="136840"/>
                      <a:pt x="8102" y="102970"/>
                      <a:pt x="34621" y="90505"/>
                    </a:cubicBezTo>
                    <a:cubicBezTo>
                      <a:pt x="38495" y="88667"/>
                      <a:pt x="42518" y="87376"/>
                      <a:pt x="46640" y="86333"/>
                    </a:cubicBezTo>
                    <a:cubicBezTo>
                      <a:pt x="67697" y="81069"/>
                      <a:pt x="89945" y="83453"/>
                      <a:pt x="100373" y="61403"/>
                    </a:cubicBezTo>
                    <a:cubicBezTo>
                      <a:pt x="101318" y="59417"/>
                      <a:pt x="102162" y="57380"/>
                      <a:pt x="103055" y="55295"/>
                    </a:cubicBezTo>
                    <a:cubicBezTo>
                      <a:pt x="112044" y="32996"/>
                      <a:pt x="116911" y="6030"/>
                      <a:pt x="145218" y="716"/>
                    </a:cubicBezTo>
                    <a:cubicBezTo>
                      <a:pt x="145566" y="666"/>
                      <a:pt x="145865" y="567"/>
                      <a:pt x="146212" y="517"/>
                    </a:cubicBezTo>
                    <a:cubicBezTo>
                      <a:pt x="155996" y="-1121"/>
                      <a:pt x="166077" y="1312"/>
                      <a:pt x="175115" y="5285"/>
                    </a:cubicBezTo>
                    <a:cubicBezTo>
                      <a:pt x="202032" y="17154"/>
                      <a:pt x="220656" y="41787"/>
                      <a:pt x="234362" y="68157"/>
                    </a:cubicBezTo>
                    <a:cubicBezTo>
                      <a:pt x="236150" y="71633"/>
                      <a:pt x="237888" y="75159"/>
                      <a:pt x="239576" y="78735"/>
                    </a:cubicBezTo>
                    <a:cubicBezTo>
                      <a:pt x="241812" y="83552"/>
                      <a:pt x="243947" y="88369"/>
                      <a:pt x="245982" y="93286"/>
                    </a:cubicBezTo>
                    <a:cubicBezTo>
                      <a:pt x="246926" y="95570"/>
                      <a:pt x="247870" y="97905"/>
                      <a:pt x="248764" y="100189"/>
                    </a:cubicBezTo>
                    <a:cubicBezTo>
                      <a:pt x="248764" y="100239"/>
                      <a:pt x="248764" y="100288"/>
                      <a:pt x="248814" y="100338"/>
                    </a:cubicBezTo>
                    <a:cubicBezTo>
                      <a:pt x="266195" y="144736"/>
                      <a:pt x="275085" y="192461"/>
                      <a:pt x="274687" y="240136"/>
                    </a:cubicBezTo>
                    <a:cubicBezTo>
                      <a:pt x="274488" y="263726"/>
                      <a:pt x="272105" y="287613"/>
                      <a:pt x="276723" y="310805"/>
                    </a:cubicBezTo>
                    <a:cubicBezTo>
                      <a:pt x="281342" y="333948"/>
                      <a:pt x="294651" y="357040"/>
                      <a:pt x="316552" y="365831"/>
                    </a:cubicBezTo>
                    <a:cubicBezTo>
                      <a:pt x="325591" y="369456"/>
                      <a:pt x="335523" y="370449"/>
                      <a:pt x="344363" y="374472"/>
                    </a:cubicBezTo>
                    <a:cubicBezTo>
                      <a:pt x="349081" y="376607"/>
                      <a:pt x="353551" y="380084"/>
                      <a:pt x="356431" y="384354"/>
                    </a:cubicBezTo>
                    <a:cubicBezTo>
                      <a:pt x="359013" y="388079"/>
                      <a:pt x="360404" y="392350"/>
                      <a:pt x="359709" y="3968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6" name="Google Shape;4846;p36"/>
              <p:cNvSpPr/>
              <p:nvPr/>
            </p:nvSpPr>
            <p:spPr>
              <a:xfrm>
                <a:off x="11614883" y="-980290"/>
                <a:ext cx="112655" cy="284016"/>
              </a:xfrm>
              <a:custGeom>
                <a:rect b="b" l="l" r="r" t="t"/>
                <a:pathLst>
                  <a:path extrusionOk="0" h="284016" w="112655">
                    <a:moveTo>
                      <a:pt x="112606" y="283967"/>
                    </a:moveTo>
                    <a:cubicBezTo>
                      <a:pt x="92245" y="279944"/>
                      <a:pt x="70692" y="280193"/>
                      <a:pt x="51820" y="271601"/>
                    </a:cubicBezTo>
                    <a:cubicBezTo>
                      <a:pt x="17653" y="256107"/>
                      <a:pt x="1413" y="215632"/>
                      <a:pt x="122" y="178137"/>
                    </a:cubicBezTo>
                    <a:cubicBezTo>
                      <a:pt x="-1219" y="140643"/>
                      <a:pt x="8863" y="103694"/>
                      <a:pt x="11743" y="66299"/>
                    </a:cubicBezTo>
                    <a:cubicBezTo>
                      <a:pt x="13431" y="44199"/>
                      <a:pt x="12289" y="21106"/>
                      <a:pt x="5039" y="0"/>
                    </a:cubicBezTo>
                    <a:cubicBezTo>
                      <a:pt x="22420" y="44398"/>
                      <a:pt x="31310" y="92123"/>
                      <a:pt x="30912" y="139798"/>
                    </a:cubicBezTo>
                    <a:cubicBezTo>
                      <a:pt x="30713" y="163388"/>
                      <a:pt x="28330" y="187275"/>
                      <a:pt x="32948" y="210467"/>
                    </a:cubicBezTo>
                    <a:cubicBezTo>
                      <a:pt x="37567" y="233610"/>
                      <a:pt x="50876" y="256702"/>
                      <a:pt x="72777" y="265493"/>
                    </a:cubicBezTo>
                    <a:cubicBezTo>
                      <a:pt x="81816" y="269118"/>
                      <a:pt x="91748" y="270111"/>
                      <a:pt x="100588" y="274134"/>
                    </a:cubicBezTo>
                    <a:cubicBezTo>
                      <a:pt x="105306" y="276269"/>
                      <a:pt x="109776" y="279746"/>
                      <a:pt x="112656" y="28401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7" name="Google Shape;4847;p36"/>
              <p:cNvSpPr/>
              <p:nvPr/>
            </p:nvSpPr>
            <p:spPr>
              <a:xfrm>
                <a:off x="11406864" y="-1025334"/>
                <a:ext cx="209432" cy="351556"/>
              </a:xfrm>
              <a:custGeom>
                <a:rect b="b" l="l" r="r" t="t"/>
                <a:pathLst>
                  <a:path extrusionOk="0" h="351556" w="209432">
                    <a:moveTo>
                      <a:pt x="48776" y="36551"/>
                    </a:moveTo>
                    <a:cubicBezTo>
                      <a:pt x="69535" y="108611"/>
                      <a:pt x="90393" y="180918"/>
                      <a:pt x="119594" y="249998"/>
                    </a:cubicBezTo>
                    <a:cubicBezTo>
                      <a:pt x="128832" y="271800"/>
                      <a:pt x="139111" y="293601"/>
                      <a:pt x="155053" y="311082"/>
                    </a:cubicBezTo>
                    <a:cubicBezTo>
                      <a:pt x="170348" y="327868"/>
                      <a:pt x="190014" y="339837"/>
                      <a:pt x="209433" y="351557"/>
                    </a:cubicBezTo>
                    <a:cubicBezTo>
                      <a:pt x="168014" y="342717"/>
                      <a:pt x="132357" y="314708"/>
                      <a:pt x="107924" y="280093"/>
                    </a:cubicBezTo>
                    <a:cubicBezTo>
                      <a:pt x="83539" y="245429"/>
                      <a:pt x="69486" y="204557"/>
                      <a:pt x="60149" y="163189"/>
                    </a:cubicBezTo>
                    <a:cubicBezTo>
                      <a:pt x="50863" y="121870"/>
                      <a:pt x="45995" y="79658"/>
                      <a:pt x="38248" y="38041"/>
                    </a:cubicBezTo>
                    <a:cubicBezTo>
                      <a:pt x="11728" y="76430"/>
                      <a:pt x="9444" y="127482"/>
                      <a:pt x="21412" y="172526"/>
                    </a:cubicBezTo>
                    <a:cubicBezTo>
                      <a:pt x="33381" y="217569"/>
                      <a:pt x="58063" y="258043"/>
                      <a:pt x="82646" y="297674"/>
                    </a:cubicBezTo>
                    <a:cubicBezTo>
                      <a:pt x="43364" y="261271"/>
                      <a:pt x="15851" y="212305"/>
                      <a:pt x="5123" y="159812"/>
                    </a:cubicBezTo>
                    <a:cubicBezTo>
                      <a:pt x="-1879" y="125545"/>
                      <a:pt x="-1630" y="89838"/>
                      <a:pt x="5421" y="55621"/>
                    </a:cubicBezTo>
                    <a:cubicBezTo>
                      <a:pt x="6911" y="48371"/>
                      <a:pt x="8451" y="39630"/>
                      <a:pt x="10785" y="31039"/>
                    </a:cubicBezTo>
                    <a:cubicBezTo>
                      <a:pt x="31842" y="25775"/>
                      <a:pt x="54090" y="28158"/>
                      <a:pt x="64520" y="6108"/>
                    </a:cubicBezTo>
                    <a:cubicBezTo>
                      <a:pt x="65463" y="4122"/>
                      <a:pt x="66307" y="2086"/>
                      <a:pt x="67200" y="0"/>
                    </a:cubicBezTo>
                    <a:cubicBezTo>
                      <a:pt x="103008" y="15197"/>
                      <a:pt x="129576" y="49215"/>
                      <a:pt x="145021" y="85568"/>
                    </a:cubicBezTo>
                    <a:cubicBezTo>
                      <a:pt x="162502" y="126688"/>
                      <a:pt x="168511" y="171582"/>
                      <a:pt x="178940" y="215036"/>
                    </a:cubicBezTo>
                    <a:cubicBezTo>
                      <a:pt x="164886" y="176697"/>
                      <a:pt x="148796" y="139153"/>
                      <a:pt x="130718" y="102552"/>
                    </a:cubicBezTo>
                    <a:cubicBezTo>
                      <a:pt x="114976" y="70669"/>
                      <a:pt x="95509" y="37495"/>
                      <a:pt x="63079" y="23043"/>
                    </a:cubicBezTo>
                    <a:cubicBezTo>
                      <a:pt x="103951" y="57558"/>
                      <a:pt x="123517" y="110597"/>
                      <a:pt x="139310" y="161749"/>
                    </a:cubicBezTo>
                    <a:cubicBezTo>
                      <a:pt x="155103" y="212851"/>
                      <a:pt x="169852" y="266436"/>
                      <a:pt x="204715" y="307010"/>
                    </a:cubicBezTo>
                    <a:cubicBezTo>
                      <a:pt x="132009" y="236490"/>
                      <a:pt x="101468" y="134634"/>
                      <a:pt x="58113" y="43057"/>
                    </a:cubicBezTo>
                    <a:cubicBezTo>
                      <a:pt x="56325" y="39233"/>
                      <a:pt x="52600" y="34664"/>
                      <a:pt x="48776" y="365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8" name="Google Shape;4848;p36"/>
              <p:cNvSpPr/>
              <p:nvPr/>
            </p:nvSpPr>
            <p:spPr>
              <a:xfrm>
                <a:off x="11951576" y="-1574235"/>
                <a:ext cx="245983" cy="382434"/>
              </a:xfrm>
              <a:custGeom>
                <a:rect b="b" l="l" r="r" t="t"/>
                <a:pathLst>
                  <a:path extrusionOk="0" h="382434" w="245983">
                    <a:moveTo>
                      <a:pt x="56156" y="378810"/>
                    </a:moveTo>
                    <a:cubicBezTo>
                      <a:pt x="63059" y="381740"/>
                      <a:pt x="70309" y="382783"/>
                      <a:pt x="77510" y="382336"/>
                    </a:cubicBezTo>
                    <a:cubicBezTo>
                      <a:pt x="96730" y="381044"/>
                      <a:pt x="115651" y="368877"/>
                      <a:pt x="127271" y="352836"/>
                    </a:cubicBezTo>
                    <a:cubicBezTo>
                      <a:pt x="143212" y="330787"/>
                      <a:pt x="148974" y="303125"/>
                      <a:pt x="156125" y="276705"/>
                    </a:cubicBezTo>
                    <a:cubicBezTo>
                      <a:pt x="166654" y="237919"/>
                      <a:pt x="180906" y="200275"/>
                      <a:pt x="198686" y="164419"/>
                    </a:cubicBezTo>
                    <a:cubicBezTo>
                      <a:pt x="206185" y="149322"/>
                      <a:pt x="214279" y="134572"/>
                      <a:pt x="222970" y="120170"/>
                    </a:cubicBezTo>
                    <a:cubicBezTo>
                      <a:pt x="234641" y="100852"/>
                      <a:pt x="247850" y="80242"/>
                      <a:pt x="245765" y="57547"/>
                    </a:cubicBezTo>
                    <a:cubicBezTo>
                      <a:pt x="243431" y="32120"/>
                      <a:pt x="221282" y="11411"/>
                      <a:pt x="196748" y="4061"/>
                    </a:cubicBezTo>
                    <a:cubicBezTo>
                      <a:pt x="172265" y="-3289"/>
                      <a:pt x="146044" y="386"/>
                      <a:pt x="121511" y="6792"/>
                    </a:cubicBezTo>
                    <a:cubicBezTo>
                      <a:pt x="90671" y="14837"/>
                      <a:pt x="60973" y="27104"/>
                      <a:pt x="33510" y="43095"/>
                    </a:cubicBezTo>
                    <a:cubicBezTo>
                      <a:pt x="13645" y="54666"/>
                      <a:pt x="2173" y="60278"/>
                      <a:pt x="287" y="72644"/>
                    </a:cubicBezTo>
                    <a:cubicBezTo>
                      <a:pt x="-658" y="78703"/>
                      <a:pt x="733" y="86301"/>
                      <a:pt x="4457" y="97077"/>
                    </a:cubicBezTo>
                    <a:cubicBezTo>
                      <a:pt x="9622" y="111926"/>
                      <a:pt x="13645" y="126974"/>
                      <a:pt x="16674" y="142220"/>
                    </a:cubicBezTo>
                    <a:cubicBezTo>
                      <a:pt x="24968" y="183738"/>
                      <a:pt x="25862" y="226447"/>
                      <a:pt x="22336" y="268461"/>
                    </a:cubicBezTo>
                    <a:cubicBezTo>
                      <a:pt x="20597" y="288971"/>
                      <a:pt x="17866" y="309730"/>
                      <a:pt x="21640" y="330042"/>
                    </a:cubicBezTo>
                    <a:cubicBezTo>
                      <a:pt x="25415" y="350353"/>
                      <a:pt x="37086" y="370715"/>
                      <a:pt x="56106" y="3788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49" name="Google Shape;4849;p36"/>
              <p:cNvSpPr/>
              <p:nvPr/>
            </p:nvSpPr>
            <p:spPr>
              <a:xfrm>
                <a:off x="11937934" y="-1526020"/>
                <a:ext cx="212327" cy="334070"/>
              </a:xfrm>
              <a:custGeom>
                <a:rect b="b" l="l" r="r" t="t"/>
                <a:pathLst>
                  <a:path extrusionOk="0" h="334070" w="212327">
                    <a:moveTo>
                      <a:pt x="91151" y="334071"/>
                    </a:moveTo>
                    <a:cubicBezTo>
                      <a:pt x="110371" y="332780"/>
                      <a:pt x="129293" y="320612"/>
                      <a:pt x="140913" y="304572"/>
                    </a:cubicBezTo>
                    <a:cubicBezTo>
                      <a:pt x="156854" y="282522"/>
                      <a:pt x="162616" y="254860"/>
                      <a:pt x="169767" y="228440"/>
                    </a:cubicBezTo>
                    <a:cubicBezTo>
                      <a:pt x="180296" y="189654"/>
                      <a:pt x="194548" y="152010"/>
                      <a:pt x="212327" y="116154"/>
                    </a:cubicBezTo>
                    <a:cubicBezTo>
                      <a:pt x="196287" y="85016"/>
                      <a:pt x="173491" y="57106"/>
                      <a:pt x="146724" y="34361"/>
                    </a:cubicBezTo>
                    <a:cubicBezTo>
                      <a:pt x="129590" y="19810"/>
                      <a:pt x="110321" y="6997"/>
                      <a:pt x="88569" y="1485"/>
                    </a:cubicBezTo>
                    <a:cubicBezTo>
                      <a:pt x="66619" y="-4028"/>
                      <a:pt x="32848" y="6302"/>
                      <a:pt x="13978" y="24280"/>
                    </a:cubicBezTo>
                    <a:cubicBezTo>
                      <a:pt x="-1120" y="38682"/>
                      <a:pt x="-6682" y="58000"/>
                      <a:pt x="11047" y="77915"/>
                    </a:cubicBezTo>
                    <a:cubicBezTo>
                      <a:pt x="16609" y="84122"/>
                      <a:pt x="23363" y="89138"/>
                      <a:pt x="30365" y="93906"/>
                    </a:cubicBezTo>
                    <a:cubicBezTo>
                      <a:pt x="40844" y="101007"/>
                      <a:pt x="51969" y="107563"/>
                      <a:pt x="60560" y="116899"/>
                    </a:cubicBezTo>
                    <a:cubicBezTo>
                      <a:pt x="79828" y="137757"/>
                      <a:pt x="108483" y="165270"/>
                      <a:pt x="119856" y="191392"/>
                    </a:cubicBezTo>
                    <a:cubicBezTo>
                      <a:pt x="129342" y="213094"/>
                      <a:pt x="125618" y="238124"/>
                      <a:pt x="119856" y="261068"/>
                    </a:cubicBezTo>
                    <a:cubicBezTo>
                      <a:pt x="113450" y="286296"/>
                      <a:pt x="104213" y="311425"/>
                      <a:pt x="91201" y="333972"/>
                    </a:cubicBezTo>
                    <a:close/>
                  </a:path>
                </a:pathLst>
              </a:custGeom>
              <a:solidFill>
                <a:srgbClr val="E3E3E3">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0" name="Google Shape;4850;p36"/>
              <p:cNvSpPr/>
              <p:nvPr/>
            </p:nvSpPr>
            <p:spPr>
              <a:xfrm>
                <a:off x="11871811" y="-1922193"/>
                <a:ext cx="269472" cy="428570"/>
              </a:xfrm>
              <a:custGeom>
                <a:rect b="b" l="l" r="r" t="t"/>
                <a:pathLst>
                  <a:path extrusionOk="0" h="428570" w="269472">
                    <a:moveTo>
                      <a:pt x="92169" y="299774"/>
                    </a:moveTo>
                    <a:cubicBezTo>
                      <a:pt x="97334" y="304790"/>
                      <a:pt x="102697" y="309707"/>
                      <a:pt x="108110" y="314574"/>
                    </a:cubicBezTo>
                    <a:cubicBezTo>
                      <a:pt x="124251" y="329075"/>
                      <a:pt x="141135" y="343079"/>
                      <a:pt x="156978" y="357928"/>
                    </a:cubicBezTo>
                    <a:cubicBezTo>
                      <a:pt x="167605" y="367910"/>
                      <a:pt x="177737" y="378240"/>
                      <a:pt x="186875" y="389414"/>
                    </a:cubicBezTo>
                    <a:cubicBezTo>
                      <a:pt x="189804" y="392990"/>
                      <a:pt x="193728" y="398601"/>
                      <a:pt x="198296" y="404511"/>
                    </a:cubicBezTo>
                    <a:cubicBezTo>
                      <a:pt x="207782" y="416678"/>
                      <a:pt x="220098" y="429988"/>
                      <a:pt x="232265" y="428448"/>
                    </a:cubicBezTo>
                    <a:cubicBezTo>
                      <a:pt x="233159" y="428349"/>
                      <a:pt x="234054" y="428150"/>
                      <a:pt x="234897" y="427902"/>
                    </a:cubicBezTo>
                    <a:cubicBezTo>
                      <a:pt x="241651" y="425816"/>
                      <a:pt x="246469" y="418417"/>
                      <a:pt x="250045" y="409875"/>
                    </a:cubicBezTo>
                    <a:cubicBezTo>
                      <a:pt x="250342" y="409229"/>
                      <a:pt x="250590" y="408534"/>
                      <a:pt x="250839" y="407888"/>
                    </a:cubicBezTo>
                    <a:cubicBezTo>
                      <a:pt x="254464" y="398601"/>
                      <a:pt x="256748" y="388321"/>
                      <a:pt x="258537" y="382163"/>
                    </a:cubicBezTo>
                    <a:cubicBezTo>
                      <a:pt x="270256" y="342037"/>
                      <a:pt x="272690" y="299178"/>
                      <a:pt x="265191" y="258058"/>
                    </a:cubicBezTo>
                    <a:cubicBezTo>
                      <a:pt x="261219" y="236257"/>
                      <a:pt x="254563" y="215051"/>
                      <a:pt x="246766" y="194292"/>
                    </a:cubicBezTo>
                    <a:cubicBezTo>
                      <a:pt x="235692" y="164793"/>
                      <a:pt x="222134" y="135940"/>
                      <a:pt x="204951" y="109619"/>
                    </a:cubicBezTo>
                    <a:cubicBezTo>
                      <a:pt x="196111" y="96111"/>
                      <a:pt x="186328" y="83248"/>
                      <a:pt x="175452" y="71329"/>
                    </a:cubicBezTo>
                    <a:cubicBezTo>
                      <a:pt x="174012" y="69740"/>
                      <a:pt x="172572" y="68201"/>
                      <a:pt x="171081" y="66612"/>
                    </a:cubicBezTo>
                    <a:cubicBezTo>
                      <a:pt x="170932" y="66463"/>
                      <a:pt x="170833" y="66314"/>
                      <a:pt x="170685" y="66214"/>
                    </a:cubicBezTo>
                    <a:cubicBezTo>
                      <a:pt x="143966" y="38503"/>
                      <a:pt x="110246" y="16602"/>
                      <a:pt x="73447" y="6322"/>
                    </a:cubicBezTo>
                    <a:cubicBezTo>
                      <a:pt x="62422" y="3243"/>
                      <a:pt x="51148" y="1207"/>
                      <a:pt x="39626" y="313"/>
                    </a:cubicBezTo>
                    <a:cubicBezTo>
                      <a:pt x="31582" y="-283"/>
                      <a:pt x="23238" y="-283"/>
                      <a:pt x="15689" y="2647"/>
                    </a:cubicBezTo>
                    <a:cubicBezTo>
                      <a:pt x="9780" y="4931"/>
                      <a:pt x="4416" y="9302"/>
                      <a:pt x="1785" y="14963"/>
                    </a:cubicBezTo>
                    <a:cubicBezTo>
                      <a:pt x="1039" y="16503"/>
                      <a:pt x="543" y="18142"/>
                      <a:pt x="245" y="19880"/>
                    </a:cubicBezTo>
                    <a:cubicBezTo>
                      <a:pt x="-1543" y="30954"/>
                      <a:pt x="6850" y="40688"/>
                      <a:pt x="12810" y="50223"/>
                    </a:cubicBezTo>
                    <a:cubicBezTo>
                      <a:pt x="24678" y="69244"/>
                      <a:pt x="27758" y="92485"/>
                      <a:pt x="28005" y="114933"/>
                    </a:cubicBezTo>
                    <a:cubicBezTo>
                      <a:pt x="28254" y="135443"/>
                      <a:pt x="26367" y="156003"/>
                      <a:pt x="27808" y="176364"/>
                    </a:cubicBezTo>
                    <a:cubicBezTo>
                      <a:pt x="27907" y="178301"/>
                      <a:pt x="28105" y="180238"/>
                      <a:pt x="28303" y="182175"/>
                    </a:cubicBezTo>
                    <a:cubicBezTo>
                      <a:pt x="29446" y="193100"/>
                      <a:pt x="31681" y="203927"/>
                      <a:pt x="34959" y="214356"/>
                    </a:cubicBezTo>
                    <a:cubicBezTo>
                      <a:pt x="37839" y="223543"/>
                      <a:pt x="41514" y="232482"/>
                      <a:pt x="45983" y="241024"/>
                    </a:cubicBezTo>
                    <a:cubicBezTo>
                      <a:pt x="57654" y="263422"/>
                      <a:pt x="73992" y="282244"/>
                      <a:pt x="92119" y="2997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1" name="Google Shape;4851;p36"/>
              <p:cNvSpPr/>
              <p:nvPr/>
            </p:nvSpPr>
            <p:spPr>
              <a:xfrm>
                <a:off x="11911238" y="-1886074"/>
                <a:ext cx="169086" cy="347091"/>
              </a:xfrm>
              <a:custGeom>
                <a:rect b="b" l="l" r="r" t="t"/>
                <a:pathLst>
                  <a:path extrusionOk="0" h="347091" w="169086">
                    <a:moveTo>
                      <a:pt x="167163" y="212702"/>
                    </a:moveTo>
                    <a:cubicBezTo>
                      <a:pt x="165573" y="198300"/>
                      <a:pt x="162941" y="184047"/>
                      <a:pt x="159465" y="169993"/>
                    </a:cubicBezTo>
                    <a:cubicBezTo>
                      <a:pt x="155740" y="154896"/>
                      <a:pt x="151172" y="140047"/>
                      <a:pt x="145261" y="125645"/>
                    </a:cubicBezTo>
                    <a:cubicBezTo>
                      <a:pt x="132895" y="95351"/>
                      <a:pt x="114918" y="67441"/>
                      <a:pt x="93116" y="43007"/>
                    </a:cubicBezTo>
                    <a:cubicBezTo>
                      <a:pt x="111045" y="76728"/>
                      <a:pt x="129270" y="111094"/>
                      <a:pt x="135876" y="148688"/>
                    </a:cubicBezTo>
                    <a:cubicBezTo>
                      <a:pt x="137762" y="159315"/>
                      <a:pt x="138657" y="170042"/>
                      <a:pt x="139600" y="180819"/>
                    </a:cubicBezTo>
                    <a:cubicBezTo>
                      <a:pt x="142431" y="213993"/>
                      <a:pt x="145261" y="247167"/>
                      <a:pt x="148142" y="280342"/>
                    </a:cubicBezTo>
                    <a:cubicBezTo>
                      <a:pt x="129668" y="229935"/>
                      <a:pt x="115215" y="177988"/>
                      <a:pt x="93713" y="128823"/>
                    </a:cubicBezTo>
                    <a:cubicBezTo>
                      <a:pt x="72159" y="79658"/>
                      <a:pt x="42660" y="32529"/>
                      <a:pt x="0" y="0"/>
                    </a:cubicBezTo>
                    <a:cubicBezTo>
                      <a:pt x="65256" y="83233"/>
                      <a:pt x="78267" y="196363"/>
                      <a:pt x="133293" y="286649"/>
                    </a:cubicBezTo>
                    <a:cubicBezTo>
                      <a:pt x="88050" y="221343"/>
                      <a:pt x="42411" y="155293"/>
                      <a:pt x="13707" y="81197"/>
                    </a:cubicBezTo>
                    <a:cubicBezTo>
                      <a:pt x="15694" y="114570"/>
                      <a:pt x="26271" y="146950"/>
                      <a:pt x="40674" y="177094"/>
                    </a:cubicBezTo>
                    <a:cubicBezTo>
                      <a:pt x="55076" y="207239"/>
                      <a:pt x="73251" y="235398"/>
                      <a:pt x="91428" y="263456"/>
                    </a:cubicBezTo>
                    <a:cubicBezTo>
                      <a:pt x="110201" y="292509"/>
                      <a:pt x="129121" y="321710"/>
                      <a:pt x="153108" y="346640"/>
                    </a:cubicBezTo>
                    <a:cubicBezTo>
                      <a:pt x="157131" y="350812"/>
                      <a:pt x="166367" y="324789"/>
                      <a:pt x="166417" y="322207"/>
                    </a:cubicBezTo>
                    <a:cubicBezTo>
                      <a:pt x="166715" y="311430"/>
                      <a:pt x="167212" y="300604"/>
                      <a:pt x="167808" y="289678"/>
                    </a:cubicBezTo>
                    <a:cubicBezTo>
                      <a:pt x="169298" y="264052"/>
                      <a:pt x="169943" y="238278"/>
                      <a:pt x="167163" y="212702"/>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2" name="Google Shape;4852;p36"/>
              <p:cNvSpPr/>
              <p:nvPr/>
            </p:nvSpPr>
            <p:spPr>
              <a:xfrm>
                <a:off x="11906819" y="-1850864"/>
                <a:ext cx="234464" cy="357240"/>
              </a:xfrm>
              <a:custGeom>
                <a:rect b="b" l="l" r="r" t="t"/>
                <a:pathLst>
                  <a:path extrusionOk="0" h="357240" w="234464">
                    <a:moveTo>
                      <a:pt x="57161" y="228445"/>
                    </a:moveTo>
                    <a:cubicBezTo>
                      <a:pt x="62326" y="233461"/>
                      <a:pt x="67689" y="238377"/>
                      <a:pt x="73102" y="243244"/>
                    </a:cubicBezTo>
                    <a:cubicBezTo>
                      <a:pt x="89242" y="257745"/>
                      <a:pt x="106127" y="271750"/>
                      <a:pt x="121970" y="286599"/>
                    </a:cubicBezTo>
                    <a:cubicBezTo>
                      <a:pt x="132597" y="296581"/>
                      <a:pt x="142728" y="306911"/>
                      <a:pt x="151867" y="318085"/>
                    </a:cubicBezTo>
                    <a:cubicBezTo>
                      <a:pt x="154796" y="321660"/>
                      <a:pt x="158719" y="327272"/>
                      <a:pt x="163288" y="333182"/>
                    </a:cubicBezTo>
                    <a:cubicBezTo>
                      <a:pt x="172774" y="345349"/>
                      <a:pt x="185090" y="358658"/>
                      <a:pt x="197257" y="357119"/>
                    </a:cubicBezTo>
                    <a:cubicBezTo>
                      <a:pt x="198151" y="357020"/>
                      <a:pt x="199045" y="356821"/>
                      <a:pt x="199889" y="356573"/>
                    </a:cubicBezTo>
                    <a:cubicBezTo>
                      <a:pt x="206643" y="354487"/>
                      <a:pt x="211461" y="347087"/>
                      <a:pt x="215036" y="338545"/>
                    </a:cubicBezTo>
                    <a:cubicBezTo>
                      <a:pt x="215333" y="337900"/>
                      <a:pt x="215582" y="337204"/>
                      <a:pt x="215830" y="336559"/>
                    </a:cubicBezTo>
                    <a:cubicBezTo>
                      <a:pt x="219456" y="327272"/>
                      <a:pt x="221740" y="316992"/>
                      <a:pt x="223528" y="310834"/>
                    </a:cubicBezTo>
                    <a:cubicBezTo>
                      <a:pt x="235248" y="270707"/>
                      <a:pt x="237681" y="227849"/>
                      <a:pt x="230182" y="186729"/>
                    </a:cubicBezTo>
                    <a:cubicBezTo>
                      <a:pt x="226210" y="164927"/>
                      <a:pt x="219555" y="143722"/>
                      <a:pt x="211758" y="122963"/>
                    </a:cubicBezTo>
                    <a:cubicBezTo>
                      <a:pt x="200683" y="93464"/>
                      <a:pt x="187126" y="64610"/>
                      <a:pt x="169943" y="38289"/>
                    </a:cubicBezTo>
                    <a:cubicBezTo>
                      <a:pt x="161103" y="24781"/>
                      <a:pt x="151320" y="11919"/>
                      <a:pt x="140444" y="0"/>
                    </a:cubicBezTo>
                    <a:cubicBezTo>
                      <a:pt x="145906" y="12167"/>
                      <a:pt x="150028" y="24980"/>
                      <a:pt x="152909" y="37892"/>
                    </a:cubicBezTo>
                    <a:cubicBezTo>
                      <a:pt x="161650" y="76926"/>
                      <a:pt x="160110" y="117500"/>
                      <a:pt x="157527" y="157478"/>
                    </a:cubicBezTo>
                    <a:cubicBezTo>
                      <a:pt x="156634" y="171334"/>
                      <a:pt x="154995" y="186530"/>
                      <a:pt x="144913" y="196065"/>
                    </a:cubicBezTo>
                    <a:cubicBezTo>
                      <a:pt x="128922" y="211212"/>
                      <a:pt x="102850" y="203167"/>
                      <a:pt x="83184" y="193284"/>
                    </a:cubicBezTo>
                    <a:cubicBezTo>
                      <a:pt x="54230" y="178684"/>
                      <a:pt x="26371" y="161848"/>
                      <a:pt x="0" y="142977"/>
                    </a:cubicBezTo>
                    <a:cubicBezTo>
                      <a:pt x="2881" y="152164"/>
                      <a:pt x="6556" y="161103"/>
                      <a:pt x="11025" y="169645"/>
                    </a:cubicBezTo>
                    <a:cubicBezTo>
                      <a:pt x="22696" y="192043"/>
                      <a:pt x="39034" y="210865"/>
                      <a:pt x="57161" y="22839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3" name="Google Shape;4853;p36"/>
              <p:cNvSpPr/>
              <p:nvPr/>
            </p:nvSpPr>
            <p:spPr>
              <a:xfrm>
                <a:off x="11662341" y="-1724881"/>
                <a:ext cx="422118" cy="221657"/>
              </a:xfrm>
              <a:custGeom>
                <a:rect b="b" l="l" r="r" t="t"/>
                <a:pathLst>
                  <a:path extrusionOk="0" h="221657" w="422118">
                    <a:moveTo>
                      <a:pt x="2921" y="162553"/>
                    </a:moveTo>
                    <a:cubicBezTo>
                      <a:pt x="26064" y="142191"/>
                      <a:pt x="58940" y="135388"/>
                      <a:pt x="89532" y="139013"/>
                    </a:cubicBezTo>
                    <a:cubicBezTo>
                      <a:pt x="120124" y="142638"/>
                      <a:pt x="148878" y="155699"/>
                      <a:pt x="175596" y="171094"/>
                    </a:cubicBezTo>
                    <a:cubicBezTo>
                      <a:pt x="192928" y="181126"/>
                      <a:pt x="209714" y="192201"/>
                      <a:pt x="227840" y="200693"/>
                    </a:cubicBezTo>
                    <a:cubicBezTo>
                      <a:pt x="262951" y="217181"/>
                      <a:pt x="302184" y="223140"/>
                      <a:pt x="340821" y="221352"/>
                    </a:cubicBezTo>
                    <a:cubicBezTo>
                      <a:pt x="360537" y="220409"/>
                      <a:pt x="380154" y="217528"/>
                      <a:pt x="399323" y="212959"/>
                    </a:cubicBezTo>
                    <a:cubicBezTo>
                      <a:pt x="406374" y="211271"/>
                      <a:pt x="411937" y="209731"/>
                      <a:pt x="415761" y="207695"/>
                    </a:cubicBezTo>
                    <a:cubicBezTo>
                      <a:pt x="424005" y="203275"/>
                      <a:pt x="424502" y="196670"/>
                      <a:pt x="415662" y="182219"/>
                    </a:cubicBezTo>
                    <a:cubicBezTo>
                      <a:pt x="401607" y="159225"/>
                      <a:pt x="384921" y="137573"/>
                      <a:pt x="367142" y="117360"/>
                    </a:cubicBezTo>
                    <a:cubicBezTo>
                      <a:pt x="346682" y="94118"/>
                      <a:pt x="323936" y="72664"/>
                      <a:pt x="298360" y="55184"/>
                    </a:cubicBezTo>
                    <a:cubicBezTo>
                      <a:pt x="258234" y="27721"/>
                      <a:pt x="211501" y="10488"/>
                      <a:pt x="163528" y="2740"/>
                    </a:cubicBezTo>
                    <a:cubicBezTo>
                      <a:pt x="148282" y="257"/>
                      <a:pt x="132688" y="-1232"/>
                      <a:pt x="117491" y="1350"/>
                    </a:cubicBezTo>
                    <a:cubicBezTo>
                      <a:pt x="102295" y="3932"/>
                      <a:pt x="87346" y="10984"/>
                      <a:pt x="77911" y="23152"/>
                    </a:cubicBezTo>
                    <a:cubicBezTo>
                      <a:pt x="67730" y="36213"/>
                      <a:pt x="64801" y="53545"/>
                      <a:pt x="56357" y="67798"/>
                    </a:cubicBezTo>
                    <a:cubicBezTo>
                      <a:pt x="46574" y="84385"/>
                      <a:pt x="30136" y="95757"/>
                      <a:pt x="17324" y="110060"/>
                    </a:cubicBezTo>
                    <a:cubicBezTo>
                      <a:pt x="12556" y="115423"/>
                      <a:pt x="8186" y="121631"/>
                      <a:pt x="5057" y="128236"/>
                    </a:cubicBezTo>
                    <a:cubicBezTo>
                      <a:pt x="-207" y="139360"/>
                      <a:pt x="-2095" y="151627"/>
                      <a:pt x="2971" y="1625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4" name="Google Shape;4854;p36"/>
              <p:cNvSpPr/>
              <p:nvPr/>
            </p:nvSpPr>
            <p:spPr>
              <a:xfrm>
                <a:off x="11662341" y="-1620333"/>
                <a:ext cx="415761" cy="117110"/>
              </a:xfrm>
              <a:custGeom>
                <a:rect b="b" l="l" r="r" t="t"/>
                <a:pathLst>
                  <a:path extrusionOk="0" h="117110" w="415761">
                    <a:moveTo>
                      <a:pt x="2921" y="58005"/>
                    </a:moveTo>
                    <a:cubicBezTo>
                      <a:pt x="26064" y="37644"/>
                      <a:pt x="58940" y="30840"/>
                      <a:pt x="89532" y="34465"/>
                    </a:cubicBezTo>
                    <a:cubicBezTo>
                      <a:pt x="120124" y="38091"/>
                      <a:pt x="148878" y="51152"/>
                      <a:pt x="175596" y="66547"/>
                    </a:cubicBezTo>
                    <a:cubicBezTo>
                      <a:pt x="192928" y="76579"/>
                      <a:pt x="209714" y="87653"/>
                      <a:pt x="227840" y="96145"/>
                    </a:cubicBezTo>
                    <a:cubicBezTo>
                      <a:pt x="262951" y="112633"/>
                      <a:pt x="302184" y="118593"/>
                      <a:pt x="340821" y="116805"/>
                    </a:cubicBezTo>
                    <a:cubicBezTo>
                      <a:pt x="360537" y="115861"/>
                      <a:pt x="380154" y="112981"/>
                      <a:pt x="399323" y="108412"/>
                    </a:cubicBezTo>
                    <a:cubicBezTo>
                      <a:pt x="406374" y="106723"/>
                      <a:pt x="411937" y="105184"/>
                      <a:pt x="415761" y="103148"/>
                    </a:cubicBezTo>
                    <a:cubicBezTo>
                      <a:pt x="342908" y="107816"/>
                      <a:pt x="268166" y="86014"/>
                      <a:pt x="210458" y="41070"/>
                    </a:cubicBezTo>
                    <a:cubicBezTo>
                      <a:pt x="187118" y="22894"/>
                      <a:pt x="163379" y="0"/>
                      <a:pt x="133781" y="0"/>
                    </a:cubicBezTo>
                    <a:cubicBezTo>
                      <a:pt x="117591" y="0"/>
                      <a:pt x="101699" y="7151"/>
                      <a:pt x="85659" y="5165"/>
                    </a:cubicBezTo>
                    <a:cubicBezTo>
                      <a:pt x="78705" y="4321"/>
                      <a:pt x="72002" y="1738"/>
                      <a:pt x="65098" y="695"/>
                    </a:cubicBezTo>
                    <a:cubicBezTo>
                      <a:pt x="45780" y="-2185"/>
                      <a:pt x="22240" y="8939"/>
                      <a:pt x="5057" y="23689"/>
                    </a:cubicBezTo>
                    <a:cubicBezTo>
                      <a:pt x="-207" y="34813"/>
                      <a:pt x="-2095" y="47080"/>
                      <a:pt x="2971" y="5800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5" name="Google Shape;4855;p36"/>
              <p:cNvSpPr/>
              <p:nvPr/>
            </p:nvSpPr>
            <p:spPr>
              <a:xfrm>
                <a:off x="12065679" y="-1896222"/>
                <a:ext cx="331479" cy="400807"/>
              </a:xfrm>
              <a:custGeom>
                <a:rect b="b" l="l" r="r" t="t"/>
                <a:pathLst>
                  <a:path extrusionOk="0" h="400807" w="331479">
                    <a:moveTo>
                      <a:pt x="31495" y="396567"/>
                    </a:moveTo>
                    <a:cubicBezTo>
                      <a:pt x="47683" y="410026"/>
                      <a:pt x="61738" y="388323"/>
                      <a:pt x="68542" y="374964"/>
                    </a:cubicBezTo>
                    <a:cubicBezTo>
                      <a:pt x="91585" y="329921"/>
                      <a:pt x="137970" y="302011"/>
                      <a:pt x="175017" y="267099"/>
                    </a:cubicBezTo>
                    <a:cubicBezTo>
                      <a:pt x="206106" y="237798"/>
                      <a:pt x="231384" y="202439"/>
                      <a:pt x="248864" y="163802"/>
                    </a:cubicBezTo>
                    <a:cubicBezTo>
                      <a:pt x="258101" y="143440"/>
                      <a:pt x="265153" y="122185"/>
                      <a:pt x="275433" y="102320"/>
                    </a:cubicBezTo>
                    <a:cubicBezTo>
                      <a:pt x="285714" y="82456"/>
                      <a:pt x="299718" y="63584"/>
                      <a:pt x="319136" y="52212"/>
                    </a:cubicBezTo>
                    <a:cubicBezTo>
                      <a:pt x="324053" y="49331"/>
                      <a:pt x="329863" y="46302"/>
                      <a:pt x="331204" y="40839"/>
                    </a:cubicBezTo>
                    <a:cubicBezTo>
                      <a:pt x="332545" y="35376"/>
                      <a:pt x="328770" y="30261"/>
                      <a:pt x="324847" y="26437"/>
                    </a:cubicBezTo>
                    <a:cubicBezTo>
                      <a:pt x="324847" y="26437"/>
                      <a:pt x="324747" y="26387"/>
                      <a:pt x="324747" y="26338"/>
                    </a:cubicBezTo>
                    <a:cubicBezTo>
                      <a:pt x="306373" y="8608"/>
                      <a:pt x="280002" y="464"/>
                      <a:pt x="253929" y="17"/>
                    </a:cubicBezTo>
                    <a:cubicBezTo>
                      <a:pt x="227807" y="-380"/>
                      <a:pt x="201834" y="6274"/>
                      <a:pt x="176854" y="14915"/>
                    </a:cubicBezTo>
                    <a:cubicBezTo>
                      <a:pt x="145915" y="25642"/>
                      <a:pt x="115622" y="39647"/>
                      <a:pt x="89798" y="60058"/>
                    </a:cubicBezTo>
                    <a:cubicBezTo>
                      <a:pt x="49273" y="92140"/>
                      <a:pt x="21661" y="138971"/>
                      <a:pt x="8948" y="188385"/>
                    </a:cubicBezTo>
                    <a:cubicBezTo>
                      <a:pt x="-3766" y="237848"/>
                      <a:pt x="-2126" y="289745"/>
                      <a:pt x="8799" y="338811"/>
                    </a:cubicBezTo>
                    <a:cubicBezTo>
                      <a:pt x="11232" y="349786"/>
                      <a:pt x="14311" y="366373"/>
                      <a:pt x="20023" y="379682"/>
                    </a:cubicBezTo>
                    <a:cubicBezTo>
                      <a:pt x="23002" y="386585"/>
                      <a:pt x="26726" y="392644"/>
                      <a:pt x="31445" y="3965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6" name="Google Shape;4856;p36"/>
              <p:cNvSpPr/>
              <p:nvPr/>
            </p:nvSpPr>
            <p:spPr>
              <a:xfrm>
                <a:off x="12085751" y="-1869884"/>
                <a:ext cx="311407" cy="374470"/>
              </a:xfrm>
              <a:custGeom>
                <a:rect b="b" l="l" r="r" t="t"/>
                <a:pathLst>
                  <a:path extrusionOk="0" h="374470" w="311407">
                    <a:moveTo>
                      <a:pt x="11422" y="370230"/>
                    </a:moveTo>
                    <a:cubicBezTo>
                      <a:pt x="27611" y="383688"/>
                      <a:pt x="41666" y="361986"/>
                      <a:pt x="48470" y="348627"/>
                    </a:cubicBezTo>
                    <a:cubicBezTo>
                      <a:pt x="71513" y="303583"/>
                      <a:pt x="117897" y="275673"/>
                      <a:pt x="154945" y="240761"/>
                    </a:cubicBezTo>
                    <a:cubicBezTo>
                      <a:pt x="186033" y="211460"/>
                      <a:pt x="211312" y="176101"/>
                      <a:pt x="228792" y="137464"/>
                    </a:cubicBezTo>
                    <a:cubicBezTo>
                      <a:pt x="238029" y="117103"/>
                      <a:pt x="245081" y="95848"/>
                      <a:pt x="255361" y="75983"/>
                    </a:cubicBezTo>
                    <a:cubicBezTo>
                      <a:pt x="265642" y="56118"/>
                      <a:pt x="279645" y="37246"/>
                      <a:pt x="299064" y="25874"/>
                    </a:cubicBezTo>
                    <a:cubicBezTo>
                      <a:pt x="303980" y="22993"/>
                      <a:pt x="309790" y="19964"/>
                      <a:pt x="311131" y="14501"/>
                    </a:cubicBezTo>
                    <a:cubicBezTo>
                      <a:pt x="312472" y="9039"/>
                      <a:pt x="308698" y="3923"/>
                      <a:pt x="304775" y="99"/>
                    </a:cubicBezTo>
                    <a:cubicBezTo>
                      <a:pt x="304775" y="99"/>
                      <a:pt x="304675" y="50"/>
                      <a:pt x="304675" y="0"/>
                    </a:cubicBezTo>
                    <a:cubicBezTo>
                      <a:pt x="276766" y="8194"/>
                      <a:pt x="248459" y="26023"/>
                      <a:pt x="231871" y="42163"/>
                    </a:cubicBezTo>
                    <a:cubicBezTo>
                      <a:pt x="205302" y="67987"/>
                      <a:pt x="192341" y="103992"/>
                      <a:pt x="178683" y="138110"/>
                    </a:cubicBezTo>
                    <a:cubicBezTo>
                      <a:pt x="150823" y="207686"/>
                      <a:pt x="114123" y="277908"/>
                      <a:pt x="52591" y="321710"/>
                    </a:cubicBezTo>
                    <a:cubicBezTo>
                      <a:pt x="35905" y="333579"/>
                      <a:pt x="17778" y="343214"/>
                      <a:pt x="0" y="353394"/>
                    </a:cubicBezTo>
                    <a:cubicBezTo>
                      <a:pt x="2979" y="360297"/>
                      <a:pt x="6704" y="366356"/>
                      <a:pt x="11422" y="37023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7" name="Google Shape;4857;p36"/>
              <p:cNvSpPr/>
              <p:nvPr/>
            </p:nvSpPr>
            <p:spPr>
              <a:xfrm>
                <a:off x="12112916" y="-1651690"/>
                <a:ext cx="403957" cy="212764"/>
              </a:xfrm>
              <a:custGeom>
                <a:rect b="b" l="l" r="r" t="t"/>
                <a:pathLst>
                  <a:path extrusionOk="0" h="212764" w="403957">
                    <a:moveTo>
                      <a:pt x="69079" y="184465"/>
                    </a:moveTo>
                    <a:cubicBezTo>
                      <a:pt x="78912" y="181436"/>
                      <a:pt x="87553" y="175675"/>
                      <a:pt x="96542" y="170609"/>
                    </a:cubicBezTo>
                    <a:cubicBezTo>
                      <a:pt x="139848" y="146275"/>
                      <a:pt x="191893" y="139670"/>
                      <a:pt x="240910" y="147765"/>
                    </a:cubicBezTo>
                    <a:cubicBezTo>
                      <a:pt x="289876" y="155860"/>
                      <a:pt x="335913" y="178009"/>
                      <a:pt x="375891" y="207459"/>
                    </a:cubicBezTo>
                    <a:cubicBezTo>
                      <a:pt x="380212" y="210687"/>
                      <a:pt x="385575" y="214113"/>
                      <a:pt x="390640" y="212226"/>
                    </a:cubicBezTo>
                    <a:cubicBezTo>
                      <a:pt x="390690" y="212226"/>
                      <a:pt x="390740" y="212226"/>
                      <a:pt x="390789" y="212176"/>
                    </a:cubicBezTo>
                    <a:cubicBezTo>
                      <a:pt x="393272" y="211183"/>
                      <a:pt x="395110" y="208998"/>
                      <a:pt x="396649" y="206763"/>
                    </a:cubicBezTo>
                    <a:cubicBezTo>
                      <a:pt x="405489" y="193454"/>
                      <a:pt x="405241" y="175973"/>
                      <a:pt x="401516" y="160429"/>
                    </a:cubicBezTo>
                    <a:cubicBezTo>
                      <a:pt x="389399" y="109724"/>
                      <a:pt x="346342" y="72775"/>
                      <a:pt x="302838" y="43972"/>
                    </a:cubicBezTo>
                    <a:cubicBezTo>
                      <a:pt x="302739" y="43972"/>
                      <a:pt x="302689" y="43872"/>
                      <a:pt x="302590" y="43823"/>
                    </a:cubicBezTo>
                    <a:cubicBezTo>
                      <a:pt x="278206" y="27732"/>
                      <a:pt x="252530" y="12784"/>
                      <a:pt x="224273" y="5384"/>
                    </a:cubicBezTo>
                    <a:cubicBezTo>
                      <a:pt x="189014" y="-3903"/>
                      <a:pt x="150972" y="-873"/>
                      <a:pt x="116954" y="12138"/>
                    </a:cubicBezTo>
                    <a:cubicBezTo>
                      <a:pt x="82935" y="25150"/>
                      <a:pt x="52889" y="47895"/>
                      <a:pt x="29747" y="76053"/>
                    </a:cubicBezTo>
                    <a:cubicBezTo>
                      <a:pt x="27066" y="79281"/>
                      <a:pt x="24185" y="83006"/>
                      <a:pt x="21355" y="87078"/>
                    </a:cubicBezTo>
                    <a:cubicBezTo>
                      <a:pt x="18375" y="91349"/>
                      <a:pt x="15345" y="95968"/>
                      <a:pt x="12614" y="100785"/>
                    </a:cubicBezTo>
                    <a:cubicBezTo>
                      <a:pt x="12366" y="101232"/>
                      <a:pt x="12117" y="101679"/>
                      <a:pt x="11869" y="102126"/>
                    </a:cubicBezTo>
                    <a:cubicBezTo>
                      <a:pt x="11572" y="102672"/>
                      <a:pt x="11273" y="103218"/>
                      <a:pt x="10975" y="103764"/>
                    </a:cubicBezTo>
                    <a:cubicBezTo>
                      <a:pt x="10677" y="104311"/>
                      <a:pt x="10379" y="104857"/>
                      <a:pt x="10131" y="105403"/>
                    </a:cubicBezTo>
                    <a:cubicBezTo>
                      <a:pt x="10082" y="105552"/>
                      <a:pt x="9982" y="105652"/>
                      <a:pt x="9932" y="105801"/>
                    </a:cubicBezTo>
                    <a:cubicBezTo>
                      <a:pt x="9187" y="107290"/>
                      <a:pt x="8393" y="108830"/>
                      <a:pt x="7698" y="110369"/>
                    </a:cubicBezTo>
                    <a:cubicBezTo>
                      <a:pt x="7201" y="111462"/>
                      <a:pt x="6654" y="112604"/>
                      <a:pt x="6208" y="113747"/>
                    </a:cubicBezTo>
                    <a:cubicBezTo>
                      <a:pt x="5760" y="114889"/>
                      <a:pt x="5264" y="116031"/>
                      <a:pt x="4867" y="117173"/>
                    </a:cubicBezTo>
                    <a:cubicBezTo>
                      <a:pt x="4668" y="117719"/>
                      <a:pt x="4419" y="118315"/>
                      <a:pt x="4221" y="118862"/>
                    </a:cubicBezTo>
                    <a:cubicBezTo>
                      <a:pt x="4023" y="119458"/>
                      <a:pt x="3824" y="120004"/>
                      <a:pt x="3625" y="120600"/>
                    </a:cubicBezTo>
                    <a:cubicBezTo>
                      <a:pt x="3426" y="121146"/>
                      <a:pt x="3277" y="121692"/>
                      <a:pt x="3078" y="122189"/>
                    </a:cubicBezTo>
                    <a:cubicBezTo>
                      <a:pt x="2881" y="122835"/>
                      <a:pt x="2682" y="123480"/>
                      <a:pt x="2483" y="124126"/>
                    </a:cubicBezTo>
                    <a:cubicBezTo>
                      <a:pt x="2185" y="125218"/>
                      <a:pt x="1887" y="126361"/>
                      <a:pt x="1590" y="127453"/>
                    </a:cubicBezTo>
                    <a:cubicBezTo>
                      <a:pt x="1440" y="128049"/>
                      <a:pt x="1341" y="128595"/>
                      <a:pt x="1192" y="129191"/>
                    </a:cubicBezTo>
                    <a:cubicBezTo>
                      <a:pt x="1092" y="129787"/>
                      <a:pt x="943" y="130334"/>
                      <a:pt x="844" y="130930"/>
                    </a:cubicBezTo>
                    <a:cubicBezTo>
                      <a:pt x="744" y="131426"/>
                      <a:pt x="645" y="131972"/>
                      <a:pt x="595" y="132519"/>
                    </a:cubicBezTo>
                    <a:lnTo>
                      <a:pt x="595" y="132519"/>
                    </a:lnTo>
                    <a:cubicBezTo>
                      <a:pt x="595" y="132519"/>
                      <a:pt x="595" y="132618"/>
                      <a:pt x="595" y="132668"/>
                    </a:cubicBezTo>
                    <a:cubicBezTo>
                      <a:pt x="496" y="133264"/>
                      <a:pt x="398" y="133810"/>
                      <a:pt x="348" y="134356"/>
                    </a:cubicBezTo>
                    <a:cubicBezTo>
                      <a:pt x="298" y="134952"/>
                      <a:pt x="199" y="135498"/>
                      <a:pt x="149" y="136045"/>
                    </a:cubicBezTo>
                    <a:cubicBezTo>
                      <a:pt x="149" y="136591"/>
                      <a:pt x="50" y="137187"/>
                      <a:pt x="50" y="137733"/>
                    </a:cubicBezTo>
                    <a:cubicBezTo>
                      <a:pt x="50" y="138280"/>
                      <a:pt x="50" y="138826"/>
                      <a:pt x="0" y="139422"/>
                    </a:cubicBezTo>
                    <a:cubicBezTo>
                      <a:pt x="0" y="140415"/>
                      <a:pt x="0" y="141408"/>
                      <a:pt x="0" y="142401"/>
                    </a:cubicBezTo>
                    <a:cubicBezTo>
                      <a:pt x="0" y="142997"/>
                      <a:pt x="50" y="143544"/>
                      <a:pt x="99" y="144090"/>
                    </a:cubicBezTo>
                    <a:cubicBezTo>
                      <a:pt x="199" y="145232"/>
                      <a:pt x="348" y="146325"/>
                      <a:pt x="546" y="147417"/>
                    </a:cubicBezTo>
                    <a:cubicBezTo>
                      <a:pt x="645" y="147964"/>
                      <a:pt x="744" y="148510"/>
                      <a:pt x="894" y="149056"/>
                    </a:cubicBezTo>
                    <a:cubicBezTo>
                      <a:pt x="1391" y="151241"/>
                      <a:pt x="2036" y="153377"/>
                      <a:pt x="2929" y="155463"/>
                    </a:cubicBezTo>
                    <a:cubicBezTo>
                      <a:pt x="12862" y="178456"/>
                      <a:pt x="46086" y="191467"/>
                      <a:pt x="69030" y="1844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8" name="Google Shape;4858;p36"/>
              <p:cNvSpPr/>
              <p:nvPr/>
            </p:nvSpPr>
            <p:spPr>
              <a:xfrm>
                <a:off x="12112916" y="-1550806"/>
                <a:ext cx="390789" cy="111880"/>
              </a:xfrm>
              <a:custGeom>
                <a:rect b="b" l="l" r="r" t="t"/>
                <a:pathLst>
                  <a:path extrusionOk="0" h="111880" w="390789">
                    <a:moveTo>
                      <a:pt x="69079" y="83581"/>
                    </a:moveTo>
                    <a:cubicBezTo>
                      <a:pt x="78912" y="80552"/>
                      <a:pt x="87553" y="74791"/>
                      <a:pt x="96542" y="69725"/>
                    </a:cubicBezTo>
                    <a:cubicBezTo>
                      <a:pt x="139848" y="45391"/>
                      <a:pt x="191893" y="38786"/>
                      <a:pt x="240910" y="46881"/>
                    </a:cubicBezTo>
                    <a:cubicBezTo>
                      <a:pt x="289876" y="54976"/>
                      <a:pt x="335913" y="77125"/>
                      <a:pt x="375891" y="106575"/>
                    </a:cubicBezTo>
                    <a:cubicBezTo>
                      <a:pt x="380212" y="109803"/>
                      <a:pt x="385575" y="113229"/>
                      <a:pt x="390640" y="111342"/>
                    </a:cubicBezTo>
                    <a:cubicBezTo>
                      <a:pt x="390690" y="111342"/>
                      <a:pt x="390740" y="111342"/>
                      <a:pt x="390789" y="111292"/>
                    </a:cubicBezTo>
                    <a:cubicBezTo>
                      <a:pt x="368591" y="75834"/>
                      <a:pt x="334026" y="48023"/>
                      <a:pt x="293899" y="36104"/>
                    </a:cubicBezTo>
                    <a:cubicBezTo>
                      <a:pt x="256603" y="24980"/>
                      <a:pt x="216823" y="26867"/>
                      <a:pt x="177988" y="29251"/>
                    </a:cubicBezTo>
                    <a:cubicBezTo>
                      <a:pt x="133441" y="32032"/>
                      <a:pt x="86411" y="35757"/>
                      <a:pt x="43802" y="19567"/>
                    </a:cubicBezTo>
                    <a:cubicBezTo>
                      <a:pt x="40275" y="18226"/>
                      <a:pt x="36550" y="16339"/>
                      <a:pt x="32776" y="14005"/>
                    </a:cubicBezTo>
                    <a:cubicBezTo>
                      <a:pt x="28307" y="11323"/>
                      <a:pt x="23639" y="8095"/>
                      <a:pt x="18921" y="4668"/>
                    </a:cubicBezTo>
                    <a:cubicBezTo>
                      <a:pt x="16835" y="3129"/>
                      <a:pt x="14749" y="1589"/>
                      <a:pt x="12614" y="0"/>
                    </a:cubicBezTo>
                    <a:cubicBezTo>
                      <a:pt x="12366" y="447"/>
                      <a:pt x="12117" y="894"/>
                      <a:pt x="11869" y="1341"/>
                    </a:cubicBezTo>
                    <a:cubicBezTo>
                      <a:pt x="11572" y="1887"/>
                      <a:pt x="11273" y="2433"/>
                      <a:pt x="10975" y="2980"/>
                    </a:cubicBezTo>
                    <a:cubicBezTo>
                      <a:pt x="10677" y="3526"/>
                      <a:pt x="10379" y="4072"/>
                      <a:pt x="10131" y="4619"/>
                    </a:cubicBezTo>
                    <a:cubicBezTo>
                      <a:pt x="10082" y="4768"/>
                      <a:pt x="9982" y="4867"/>
                      <a:pt x="9932" y="5016"/>
                    </a:cubicBezTo>
                    <a:cubicBezTo>
                      <a:pt x="9137" y="6506"/>
                      <a:pt x="8393" y="8045"/>
                      <a:pt x="7698" y="9585"/>
                    </a:cubicBezTo>
                    <a:cubicBezTo>
                      <a:pt x="7201" y="10677"/>
                      <a:pt x="6654" y="11820"/>
                      <a:pt x="6208" y="12962"/>
                    </a:cubicBezTo>
                    <a:cubicBezTo>
                      <a:pt x="5760" y="14104"/>
                      <a:pt x="5264" y="15246"/>
                      <a:pt x="4867" y="16388"/>
                    </a:cubicBezTo>
                    <a:cubicBezTo>
                      <a:pt x="4668" y="16935"/>
                      <a:pt x="4419" y="17531"/>
                      <a:pt x="4221" y="18077"/>
                    </a:cubicBezTo>
                    <a:cubicBezTo>
                      <a:pt x="4023" y="18673"/>
                      <a:pt x="3824" y="19219"/>
                      <a:pt x="3625" y="19815"/>
                    </a:cubicBezTo>
                    <a:cubicBezTo>
                      <a:pt x="3426" y="20361"/>
                      <a:pt x="3277" y="20908"/>
                      <a:pt x="3078" y="21404"/>
                    </a:cubicBezTo>
                    <a:cubicBezTo>
                      <a:pt x="2881" y="22050"/>
                      <a:pt x="2682" y="22696"/>
                      <a:pt x="2483" y="23341"/>
                    </a:cubicBezTo>
                    <a:cubicBezTo>
                      <a:pt x="2185" y="24434"/>
                      <a:pt x="1887" y="25576"/>
                      <a:pt x="1590" y="26669"/>
                    </a:cubicBezTo>
                    <a:cubicBezTo>
                      <a:pt x="1440" y="27264"/>
                      <a:pt x="1341" y="27811"/>
                      <a:pt x="1192" y="28407"/>
                    </a:cubicBezTo>
                    <a:cubicBezTo>
                      <a:pt x="1092" y="29003"/>
                      <a:pt x="943" y="29549"/>
                      <a:pt x="844" y="30145"/>
                    </a:cubicBezTo>
                    <a:cubicBezTo>
                      <a:pt x="744" y="30641"/>
                      <a:pt x="645" y="31188"/>
                      <a:pt x="595" y="31734"/>
                    </a:cubicBezTo>
                    <a:lnTo>
                      <a:pt x="595" y="31734"/>
                    </a:lnTo>
                    <a:cubicBezTo>
                      <a:pt x="595" y="31734"/>
                      <a:pt x="595" y="31833"/>
                      <a:pt x="595" y="31883"/>
                    </a:cubicBezTo>
                    <a:cubicBezTo>
                      <a:pt x="496" y="32479"/>
                      <a:pt x="398" y="33025"/>
                      <a:pt x="348" y="33572"/>
                    </a:cubicBezTo>
                    <a:cubicBezTo>
                      <a:pt x="298" y="34167"/>
                      <a:pt x="199" y="34714"/>
                      <a:pt x="149" y="35260"/>
                    </a:cubicBezTo>
                    <a:cubicBezTo>
                      <a:pt x="149" y="35806"/>
                      <a:pt x="50" y="36402"/>
                      <a:pt x="50" y="36948"/>
                    </a:cubicBezTo>
                    <a:cubicBezTo>
                      <a:pt x="50" y="37495"/>
                      <a:pt x="50" y="38041"/>
                      <a:pt x="0" y="38637"/>
                    </a:cubicBezTo>
                    <a:cubicBezTo>
                      <a:pt x="0" y="39630"/>
                      <a:pt x="0" y="40623"/>
                      <a:pt x="0" y="41617"/>
                    </a:cubicBezTo>
                    <a:cubicBezTo>
                      <a:pt x="0" y="42213"/>
                      <a:pt x="50" y="42759"/>
                      <a:pt x="99" y="43305"/>
                    </a:cubicBezTo>
                    <a:cubicBezTo>
                      <a:pt x="199" y="44447"/>
                      <a:pt x="348" y="45540"/>
                      <a:pt x="546" y="46633"/>
                    </a:cubicBezTo>
                    <a:cubicBezTo>
                      <a:pt x="645" y="47179"/>
                      <a:pt x="744" y="47725"/>
                      <a:pt x="894" y="48271"/>
                    </a:cubicBezTo>
                    <a:cubicBezTo>
                      <a:pt x="1391" y="50457"/>
                      <a:pt x="2036" y="52592"/>
                      <a:pt x="2929" y="54678"/>
                    </a:cubicBezTo>
                    <a:cubicBezTo>
                      <a:pt x="12862" y="77671"/>
                      <a:pt x="46086" y="90683"/>
                      <a:pt x="69030" y="83631"/>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59" name="Google Shape;4859;p36"/>
              <p:cNvSpPr/>
              <p:nvPr/>
            </p:nvSpPr>
            <p:spPr>
              <a:xfrm>
                <a:off x="12124735" y="-1651690"/>
                <a:ext cx="291019" cy="116929"/>
              </a:xfrm>
              <a:custGeom>
                <a:rect b="b" l="l" r="r" t="t"/>
                <a:pathLst>
                  <a:path extrusionOk="0" h="116929" w="291019">
                    <a:moveTo>
                      <a:pt x="0" y="102175"/>
                    </a:moveTo>
                    <a:cubicBezTo>
                      <a:pt x="2284" y="103417"/>
                      <a:pt x="4619" y="104509"/>
                      <a:pt x="7053" y="105503"/>
                    </a:cubicBezTo>
                    <a:cubicBezTo>
                      <a:pt x="12217" y="107638"/>
                      <a:pt x="17630" y="109227"/>
                      <a:pt x="23044" y="110568"/>
                    </a:cubicBezTo>
                    <a:cubicBezTo>
                      <a:pt x="24087" y="110816"/>
                      <a:pt x="25080" y="111065"/>
                      <a:pt x="26122" y="111313"/>
                    </a:cubicBezTo>
                    <a:cubicBezTo>
                      <a:pt x="88796" y="125864"/>
                      <a:pt x="154399" y="110469"/>
                      <a:pt x="214093" y="84347"/>
                    </a:cubicBezTo>
                    <a:cubicBezTo>
                      <a:pt x="223876" y="80076"/>
                      <a:pt x="233510" y="75507"/>
                      <a:pt x="242997" y="70739"/>
                    </a:cubicBezTo>
                    <a:cubicBezTo>
                      <a:pt x="243791" y="70342"/>
                      <a:pt x="244684" y="69895"/>
                      <a:pt x="245677" y="69398"/>
                    </a:cubicBezTo>
                    <a:cubicBezTo>
                      <a:pt x="256851" y="63936"/>
                      <a:pt x="276618" y="55145"/>
                      <a:pt x="291019" y="43972"/>
                    </a:cubicBezTo>
                    <a:cubicBezTo>
                      <a:pt x="290920" y="43972"/>
                      <a:pt x="290870" y="43872"/>
                      <a:pt x="290771" y="43823"/>
                    </a:cubicBezTo>
                    <a:cubicBezTo>
                      <a:pt x="266387" y="27732"/>
                      <a:pt x="240711" y="12784"/>
                      <a:pt x="212454" y="5384"/>
                    </a:cubicBezTo>
                    <a:cubicBezTo>
                      <a:pt x="177195" y="-3903"/>
                      <a:pt x="139153" y="-873"/>
                      <a:pt x="105135" y="12138"/>
                    </a:cubicBezTo>
                    <a:cubicBezTo>
                      <a:pt x="71116" y="25150"/>
                      <a:pt x="41071" y="47895"/>
                      <a:pt x="17928" y="76053"/>
                    </a:cubicBezTo>
                    <a:cubicBezTo>
                      <a:pt x="15247" y="79281"/>
                      <a:pt x="12366" y="83006"/>
                      <a:pt x="9536" y="87078"/>
                    </a:cubicBezTo>
                    <a:cubicBezTo>
                      <a:pt x="6556" y="91349"/>
                      <a:pt x="3526" y="95968"/>
                      <a:pt x="795" y="100785"/>
                    </a:cubicBezTo>
                    <a:cubicBezTo>
                      <a:pt x="547" y="101232"/>
                      <a:pt x="298" y="101679"/>
                      <a:pt x="50" y="10212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0" name="Google Shape;4860;p36"/>
              <p:cNvSpPr/>
              <p:nvPr/>
            </p:nvSpPr>
            <p:spPr>
              <a:xfrm>
                <a:off x="12011754" y="-1414385"/>
                <a:ext cx="12664" cy="21453"/>
              </a:xfrm>
              <a:custGeom>
                <a:rect b="b" l="l" r="r" t="t"/>
                <a:pathLst>
                  <a:path extrusionOk="0" h="21453" w="12664">
                    <a:moveTo>
                      <a:pt x="12664" y="21454"/>
                    </a:moveTo>
                    <a:cubicBezTo>
                      <a:pt x="8245" y="13756"/>
                      <a:pt x="4023" y="3178"/>
                      <a:pt x="0" y="0"/>
                    </a:cubicBezTo>
                    <a:cubicBezTo>
                      <a:pt x="1689" y="3129"/>
                      <a:pt x="3378" y="6208"/>
                      <a:pt x="5165" y="9237"/>
                    </a:cubicBezTo>
                    <a:cubicBezTo>
                      <a:pt x="7598" y="13359"/>
                      <a:pt x="10082" y="17431"/>
                      <a:pt x="12664" y="2140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1" name="Google Shape;4861;p36"/>
              <p:cNvSpPr/>
              <p:nvPr/>
            </p:nvSpPr>
            <p:spPr>
              <a:xfrm>
                <a:off x="12084843" y="-1835717"/>
                <a:ext cx="191559" cy="336869"/>
              </a:xfrm>
              <a:custGeom>
                <a:rect b="b" l="l" r="r" t="t"/>
                <a:pathLst>
                  <a:path extrusionOk="0" h="336869" w="191559">
                    <a:moveTo>
                      <a:pt x="132512" y="131356"/>
                    </a:moveTo>
                    <a:cubicBezTo>
                      <a:pt x="151085" y="97337"/>
                      <a:pt x="164146" y="59197"/>
                      <a:pt x="191559" y="31784"/>
                    </a:cubicBezTo>
                    <a:cubicBezTo>
                      <a:pt x="179144" y="35906"/>
                      <a:pt x="170701" y="47278"/>
                      <a:pt x="163699" y="58303"/>
                    </a:cubicBezTo>
                    <a:cubicBezTo>
                      <a:pt x="147609" y="83581"/>
                      <a:pt x="134299" y="110498"/>
                      <a:pt x="118208" y="135726"/>
                    </a:cubicBezTo>
                    <a:cubicBezTo>
                      <a:pt x="103012" y="159564"/>
                      <a:pt x="85382" y="181862"/>
                      <a:pt x="70186" y="205700"/>
                    </a:cubicBezTo>
                    <a:cubicBezTo>
                      <a:pt x="52705" y="233113"/>
                      <a:pt x="38501" y="262612"/>
                      <a:pt x="27923" y="293353"/>
                    </a:cubicBezTo>
                    <a:cubicBezTo>
                      <a:pt x="45056" y="224621"/>
                      <a:pt x="76095" y="160259"/>
                      <a:pt x="106885" y="96493"/>
                    </a:cubicBezTo>
                    <a:cubicBezTo>
                      <a:pt x="114185" y="81346"/>
                      <a:pt x="121537" y="66199"/>
                      <a:pt x="130375" y="51897"/>
                    </a:cubicBezTo>
                    <a:cubicBezTo>
                      <a:pt x="143139" y="31188"/>
                      <a:pt x="159378" y="12068"/>
                      <a:pt x="180534" y="0"/>
                    </a:cubicBezTo>
                    <a:cubicBezTo>
                      <a:pt x="162557" y="4668"/>
                      <a:pt x="146863" y="15991"/>
                      <a:pt x="134299" y="29648"/>
                    </a:cubicBezTo>
                    <a:cubicBezTo>
                      <a:pt x="121734" y="43305"/>
                      <a:pt x="112050" y="59346"/>
                      <a:pt x="103012" y="75585"/>
                    </a:cubicBezTo>
                    <a:cubicBezTo>
                      <a:pt x="79374" y="117848"/>
                      <a:pt x="59161" y="161997"/>
                      <a:pt x="41431" y="207041"/>
                    </a:cubicBezTo>
                    <a:cubicBezTo>
                      <a:pt x="30108" y="235745"/>
                      <a:pt x="19680" y="265195"/>
                      <a:pt x="16700" y="295935"/>
                    </a:cubicBezTo>
                    <a:cubicBezTo>
                      <a:pt x="20424" y="263308"/>
                      <a:pt x="27675" y="231226"/>
                      <a:pt x="34975" y="199194"/>
                    </a:cubicBezTo>
                    <a:cubicBezTo>
                      <a:pt x="48831" y="138209"/>
                      <a:pt x="63184" y="75983"/>
                      <a:pt x="95960" y="22795"/>
                    </a:cubicBezTo>
                    <a:cubicBezTo>
                      <a:pt x="90994" y="24483"/>
                      <a:pt x="87866" y="29201"/>
                      <a:pt x="85184" y="33720"/>
                    </a:cubicBezTo>
                    <a:cubicBezTo>
                      <a:pt x="35721" y="116358"/>
                      <a:pt x="14862" y="212752"/>
                      <a:pt x="1453" y="308103"/>
                    </a:cubicBezTo>
                    <a:cubicBezTo>
                      <a:pt x="112" y="317687"/>
                      <a:pt x="-1129" y="327620"/>
                      <a:pt x="1751" y="336857"/>
                    </a:cubicBezTo>
                    <a:cubicBezTo>
                      <a:pt x="1901" y="337353"/>
                      <a:pt x="18090" y="323448"/>
                      <a:pt x="19382" y="321958"/>
                    </a:cubicBezTo>
                    <a:cubicBezTo>
                      <a:pt x="24248" y="316197"/>
                      <a:pt x="29065" y="309294"/>
                      <a:pt x="30804" y="301845"/>
                    </a:cubicBezTo>
                    <a:cubicBezTo>
                      <a:pt x="34230" y="287294"/>
                      <a:pt x="39296" y="275127"/>
                      <a:pt x="46745" y="261867"/>
                    </a:cubicBezTo>
                    <a:cubicBezTo>
                      <a:pt x="63035" y="232815"/>
                      <a:pt x="83395" y="206345"/>
                      <a:pt x="102466" y="179081"/>
                    </a:cubicBezTo>
                    <a:cubicBezTo>
                      <a:pt x="113242" y="163686"/>
                      <a:pt x="123672" y="147993"/>
                      <a:pt x="132661" y="13145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2" name="Google Shape;4862;p36"/>
              <p:cNvSpPr/>
              <p:nvPr/>
            </p:nvSpPr>
            <p:spPr>
              <a:xfrm>
                <a:off x="11772185" y="-1697422"/>
                <a:ext cx="323597" cy="204608"/>
              </a:xfrm>
              <a:custGeom>
                <a:rect b="b" l="l" r="r" t="t"/>
                <a:pathLst>
                  <a:path extrusionOk="0" h="204608" w="323597">
                    <a:moveTo>
                      <a:pt x="239569" y="100579"/>
                    </a:moveTo>
                    <a:cubicBezTo>
                      <a:pt x="226955" y="85779"/>
                      <a:pt x="214043" y="71129"/>
                      <a:pt x="199393" y="58366"/>
                    </a:cubicBezTo>
                    <a:cubicBezTo>
                      <a:pt x="154002" y="18885"/>
                      <a:pt x="92917" y="-583"/>
                      <a:pt x="32777" y="13"/>
                    </a:cubicBezTo>
                    <a:cubicBezTo>
                      <a:pt x="39580" y="5426"/>
                      <a:pt x="48619" y="7016"/>
                      <a:pt x="57161" y="8754"/>
                    </a:cubicBezTo>
                    <a:cubicBezTo>
                      <a:pt x="109256" y="19381"/>
                      <a:pt x="158472" y="43616"/>
                      <a:pt x="198598" y="78479"/>
                    </a:cubicBezTo>
                    <a:cubicBezTo>
                      <a:pt x="212802" y="90845"/>
                      <a:pt x="225862" y="104452"/>
                      <a:pt x="238924" y="118010"/>
                    </a:cubicBezTo>
                    <a:cubicBezTo>
                      <a:pt x="255908" y="135690"/>
                      <a:pt x="273041" y="153618"/>
                      <a:pt x="285160" y="174923"/>
                    </a:cubicBezTo>
                    <a:cubicBezTo>
                      <a:pt x="225267" y="112646"/>
                      <a:pt x="150824" y="61991"/>
                      <a:pt x="66747" y="41978"/>
                    </a:cubicBezTo>
                    <a:cubicBezTo>
                      <a:pt x="55324" y="39246"/>
                      <a:pt x="43554" y="37061"/>
                      <a:pt x="31834" y="37955"/>
                    </a:cubicBezTo>
                    <a:cubicBezTo>
                      <a:pt x="20113" y="38799"/>
                      <a:pt x="8245" y="42921"/>
                      <a:pt x="0" y="51314"/>
                    </a:cubicBezTo>
                    <a:cubicBezTo>
                      <a:pt x="16985" y="51016"/>
                      <a:pt x="34267" y="50718"/>
                      <a:pt x="50754" y="54989"/>
                    </a:cubicBezTo>
                    <a:cubicBezTo>
                      <a:pt x="67938" y="59409"/>
                      <a:pt x="83432" y="68547"/>
                      <a:pt x="99871" y="75201"/>
                    </a:cubicBezTo>
                    <a:cubicBezTo>
                      <a:pt x="115762" y="81657"/>
                      <a:pt x="132499" y="85829"/>
                      <a:pt x="148440" y="92235"/>
                    </a:cubicBezTo>
                    <a:cubicBezTo>
                      <a:pt x="162047" y="97698"/>
                      <a:pt x="174959" y="104750"/>
                      <a:pt x="187871" y="111753"/>
                    </a:cubicBezTo>
                    <a:cubicBezTo>
                      <a:pt x="226658" y="132909"/>
                      <a:pt x="266586" y="155008"/>
                      <a:pt x="293602" y="189970"/>
                    </a:cubicBezTo>
                    <a:cubicBezTo>
                      <a:pt x="297525" y="195036"/>
                      <a:pt x="301399" y="200548"/>
                      <a:pt x="307159" y="203279"/>
                    </a:cubicBezTo>
                    <a:cubicBezTo>
                      <a:pt x="312920" y="206011"/>
                      <a:pt x="321312" y="204571"/>
                      <a:pt x="323598" y="198611"/>
                    </a:cubicBezTo>
                    <a:cubicBezTo>
                      <a:pt x="310138" y="183663"/>
                      <a:pt x="295687" y="170105"/>
                      <a:pt x="283321" y="154263"/>
                    </a:cubicBezTo>
                    <a:cubicBezTo>
                      <a:pt x="269119" y="136087"/>
                      <a:pt x="254517" y="118159"/>
                      <a:pt x="239569" y="10057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3" name="Google Shape;4863;p36"/>
              <p:cNvSpPr/>
              <p:nvPr/>
            </p:nvSpPr>
            <p:spPr>
              <a:xfrm>
                <a:off x="12113362" y="-1621732"/>
                <a:ext cx="322852" cy="102709"/>
              </a:xfrm>
              <a:custGeom>
                <a:rect b="b" l="l" r="r" t="t"/>
                <a:pathLst>
                  <a:path extrusionOk="0" h="102709" w="322852">
                    <a:moveTo>
                      <a:pt x="149" y="102560"/>
                    </a:moveTo>
                    <a:cubicBezTo>
                      <a:pt x="11224" y="98836"/>
                      <a:pt x="21802" y="91982"/>
                      <a:pt x="32280" y="84930"/>
                    </a:cubicBezTo>
                    <a:cubicBezTo>
                      <a:pt x="34019" y="83738"/>
                      <a:pt x="35758" y="82596"/>
                      <a:pt x="37495" y="81404"/>
                    </a:cubicBezTo>
                    <a:cubicBezTo>
                      <a:pt x="45143" y="76239"/>
                      <a:pt x="52742" y="71174"/>
                      <a:pt x="60390" y="67499"/>
                    </a:cubicBezTo>
                    <a:cubicBezTo>
                      <a:pt x="110945" y="43016"/>
                      <a:pt x="169546" y="45300"/>
                      <a:pt x="225466" y="54438"/>
                    </a:cubicBezTo>
                    <a:cubicBezTo>
                      <a:pt x="232368" y="55580"/>
                      <a:pt x="239272" y="56772"/>
                      <a:pt x="246075" y="58113"/>
                    </a:cubicBezTo>
                    <a:cubicBezTo>
                      <a:pt x="269466" y="62582"/>
                      <a:pt x="293304" y="67996"/>
                      <a:pt x="313119" y="81255"/>
                    </a:cubicBezTo>
                    <a:cubicBezTo>
                      <a:pt x="316149" y="83291"/>
                      <a:pt x="320916" y="85228"/>
                      <a:pt x="322852" y="82149"/>
                    </a:cubicBezTo>
                    <a:cubicBezTo>
                      <a:pt x="304875" y="62781"/>
                      <a:pt x="282030" y="48031"/>
                      <a:pt x="257000" y="39539"/>
                    </a:cubicBezTo>
                    <a:cubicBezTo>
                      <a:pt x="253227" y="38248"/>
                      <a:pt x="249353" y="37106"/>
                      <a:pt x="245480" y="36113"/>
                    </a:cubicBezTo>
                    <a:cubicBezTo>
                      <a:pt x="228992" y="31891"/>
                      <a:pt x="211908" y="30352"/>
                      <a:pt x="194875" y="30004"/>
                    </a:cubicBezTo>
                    <a:cubicBezTo>
                      <a:pt x="145361" y="29061"/>
                      <a:pt x="95748" y="38546"/>
                      <a:pt x="50060" y="57616"/>
                    </a:cubicBezTo>
                    <a:cubicBezTo>
                      <a:pt x="79063" y="32487"/>
                      <a:pt x="117053" y="19327"/>
                      <a:pt x="155193" y="15304"/>
                    </a:cubicBezTo>
                    <a:cubicBezTo>
                      <a:pt x="193384" y="11282"/>
                      <a:pt x="231922" y="15751"/>
                      <a:pt x="269714" y="22456"/>
                    </a:cubicBezTo>
                    <a:cubicBezTo>
                      <a:pt x="263805" y="15006"/>
                      <a:pt x="254320" y="11381"/>
                      <a:pt x="245181" y="8699"/>
                    </a:cubicBezTo>
                    <a:cubicBezTo>
                      <a:pt x="200933" y="-4163"/>
                      <a:pt x="152909" y="-2326"/>
                      <a:pt x="108909" y="11331"/>
                    </a:cubicBezTo>
                    <a:cubicBezTo>
                      <a:pt x="76530" y="21363"/>
                      <a:pt x="47875" y="37900"/>
                      <a:pt x="20760" y="57269"/>
                    </a:cubicBezTo>
                    <a:cubicBezTo>
                      <a:pt x="17779" y="61539"/>
                      <a:pt x="14751" y="66158"/>
                      <a:pt x="12019" y="70975"/>
                    </a:cubicBezTo>
                    <a:cubicBezTo>
                      <a:pt x="11770" y="71422"/>
                      <a:pt x="11522" y="71869"/>
                      <a:pt x="11273" y="72316"/>
                    </a:cubicBezTo>
                    <a:cubicBezTo>
                      <a:pt x="10976" y="72862"/>
                      <a:pt x="10678" y="73409"/>
                      <a:pt x="10380" y="73955"/>
                    </a:cubicBezTo>
                    <a:cubicBezTo>
                      <a:pt x="10082" y="74501"/>
                      <a:pt x="9784" y="75047"/>
                      <a:pt x="9536" y="75594"/>
                    </a:cubicBezTo>
                    <a:cubicBezTo>
                      <a:pt x="9486" y="75743"/>
                      <a:pt x="9387" y="75842"/>
                      <a:pt x="9337" y="75991"/>
                    </a:cubicBezTo>
                    <a:cubicBezTo>
                      <a:pt x="8543" y="77481"/>
                      <a:pt x="7797" y="79020"/>
                      <a:pt x="7103" y="80560"/>
                    </a:cubicBezTo>
                    <a:cubicBezTo>
                      <a:pt x="6605" y="81653"/>
                      <a:pt x="6060" y="82795"/>
                      <a:pt x="5612" y="83937"/>
                    </a:cubicBezTo>
                    <a:cubicBezTo>
                      <a:pt x="5165" y="85079"/>
                      <a:pt x="4669" y="86221"/>
                      <a:pt x="4271" y="87364"/>
                    </a:cubicBezTo>
                    <a:cubicBezTo>
                      <a:pt x="4073" y="87910"/>
                      <a:pt x="3824" y="88506"/>
                      <a:pt x="3626" y="89052"/>
                    </a:cubicBezTo>
                    <a:cubicBezTo>
                      <a:pt x="3428" y="89648"/>
                      <a:pt x="3229" y="90194"/>
                      <a:pt x="3030" y="90790"/>
                    </a:cubicBezTo>
                    <a:cubicBezTo>
                      <a:pt x="2831" y="91337"/>
                      <a:pt x="2682" y="91883"/>
                      <a:pt x="2483" y="92380"/>
                    </a:cubicBezTo>
                    <a:cubicBezTo>
                      <a:pt x="2285" y="93025"/>
                      <a:pt x="2087" y="93671"/>
                      <a:pt x="1888" y="94316"/>
                    </a:cubicBezTo>
                    <a:cubicBezTo>
                      <a:pt x="1590" y="95409"/>
                      <a:pt x="1291" y="96551"/>
                      <a:pt x="994" y="97644"/>
                    </a:cubicBezTo>
                    <a:cubicBezTo>
                      <a:pt x="845" y="98240"/>
                      <a:pt x="746" y="98786"/>
                      <a:pt x="597" y="99382"/>
                    </a:cubicBezTo>
                    <a:cubicBezTo>
                      <a:pt x="497" y="99978"/>
                      <a:pt x="348" y="100524"/>
                      <a:pt x="249" y="101120"/>
                    </a:cubicBezTo>
                    <a:cubicBezTo>
                      <a:pt x="149" y="101617"/>
                      <a:pt x="50" y="102163"/>
                      <a:pt x="0" y="102709"/>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4" name="Google Shape;4864;p36"/>
              <p:cNvSpPr/>
              <p:nvPr/>
            </p:nvSpPr>
            <p:spPr>
              <a:xfrm>
                <a:off x="11871411" y="-1685830"/>
                <a:ext cx="224467" cy="258266"/>
              </a:xfrm>
              <a:custGeom>
                <a:rect b="b" l="l" r="r" t="t"/>
                <a:pathLst>
                  <a:path extrusionOk="0" h="258266" w="224467">
                    <a:moveTo>
                      <a:pt x="56563" y="55366"/>
                    </a:moveTo>
                    <a:cubicBezTo>
                      <a:pt x="82586" y="78856"/>
                      <a:pt x="106920" y="104184"/>
                      <a:pt x="129268" y="131150"/>
                    </a:cubicBezTo>
                    <a:cubicBezTo>
                      <a:pt x="133936" y="136812"/>
                      <a:pt x="138506" y="142523"/>
                      <a:pt x="143024" y="148333"/>
                    </a:cubicBezTo>
                    <a:cubicBezTo>
                      <a:pt x="155937" y="165020"/>
                      <a:pt x="168154" y="182203"/>
                      <a:pt x="179526" y="199982"/>
                    </a:cubicBezTo>
                    <a:cubicBezTo>
                      <a:pt x="179725" y="200329"/>
                      <a:pt x="180370" y="201322"/>
                      <a:pt x="180470" y="201471"/>
                    </a:cubicBezTo>
                    <a:cubicBezTo>
                      <a:pt x="180818" y="202067"/>
                      <a:pt x="181214" y="202614"/>
                      <a:pt x="181562" y="203210"/>
                    </a:cubicBezTo>
                    <a:cubicBezTo>
                      <a:pt x="182208" y="204252"/>
                      <a:pt x="182853" y="205295"/>
                      <a:pt x="183500" y="206289"/>
                    </a:cubicBezTo>
                    <a:cubicBezTo>
                      <a:pt x="184839" y="208474"/>
                      <a:pt x="186230" y="210659"/>
                      <a:pt x="187521" y="212844"/>
                    </a:cubicBezTo>
                    <a:cubicBezTo>
                      <a:pt x="190253" y="217363"/>
                      <a:pt x="192985" y="221882"/>
                      <a:pt x="195617" y="226451"/>
                    </a:cubicBezTo>
                    <a:cubicBezTo>
                      <a:pt x="200979" y="235689"/>
                      <a:pt x="206144" y="245075"/>
                      <a:pt x="211508" y="254361"/>
                    </a:cubicBezTo>
                    <a:cubicBezTo>
                      <a:pt x="213395" y="257689"/>
                      <a:pt x="216922" y="259179"/>
                      <a:pt x="220547" y="257689"/>
                    </a:cubicBezTo>
                    <a:cubicBezTo>
                      <a:pt x="223974" y="256298"/>
                      <a:pt x="225364" y="251878"/>
                      <a:pt x="223874" y="248650"/>
                    </a:cubicBezTo>
                    <a:cubicBezTo>
                      <a:pt x="220647" y="241698"/>
                      <a:pt x="217169" y="234844"/>
                      <a:pt x="213445" y="228041"/>
                    </a:cubicBezTo>
                    <a:cubicBezTo>
                      <a:pt x="207039" y="216320"/>
                      <a:pt x="200036" y="204898"/>
                      <a:pt x="192835" y="193625"/>
                    </a:cubicBezTo>
                    <a:cubicBezTo>
                      <a:pt x="190999" y="190744"/>
                      <a:pt x="189111" y="187914"/>
                      <a:pt x="187274" y="185033"/>
                    </a:cubicBezTo>
                    <a:cubicBezTo>
                      <a:pt x="175851" y="167552"/>
                      <a:pt x="163585" y="150568"/>
                      <a:pt x="150573" y="134179"/>
                    </a:cubicBezTo>
                    <a:cubicBezTo>
                      <a:pt x="136916" y="116947"/>
                      <a:pt x="122365" y="100310"/>
                      <a:pt x="107169" y="84418"/>
                    </a:cubicBezTo>
                    <a:cubicBezTo>
                      <a:pt x="92121" y="68725"/>
                      <a:pt x="76279" y="53727"/>
                      <a:pt x="59841" y="39524"/>
                    </a:cubicBezTo>
                    <a:cubicBezTo>
                      <a:pt x="56215" y="36395"/>
                      <a:pt x="52541" y="33366"/>
                      <a:pt x="48866" y="30386"/>
                    </a:cubicBezTo>
                    <a:cubicBezTo>
                      <a:pt x="44198" y="26562"/>
                      <a:pt x="39430" y="22887"/>
                      <a:pt x="34564" y="19262"/>
                    </a:cubicBezTo>
                    <a:cubicBezTo>
                      <a:pt x="26021" y="12855"/>
                      <a:pt x="17280" y="6747"/>
                      <a:pt x="8292" y="887"/>
                    </a:cubicBezTo>
                    <a:cubicBezTo>
                      <a:pt x="5859" y="-702"/>
                      <a:pt x="2580" y="-106"/>
                      <a:pt x="893" y="2277"/>
                    </a:cubicBezTo>
                    <a:cubicBezTo>
                      <a:pt x="-796" y="4761"/>
                      <a:pt x="48" y="7840"/>
                      <a:pt x="2283" y="9677"/>
                    </a:cubicBezTo>
                    <a:cubicBezTo>
                      <a:pt x="5859" y="12508"/>
                      <a:pt x="9385" y="15339"/>
                      <a:pt x="12910" y="18269"/>
                    </a:cubicBezTo>
                    <a:lnTo>
                      <a:pt x="12910" y="18269"/>
                    </a:lnTo>
                    <a:cubicBezTo>
                      <a:pt x="17926" y="22391"/>
                      <a:pt x="22843" y="26512"/>
                      <a:pt x="27809" y="30684"/>
                    </a:cubicBezTo>
                    <a:cubicBezTo>
                      <a:pt x="27809" y="30684"/>
                      <a:pt x="27809" y="30684"/>
                      <a:pt x="27809" y="30684"/>
                    </a:cubicBezTo>
                    <a:cubicBezTo>
                      <a:pt x="28504" y="31280"/>
                      <a:pt x="29200" y="31876"/>
                      <a:pt x="29944" y="32472"/>
                    </a:cubicBezTo>
                    <a:cubicBezTo>
                      <a:pt x="34514" y="36296"/>
                      <a:pt x="39033" y="40219"/>
                      <a:pt x="43601" y="44093"/>
                    </a:cubicBezTo>
                    <a:cubicBezTo>
                      <a:pt x="45836" y="46030"/>
                      <a:pt x="48121" y="47966"/>
                      <a:pt x="50356" y="49953"/>
                    </a:cubicBezTo>
                    <a:cubicBezTo>
                      <a:pt x="51597" y="51045"/>
                      <a:pt x="52789" y="52138"/>
                      <a:pt x="53981" y="53181"/>
                    </a:cubicBezTo>
                    <a:cubicBezTo>
                      <a:pt x="54576" y="53727"/>
                      <a:pt x="55173" y="54273"/>
                      <a:pt x="55818" y="54820"/>
                    </a:cubicBezTo>
                    <a:cubicBezTo>
                      <a:pt x="55967" y="54969"/>
                      <a:pt x="56116" y="55068"/>
                      <a:pt x="56215" y="55167"/>
                    </a:cubicBezTo>
                    <a:cubicBezTo>
                      <a:pt x="56215" y="55167"/>
                      <a:pt x="56215" y="55167"/>
                      <a:pt x="56265" y="55167"/>
                    </a:cubicBezTo>
                    <a:lnTo>
                      <a:pt x="56265" y="55167"/>
                    </a:lnTo>
                    <a:cubicBezTo>
                      <a:pt x="56265" y="55167"/>
                      <a:pt x="56265" y="55267"/>
                      <a:pt x="56315" y="55267"/>
                    </a:cubicBezTo>
                    <a:lnTo>
                      <a:pt x="56315" y="55267"/>
                    </a:lnTo>
                    <a:cubicBezTo>
                      <a:pt x="56315" y="55267"/>
                      <a:pt x="56315" y="55366"/>
                      <a:pt x="56365" y="55366"/>
                    </a:cubicBezTo>
                    <a:cubicBezTo>
                      <a:pt x="56365" y="55366"/>
                      <a:pt x="56365" y="55416"/>
                      <a:pt x="56365" y="554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5" name="Google Shape;4865;p36"/>
              <p:cNvSpPr/>
              <p:nvPr/>
            </p:nvSpPr>
            <p:spPr>
              <a:xfrm>
                <a:off x="11858125" y="-1692175"/>
                <a:ext cx="64175" cy="39684"/>
              </a:xfrm>
              <a:custGeom>
                <a:rect b="b" l="l" r="r" t="t"/>
                <a:pathLst>
                  <a:path extrusionOk="0" h="39684" w="64175">
                    <a:moveTo>
                      <a:pt x="27638" y="31666"/>
                    </a:moveTo>
                    <a:cubicBezTo>
                      <a:pt x="44970" y="39016"/>
                      <a:pt x="59520" y="43833"/>
                      <a:pt x="63394" y="34645"/>
                    </a:cubicBezTo>
                    <a:cubicBezTo>
                      <a:pt x="65728" y="29083"/>
                      <a:pt x="62699" y="21982"/>
                      <a:pt x="56094" y="15575"/>
                    </a:cubicBezTo>
                    <a:cubicBezTo>
                      <a:pt x="51773" y="11404"/>
                      <a:pt x="45913" y="7580"/>
                      <a:pt x="39110" y="4650"/>
                    </a:cubicBezTo>
                    <a:cubicBezTo>
                      <a:pt x="21778" y="-2700"/>
                      <a:pt x="4594" y="-1161"/>
                      <a:pt x="672" y="8027"/>
                    </a:cubicBezTo>
                    <a:cubicBezTo>
                      <a:pt x="-273" y="10261"/>
                      <a:pt x="-173" y="12298"/>
                      <a:pt x="672" y="14334"/>
                    </a:cubicBezTo>
                    <a:cubicBezTo>
                      <a:pt x="3452" y="20641"/>
                      <a:pt x="14427" y="26104"/>
                      <a:pt x="27638"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6" name="Google Shape;4866;p36"/>
              <p:cNvSpPr/>
              <p:nvPr/>
            </p:nvSpPr>
            <p:spPr>
              <a:xfrm>
                <a:off x="11858796" y="-1677891"/>
                <a:ext cx="63503" cy="25400"/>
              </a:xfrm>
              <a:custGeom>
                <a:rect b="b" l="l" r="r" t="t"/>
                <a:pathLst>
                  <a:path extrusionOk="0" h="25400" w="63503">
                    <a:moveTo>
                      <a:pt x="26966" y="17382"/>
                    </a:moveTo>
                    <a:cubicBezTo>
                      <a:pt x="44298" y="24732"/>
                      <a:pt x="58849" y="29549"/>
                      <a:pt x="62722" y="20361"/>
                    </a:cubicBezTo>
                    <a:cubicBezTo>
                      <a:pt x="65056" y="14799"/>
                      <a:pt x="62028" y="7698"/>
                      <a:pt x="55422" y="1291"/>
                    </a:cubicBezTo>
                    <a:cubicBezTo>
                      <a:pt x="55074" y="3129"/>
                      <a:pt x="54578" y="4917"/>
                      <a:pt x="53435" y="6555"/>
                    </a:cubicBezTo>
                    <a:cubicBezTo>
                      <a:pt x="49710" y="11969"/>
                      <a:pt x="43056" y="12664"/>
                      <a:pt x="37048" y="12167"/>
                    </a:cubicBezTo>
                    <a:cubicBezTo>
                      <a:pt x="31137" y="11671"/>
                      <a:pt x="25327" y="10379"/>
                      <a:pt x="19666" y="8542"/>
                    </a:cubicBezTo>
                    <a:cubicBezTo>
                      <a:pt x="12812" y="6406"/>
                      <a:pt x="6208" y="3526"/>
                      <a:pt x="0" y="0"/>
                    </a:cubicBezTo>
                    <a:cubicBezTo>
                      <a:pt x="2780" y="6307"/>
                      <a:pt x="13755"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7" name="Google Shape;4867;p36"/>
              <p:cNvSpPr/>
              <p:nvPr/>
            </p:nvSpPr>
            <p:spPr>
              <a:xfrm>
                <a:off x="11854559" y="-1799845"/>
                <a:ext cx="231489" cy="344782"/>
              </a:xfrm>
              <a:custGeom>
                <a:rect b="b" l="l" r="r" t="t"/>
                <a:pathLst>
                  <a:path extrusionOk="0" h="344782" w="231489">
                    <a:moveTo>
                      <a:pt x="227019" y="344439"/>
                    </a:moveTo>
                    <a:cubicBezTo>
                      <a:pt x="228460" y="343992"/>
                      <a:pt x="229602" y="343148"/>
                      <a:pt x="230346" y="342005"/>
                    </a:cubicBezTo>
                    <a:cubicBezTo>
                      <a:pt x="231241" y="340665"/>
                      <a:pt x="231638" y="338926"/>
                      <a:pt x="231440" y="337188"/>
                    </a:cubicBezTo>
                    <a:cubicBezTo>
                      <a:pt x="231092" y="333861"/>
                      <a:pt x="230645" y="330583"/>
                      <a:pt x="230099" y="327306"/>
                    </a:cubicBezTo>
                    <a:cubicBezTo>
                      <a:pt x="229005" y="320800"/>
                      <a:pt x="227218" y="314294"/>
                      <a:pt x="225480" y="307937"/>
                    </a:cubicBezTo>
                    <a:cubicBezTo>
                      <a:pt x="223742" y="301531"/>
                      <a:pt x="221854" y="295174"/>
                      <a:pt x="219868" y="288818"/>
                    </a:cubicBezTo>
                    <a:cubicBezTo>
                      <a:pt x="215796" y="275756"/>
                      <a:pt x="211277" y="262795"/>
                      <a:pt x="206211" y="250081"/>
                    </a:cubicBezTo>
                    <a:cubicBezTo>
                      <a:pt x="205714" y="248840"/>
                      <a:pt x="205218" y="247648"/>
                      <a:pt x="204721" y="246406"/>
                    </a:cubicBezTo>
                    <a:cubicBezTo>
                      <a:pt x="195286" y="222966"/>
                      <a:pt x="184212" y="200171"/>
                      <a:pt x="171647" y="178270"/>
                    </a:cubicBezTo>
                    <a:cubicBezTo>
                      <a:pt x="158139" y="154730"/>
                      <a:pt x="142992" y="132134"/>
                      <a:pt x="126305" y="110730"/>
                    </a:cubicBezTo>
                    <a:cubicBezTo>
                      <a:pt x="109916" y="89773"/>
                      <a:pt x="92039" y="70007"/>
                      <a:pt x="72720" y="51732"/>
                    </a:cubicBezTo>
                    <a:cubicBezTo>
                      <a:pt x="62787" y="42296"/>
                      <a:pt x="52508" y="33208"/>
                      <a:pt x="41929" y="24566"/>
                    </a:cubicBezTo>
                    <a:cubicBezTo>
                      <a:pt x="40489" y="23375"/>
                      <a:pt x="39000" y="22183"/>
                      <a:pt x="37510" y="21040"/>
                    </a:cubicBezTo>
                    <a:cubicBezTo>
                      <a:pt x="33089" y="17564"/>
                      <a:pt x="28620" y="14237"/>
                      <a:pt x="24052" y="11009"/>
                    </a:cubicBezTo>
                    <a:cubicBezTo>
                      <a:pt x="19333" y="7632"/>
                      <a:pt x="14566" y="4354"/>
                      <a:pt x="9798" y="1076"/>
                    </a:cubicBezTo>
                    <a:cubicBezTo>
                      <a:pt x="6967" y="-860"/>
                      <a:pt x="2995" y="-116"/>
                      <a:pt x="1058" y="2765"/>
                    </a:cubicBezTo>
                    <a:cubicBezTo>
                      <a:pt x="-879" y="5596"/>
                      <a:pt x="-35" y="9370"/>
                      <a:pt x="2598" y="11406"/>
                    </a:cubicBezTo>
                    <a:cubicBezTo>
                      <a:pt x="2598" y="11406"/>
                      <a:pt x="2697" y="11456"/>
                      <a:pt x="2747" y="11505"/>
                    </a:cubicBezTo>
                    <a:cubicBezTo>
                      <a:pt x="5429" y="13492"/>
                      <a:pt x="8109" y="15478"/>
                      <a:pt x="10742" y="17514"/>
                    </a:cubicBezTo>
                    <a:cubicBezTo>
                      <a:pt x="13821" y="19849"/>
                      <a:pt x="16850" y="22282"/>
                      <a:pt x="19880" y="24715"/>
                    </a:cubicBezTo>
                    <a:lnTo>
                      <a:pt x="19880" y="24715"/>
                    </a:lnTo>
                    <a:cubicBezTo>
                      <a:pt x="27130" y="30576"/>
                      <a:pt x="34232" y="36585"/>
                      <a:pt x="41284" y="42643"/>
                    </a:cubicBezTo>
                    <a:cubicBezTo>
                      <a:pt x="43817" y="44829"/>
                      <a:pt x="46300" y="47014"/>
                      <a:pt x="48783" y="49248"/>
                    </a:cubicBezTo>
                    <a:cubicBezTo>
                      <a:pt x="48833" y="49298"/>
                      <a:pt x="48883" y="49348"/>
                      <a:pt x="48933" y="49348"/>
                    </a:cubicBezTo>
                    <a:cubicBezTo>
                      <a:pt x="48933" y="49348"/>
                      <a:pt x="48933" y="49348"/>
                      <a:pt x="49031" y="49397"/>
                    </a:cubicBezTo>
                    <a:cubicBezTo>
                      <a:pt x="49279" y="49646"/>
                      <a:pt x="49578" y="49894"/>
                      <a:pt x="49826" y="50142"/>
                    </a:cubicBezTo>
                    <a:cubicBezTo>
                      <a:pt x="50471" y="50738"/>
                      <a:pt x="51117" y="51285"/>
                      <a:pt x="51762" y="51880"/>
                    </a:cubicBezTo>
                    <a:cubicBezTo>
                      <a:pt x="52855" y="52874"/>
                      <a:pt x="53947" y="53867"/>
                      <a:pt x="54991" y="54910"/>
                    </a:cubicBezTo>
                    <a:cubicBezTo>
                      <a:pt x="59858" y="59429"/>
                      <a:pt x="64625" y="64048"/>
                      <a:pt x="69293" y="68766"/>
                    </a:cubicBezTo>
                    <a:cubicBezTo>
                      <a:pt x="87867" y="87438"/>
                      <a:pt x="105199" y="107353"/>
                      <a:pt x="121041" y="128410"/>
                    </a:cubicBezTo>
                    <a:cubicBezTo>
                      <a:pt x="128937" y="138938"/>
                      <a:pt x="136486" y="149764"/>
                      <a:pt x="143637" y="160839"/>
                    </a:cubicBezTo>
                    <a:cubicBezTo>
                      <a:pt x="143687" y="160938"/>
                      <a:pt x="144184" y="161683"/>
                      <a:pt x="144333" y="161931"/>
                    </a:cubicBezTo>
                    <a:cubicBezTo>
                      <a:pt x="144432" y="162080"/>
                      <a:pt x="144532" y="162229"/>
                      <a:pt x="144532" y="162229"/>
                    </a:cubicBezTo>
                    <a:cubicBezTo>
                      <a:pt x="144928" y="162825"/>
                      <a:pt x="145326" y="163471"/>
                      <a:pt x="145724" y="164116"/>
                    </a:cubicBezTo>
                    <a:cubicBezTo>
                      <a:pt x="146567" y="165457"/>
                      <a:pt x="147411" y="166798"/>
                      <a:pt x="148256" y="168189"/>
                    </a:cubicBezTo>
                    <a:cubicBezTo>
                      <a:pt x="149994" y="171019"/>
                      <a:pt x="151732" y="173850"/>
                      <a:pt x="153420" y="176731"/>
                    </a:cubicBezTo>
                    <a:cubicBezTo>
                      <a:pt x="156748" y="182342"/>
                      <a:pt x="159976" y="188004"/>
                      <a:pt x="163155" y="193715"/>
                    </a:cubicBezTo>
                    <a:cubicBezTo>
                      <a:pt x="172789" y="211295"/>
                      <a:pt x="181480" y="229422"/>
                      <a:pt x="189178" y="247995"/>
                    </a:cubicBezTo>
                    <a:cubicBezTo>
                      <a:pt x="191611" y="253905"/>
                      <a:pt x="193945" y="259865"/>
                      <a:pt x="196180" y="265824"/>
                    </a:cubicBezTo>
                    <a:cubicBezTo>
                      <a:pt x="198464" y="271932"/>
                      <a:pt x="200599" y="278091"/>
                      <a:pt x="202686" y="284249"/>
                    </a:cubicBezTo>
                    <a:cubicBezTo>
                      <a:pt x="203231" y="285887"/>
                      <a:pt x="203778" y="287526"/>
                      <a:pt x="204274" y="289165"/>
                    </a:cubicBezTo>
                    <a:cubicBezTo>
                      <a:pt x="204473" y="289860"/>
                      <a:pt x="204721" y="290605"/>
                      <a:pt x="204970" y="291301"/>
                    </a:cubicBezTo>
                    <a:cubicBezTo>
                      <a:pt x="204970" y="291450"/>
                      <a:pt x="205318" y="292343"/>
                      <a:pt x="205368" y="292592"/>
                    </a:cubicBezTo>
                    <a:cubicBezTo>
                      <a:pt x="206361" y="295770"/>
                      <a:pt x="207304" y="298949"/>
                      <a:pt x="208247" y="302127"/>
                    </a:cubicBezTo>
                    <a:cubicBezTo>
                      <a:pt x="208794" y="303964"/>
                      <a:pt x="209290" y="305802"/>
                      <a:pt x="209837" y="307689"/>
                    </a:cubicBezTo>
                    <a:cubicBezTo>
                      <a:pt x="211078" y="312109"/>
                      <a:pt x="212270" y="316579"/>
                      <a:pt x="213462" y="320998"/>
                    </a:cubicBezTo>
                    <a:cubicBezTo>
                      <a:pt x="215300" y="328150"/>
                      <a:pt x="217236" y="334755"/>
                      <a:pt x="219322" y="341112"/>
                    </a:cubicBezTo>
                    <a:cubicBezTo>
                      <a:pt x="220315" y="344191"/>
                      <a:pt x="224338" y="345333"/>
                      <a:pt x="227119" y="344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8" name="Google Shape;4868;p36"/>
              <p:cNvSpPr/>
              <p:nvPr/>
            </p:nvSpPr>
            <p:spPr>
              <a:xfrm>
                <a:off x="11828725" y="-1813499"/>
                <a:ext cx="64175" cy="39684"/>
              </a:xfrm>
              <a:custGeom>
                <a:rect b="b" l="l" r="r" t="t"/>
                <a:pathLst>
                  <a:path extrusionOk="0" h="39684" w="64175">
                    <a:moveTo>
                      <a:pt x="27637" y="31666"/>
                    </a:moveTo>
                    <a:cubicBezTo>
                      <a:pt x="44970" y="39016"/>
                      <a:pt x="59521" y="43833"/>
                      <a:pt x="63394" y="34645"/>
                    </a:cubicBezTo>
                    <a:cubicBezTo>
                      <a:pt x="65728" y="29083"/>
                      <a:pt x="62698" y="21982"/>
                      <a:pt x="56094" y="15575"/>
                    </a:cubicBezTo>
                    <a:cubicBezTo>
                      <a:pt x="51773" y="11404"/>
                      <a:pt x="45913" y="7580"/>
                      <a:pt x="39109" y="4650"/>
                    </a:cubicBezTo>
                    <a:cubicBezTo>
                      <a:pt x="21777" y="-2700"/>
                      <a:pt x="4594" y="-1161"/>
                      <a:pt x="671" y="8027"/>
                    </a:cubicBezTo>
                    <a:cubicBezTo>
                      <a:pt x="-273" y="10261"/>
                      <a:pt x="-173" y="12297"/>
                      <a:pt x="671" y="14334"/>
                    </a:cubicBezTo>
                    <a:cubicBezTo>
                      <a:pt x="3452" y="20641"/>
                      <a:pt x="14427" y="26103"/>
                      <a:pt x="27637" y="317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69" name="Google Shape;4869;p36"/>
              <p:cNvSpPr/>
              <p:nvPr/>
            </p:nvSpPr>
            <p:spPr>
              <a:xfrm>
                <a:off x="11829395" y="-1799215"/>
                <a:ext cx="63504" cy="25400"/>
              </a:xfrm>
              <a:custGeom>
                <a:rect b="b" l="l" r="r" t="t"/>
                <a:pathLst>
                  <a:path extrusionOk="0" h="25400" w="63504">
                    <a:moveTo>
                      <a:pt x="26966" y="17382"/>
                    </a:moveTo>
                    <a:cubicBezTo>
                      <a:pt x="44299" y="24732"/>
                      <a:pt x="58850" y="29549"/>
                      <a:pt x="62724" y="20361"/>
                    </a:cubicBezTo>
                    <a:cubicBezTo>
                      <a:pt x="65058" y="14799"/>
                      <a:pt x="62028" y="7698"/>
                      <a:pt x="55423" y="1291"/>
                    </a:cubicBezTo>
                    <a:cubicBezTo>
                      <a:pt x="55076" y="3129"/>
                      <a:pt x="54578" y="4916"/>
                      <a:pt x="53436" y="6555"/>
                    </a:cubicBezTo>
                    <a:cubicBezTo>
                      <a:pt x="49712" y="11969"/>
                      <a:pt x="43058" y="12664"/>
                      <a:pt x="37048" y="12167"/>
                    </a:cubicBezTo>
                    <a:cubicBezTo>
                      <a:pt x="31138" y="11671"/>
                      <a:pt x="25328" y="10379"/>
                      <a:pt x="19666" y="8542"/>
                    </a:cubicBezTo>
                    <a:cubicBezTo>
                      <a:pt x="12813" y="6406"/>
                      <a:pt x="6208" y="3526"/>
                      <a:pt x="0" y="0"/>
                    </a:cubicBezTo>
                    <a:cubicBezTo>
                      <a:pt x="2781" y="6307"/>
                      <a:pt x="13756" y="11770"/>
                      <a:pt x="26966" y="1738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0" name="Google Shape;4870;p36"/>
              <p:cNvSpPr/>
              <p:nvPr/>
            </p:nvSpPr>
            <p:spPr>
              <a:xfrm>
                <a:off x="11959484" y="-1889070"/>
                <a:ext cx="175908" cy="460091"/>
              </a:xfrm>
              <a:custGeom>
                <a:rect b="b" l="l" r="r" t="t"/>
                <a:pathLst>
                  <a:path extrusionOk="0" h="460091" w="175908">
                    <a:moveTo>
                      <a:pt x="171756" y="459339"/>
                    </a:moveTo>
                    <a:cubicBezTo>
                      <a:pt x="175332" y="457899"/>
                      <a:pt x="176921" y="453132"/>
                      <a:pt x="175232" y="449755"/>
                    </a:cubicBezTo>
                    <a:cubicBezTo>
                      <a:pt x="173545" y="446328"/>
                      <a:pt x="171856" y="442852"/>
                      <a:pt x="170216" y="439425"/>
                    </a:cubicBezTo>
                    <a:cubicBezTo>
                      <a:pt x="156410" y="411118"/>
                      <a:pt x="142108" y="383108"/>
                      <a:pt x="128451" y="354751"/>
                    </a:cubicBezTo>
                    <a:cubicBezTo>
                      <a:pt x="124925" y="347402"/>
                      <a:pt x="121400" y="340002"/>
                      <a:pt x="117922" y="332602"/>
                    </a:cubicBezTo>
                    <a:cubicBezTo>
                      <a:pt x="108040" y="311595"/>
                      <a:pt x="98406" y="290539"/>
                      <a:pt x="89268" y="269234"/>
                    </a:cubicBezTo>
                    <a:cubicBezTo>
                      <a:pt x="76902" y="240529"/>
                      <a:pt x="65381" y="211527"/>
                      <a:pt x="54852" y="182127"/>
                    </a:cubicBezTo>
                    <a:cubicBezTo>
                      <a:pt x="44374" y="152826"/>
                      <a:pt x="35435" y="124270"/>
                      <a:pt x="27687" y="94026"/>
                    </a:cubicBezTo>
                    <a:cubicBezTo>
                      <a:pt x="23863" y="78979"/>
                      <a:pt x="20188" y="63832"/>
                      <a:pt x="17010" y="48635"/>
                    </a:cubicBezTo>
                    <a:cubicBezTo>
                      <a:pt x="17010" y="48635"/>
                      <a:pt x="17010" y="48586"/>
                      <a:pt x="17010" y="48536"/>
                    </a:cubicBezTo>
                    <a:cubicBezTo>
                      <a:pt x="15520" y="41534"/>
                      <a:pt x="14030" y="34531"/>
                      <a:pt x="12391" y="27529"/>
                    </a:cubicBezTo>
                    <a:cubicBezTo>
                      <a:pt x="12293" y="26933"/>
                      <a:pt x="12143" y="26387"/>
                      <a:pt x="11994" y="25841"/>
                    </a:cubicBezTo>
                    <a:cubicBezTo>
                      <a:pt x="11149" y="22116"/>
                      <a:pt x="10156" y="18391"/>
                      <a:pt x="9213" y="14667"/>
                    </a:cubicBezTo>
                    <a:cubicBezTo>
                      <a:pt x="8220" y="10843"/>
                      <a:pt x="7773" y="6870"/>
                      <a:pt x="7227" y="2946"/>
                    </a:cubicBezTo>
                    <a:cubicBezTo>
                      <a:pt x="6581" y="-1771"/>
                      <a:pt x="-471" y="-431"/>
                      <a:pt x="25" y="4188"/>
                    </a:cubicBezTo>
                    <a:cubicBezTo>
                      <a:pt x="373" y="7317"/>
                      <a:pt x="870" y="10445"/>
                      <a:pt x="1119" y="13624"/>
                    </a:cubicBezTo>
                    <a:cubicBezTo>
                      <a:pt x="1167" y="14319"/>
                      <a:pt x="1267" y="15064"/>
                      <a:pt x="1267" y="15809"/>
                    </a:cubicBezTo>
                    <a:cubicBezTo>
                      <a:pt x="1416" y="20129"/>
                      <a:pt x="1714" y="24400"/>
                      <a:pt x="2161" y="28721"/>
                    </a:cubicBezTo>
                    <a:cubicBezTo>
                      <a:pt x="3204" y="40044"/>
                      <a:pt x="5041" y="51218"/>
                      <a:pt x="7127" y="62441"/>
                    </a:cubicBezTo>
                    <a:cubicBezTo>
                      <a:pt x="10007" y="77688"/>
                      <a:pt x="13484" y="92785"/>
                      <a:pt x="17357" y="107832"/>
                    </a:cubicBezTo>
                    <a:cubicBezTo>
                      <a:pt x="25303" y="138374"/>
                      <a:pt x="34689" y="168569"/>
                      <a:pt x="45417" y="198267"/>
                    </a:cubicBezTo>
                    <a:cubicBezTo>
                      <a:pt x="56093" y="227766"/>
                      <a:pt x="67914" y="256868"/>
                      <a:pt x="80429" y="285672"/>
                    </a:cubicBezTo>
                    <a:cubicBezTo>
                      <a:pt x="87679" y="302308"/>
                      <a:pt x="95128" y="318846"/>
                      <a:pt x="102826" y="335284"/>
                    </a:cubicBezTo>
                    <a:cubicBezTo>
                      <a:pt x="108487" y="347402"/>
                      <a:pt x="114247" y="359420"/>
                      <a:pt x="120059" y="371488"/>
                    </a:cubicBezTo>
                    <a:cubicBezTo>
                      <a:pt x="133765" y="399795"/>
                      <a:pt x="147670" y="428003"/>
                      <a:pt x="162122" y="455962"/>
                    </a:cubicBezTo>
                    <a:cubicBezTo>
                      <a:pt x="164009" y="459538"/>
                      <a:pt x="167982" y="461028"/>
                      <a:pt x="171707" y="4594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1" name="Google Shape;4871;p36"/>
              <p:cNvSpPr/>
              <p:nvPr/>
            </p:nvSpPr>
            <p:spPr>
              <a:xfrm>
                <a:off x="11949612" y="-1903078"/>
                <a:ext cx="41251" cy="63351"/>
              </a:xfrm>
              <a:custGeom>
                <a:rect b="b" l="l" r="r" t="t"/>
                <a:pathLst>
                  <a:path extrusionOk="0" h="63351" w="41251">
                    <a:moveTo>
                      <a:pt x="9153" y="36571"/>
                    </a:moveTo>
                    <a:cubicBezTo>
                      <a:pt x="17199" y="53555"/>
                      <a:pt x="24895" y="66815"/>
                      <a:pt x="33934" y="62544"/>
                    </a:cubicBezTo>
                    <a:cubicBezTo>
                      <a:pt x="39398" y="59962"/>
                      <a:pt x="41831" y="52612"/>
                      <a:pt x="41135" y="43474"/>
                    </a:cubicBezTo>
                    <a:cubicBezTo>
                      <a:pt x="40689" y="37515"/>
                      <a:pt x="38851" y="30761"/>
                      <a:pt x="35673" y="24007"/>
                    </a:cubicBezTo>
                    <a:cubicBezTo>
                      <a:pt x="27627" y="7022"/>
                      <a:pt x="13722" y="-3307"/>
                      <a:pt x="4684" y="963"/>
                    </a:cubicBezTo>
                    <a:cubicBezTo>
                      <a:pt x="2498" y="2006"/>
                      <a:pt x="1207" y="3596"/>
                      <a:pt x="512" y="5681"/>
                    </a:cubicBezTo>
                    <a:cubicBezTo>
                      <a:pt x="-1574" y="12286"/>
                      <a:pt x="2995" y="23659"/>
                      <a:pt x="9103" y="36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2" name="Google Shape;4872;p36"/>
              <p:cNvSpPr/>
              <p:nvPr/>
            </p:nvSpPr>
            <p:spPr>
              <a:xfrm>
                <a:off x="11949662" y="-1897397"/>
                <a:ext cx="41201" cy="57670"/>
              </a:xfrm>
              <a:custGeom>
                <a:rect b="b" l="l" r="r" t="t"/>
                <a:pathLst>
                  <a:path extrusionOk="0" h="57670" w="41201">
                    <a:moveTo>
                      <a:pt x="9103" y="30890"/>
                    </a:moveTo>
                    <a:cubicBezTo>
                      <a:pt x="17149" y="47874"/>
                      <a:pt x="24846" y="61134"/>
                      <a:pt x="33885" y="56863"/>
                    </a:cubicBezTo>
                    <a:cubicBezTo>
                      <a:pt x="39348" y="54281"/>
                      <a:pt x="41781" y="46930"/>
                      <a:pt x="41085" y="37793"/>
                    </a:cubicBezTo>
                    <a:cubicBezTo>
                      <a:pt x="39595" y="38935"/>
                      <a:pt x="38007" y="39978"/>
                      <a:pt x="36119" y="40425"/>
                    </a:cubicBezTo>
                    <a:cubicBezTo>
                      <a:pt x="29762" y="42014"/>
                      <a:pt x="24300" y="38091"/>
                      <a:pt x="20128" y="33720"/>
                    </a:cubicBezTo>
                    <a:cubicBezTo>
                      <a:pt x="16055" y="29400"/>
                      <a:pt x="12579" y="24583"/>
                      <a:pt x="9551" y="19467"/>
                    </a:cubicBezTo>
                    <a:cubicBezTo>
                      <a:pt x="5876" y="13309"/>
                      <a:pt x="2846" y="6754"/>
                      <a:pt x="512" y="0"/>
                    </a:cubicBezTo>
                    <a:cubicBezTo>
                      <a:pt x="-1574" y="6605"/>
                      <a:pt x="2995" y="17978"/>
                      <a:pt x="9103" y="308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3" name="Google Shape;4873;p36"/>
              <p:cNvSpPr/>
              <p:nvPr/>
            </p:nvSpPr>
            <p:spPr>
              <a:xfrm>
                <a:off x="12074016" y="-1919943"/>
                <a:ext cx="74048" cy="472101"/>
              </a:xfrm>
              <a:custGeom>
                <a:rect b="b" l="l" r="r" t="t"/>
                <a:pathLst>
                  <a:path extrusionOk="0" h="472101" w="74048">
                    <a:moveTo>
                      <a:pt x="65419" y="471986"/>
                    </a:moveTo>
                    <a:cubicBezTo>
                      <a:pt x="65419" y="471986"/>
                      <a:pt x="65419" y="471986"/>
                      <a:pt x="65468" y="471986"/>
                    </a:cubicBezTo>
                    <a:cubicBezTo>
                      <a:pt x="66909" y="472235"/>
                      <a:pt x="68498" y="472086"/>
                      <a:pt x="69939" y="471490"/>
                    </a:cubicBezTo>
                    <a:cubicBezTo>
                      <a:pt x="73663" y="469950"/>
                      <a:pt x="74905" y="465332"/>
                      <a:pt x="73464" y="461806"/>
                    </a:cubicBezTo>
                    <a:cubicBezTo>
                      <a:pt x="72024" y="458379"/>
                      <a:pt x="70683" y="454952"/>
                      <a:pt x="69243" y="451575"/>
                    </a:cubicBezTo>
                    <a:cubicBezTo>
                      <a:pt x="69243" y="451526"/>
                      <a:pt x="69243" y="451476"/>
                      <a:pt x="69193" y="451426"/>
                    </a:cubicBezTo>
                    <a:cubicBezTo>
                      <a:pt x="63333" y="437521"/>
                      <a:pt x="57921" y="423417"/>
                      <a:pt x="52955" y="409114"/>
                    </a:cubicBezTo>
                    <a:cubicBezTo>
                      <a:pt x="51713" y="405489"/>
                      <a:pt x="50472" y="401814"/>
                      <a:pt x="49278" y="398139"/>
                    </a:cubicBezTo>
                    <a:cubicBezTo>
                      <a:pt x="48683" y="396302"/>
                      <a:pt x="48087" y="394464"/>
                      <a:pt x="47491" y="392627"/>
                    </a:cubicBezTo>
                    <a:cubicBezTo>
                      <a:pt x="47342" y="392180"/>
                      <a:pt x="47243" y="391733"/>
                      <a:pt x="47094" y="391335"/>
                    </a:cubicBezTo>
                    <a:cubicBezTo>
                      <a:pt x="47094" y="391236"/>
                      <a:pt x="46945" y="390839"/>
                      <a:pt x="46845" y="390591"/>
                    </a:cubicBezTo>
                    <a:cubicBezTo>
                      <a:pt x="46747" y="390342"/>
                      <a:pt x="46647" y="390044"/>
                      <a:pt x="46647" y="389945"/>
                    </a:cubicBezTo>
                    <a:cubicBezTo>
                      <a:pt x="46498" y="389498"/>
                      <a:pt x="46399" y="389051"/>
                      <a:pt x="46250" y="388654"/>
                    </a:cubicBezTo>
                    <a:cubicBezTo>
                      <a:pt x="45306" y="385624"/>
                      <a:pt x="44412" y="382595"/>
                      <a:pt x="43518" y="379615"/>
                    </a:cubicBezTo>
                    <a:cubicBezTo>
                      <a:pt x="42227" y="375344"/>
                      <a:pt x="41035" y="371024"/>
                      <a:pt x="39843" y="366753"/>
                    </a:cubicBezTo>
                    <a:cubicBezTo>
                      <a:pt x="38751" y="362730"/>
                      <a:pt x="37658" y="358708"/>
                      <a:pt x="36665" y="354685"/>
                    </a:cubicBezTo>
                    <a:cubicBezTo>
                      <a:pt x="30209" y="329357"/>
                      <a:pt x="25143" y="303633"/>
                      <a:pt x="21518" y="277709"/>
                    </a:cubicBezTo>
                    <a:cubicBezTo>
                      <a:pt x="19433" y="262761"/>
                      <a:pt x="17794" y="247713"/>
                      <a:pt x="16651" y="232666"/>
                    </a:cubicBezTo>
                    <a:cubicBezTo>
                      <a:pt x="16353" y="228792"/>
                      <a:pt x="16105" y="224968"/>
                      <a:pt x="15856" y="221094"/>
                    </a:cubicBezTo>
                    <a:cubicBezTo>
                      <a:pt x="15757" y="219158"/>
                      <a:pt x="15658" y="217221"/>
                      <a:pt x="15559" y="215284"/>
                    </a:cubicBezTo>
                    <a:cubicBezTo>
                      <a:pt x="15559" y="214390"/>
                      <a:pt x="15460" y="213496"/>
                      <a:pt x="15410" y="212553"/>
                    </a:cubicBezTo>
                    <a:cubicBezTo>
                      <a:pt x="15410" y="212553"/>
                      <a:pt x="15410" y="212503"/>
                      <a:pt x="15410" y="212453"/>
                    </a:cubicBezTo>
                    <a:cubicBezTo>
                      <a:pt x="15410" y="212453"/>
                      <a:pt x="15410" y="212453"/>
                      <a:pt x="15410" y="212404"/>
                    </a:cubicBezTo>
                    <a:cubicBezTo>
                      <a:pt x="15410" y="211957"/>
                      <a:pt x="15410" y="211510"/>
                      <a:pt x="15360" y="211063"/>
                    </a:cubicBezTo>
                    <a:cubicBezTo>
                      <a:pt x="15062" y="203464"/>
                      <a:pt x="14813" y="195816"/>
                      <a:pt x="14764" y="188218"/>
                    </a:cubicBezTo>
                    <a:cubicBezTo>
                      <a:pt x="14417" y="157924"/>
                      <a:pt x="16005" y="127531"/>
                      <a:pt x="19531" y="97387"/>
                    </a:cubicBezTo>
                    <a:cubicBezTo>
                      <a:pt x="22362" y="72903"/>
                      <a:pt x="26584" y="48817"/>
                      <a:pt x="31649" y="25327"/>
                    </a:cubicBezTo>
                    <a:cubicBezTo>
                      <a:pt x="31649" y="25327"/>
                      <a:pt x="31649" y="25327"/>
                      <a:pt x="31649" y="25327"/>
                    </a:cubicBezTo>
                    <a:cubicBezTo>
                      <a:pt x="32742" y="20212"/>
                      <a:pt x="33934" y="15097"/>
                      <a:pt x="35126" y="9982"/>
                    </a:cubicBezTo>
                    <a:cubicBezTo>
                      <a:pt x="35225" y="9634"/>
                      <a:pt x="35275" y="9336"/>
                      <a:pt x="35374" y="8988"/>
                    </a:cubicBezTo>
                    <a:cubicBezTo>
                      <a:pt x="36218" y="5313"/>
                      <a:pt x="34927" y="1837"/>
                      <a:pt x="31252" y="397"/>
                    </a:cubicBezTo>
                    <a:cubicBezTo>
                      <a:pt x="28024" y="-894"/>
                      <a:pt x="23604" y="1092"/>
                      <a:pt x="22660" y="4519"/>
                    </a:cubicBezTo>
                    <a:cubicBezTo>
                      <a:pt x="21667" y="8144"/>
                      <a:pt x="20674" y="11720"/>
                      <a:pt x="19780" y="15395"/>
                    </a:cubicBezTo>
                    <a:cubicBezTo>
                      <a:pt x="18588" y="20063"/>
                      <a:pt x="17495" y="24781"/>
                      <a:pt x="16453" y="29548"/>
                    </a:cubicBezTo>
                    <a:lnTo>
                      <a:pt x="16453" y="29548"/>
                    </a:lnTo>
                    <a:cubicBezTo>
                      <a:pt x="15012" y="35806"/>
                      <a:pt x="13721" y="42063"/>
                      <a:pt x="12479" y="48321"/>
                    </a:cubicBezTo>
                    <a:lnTo>
                      <a:pt x="12479" y="48321"/>
                    </a:lnTo>
                    <a:cubicBezTo>
                      <a:pt x="8755" y="67689"/>
                      <a:pt x="5824" y="87156"/>
                      <a:pt x="3789" y="106723"/>
                    </a:cubicBezTo>
                    <a:cubicBezTo>
                      <a:pt x="611" y="137215"/>
                      <a:pt x="-581" y="167956"/>
                      <a:pt x="263" y="198598"/>
                    </a:cubicBezTo>
                    <a:cubicBezTo>
                      <a:pt x="1107" y="229537"/>
                      <a:pt x="3789" y="260476"/>
                      <a:pt x="8556" y="291068"/>
                    </a:cubicBezTo>
                    <a:cubicBezTo>
                      <a:pt x="12082" y="313913"/>
                      <a:pt x="16751" y="336558"/>
                      <a:pt x="22511" y="358906"/>
                    </a:cubicBezTo>
                    <a:cubicBezTo>
                      <a:pt x="24349" y="366107"/>
                      <a:pt x="26335" y="373308"/>
                      <a:pt x="28421" y="380460"/>
                    </a:cubicBezTo>
                    <a:cubicBezTo>
                      <a:pt x="36715" y="408866"/>
                      <a:pt x="46349" y="437124"/>
                      <a:pt x="58616" y="464090"/>
                    </a:cubicBezTo>
                    <a:cubicBezTo>
                      <a:pt x="58616" y="464090"/>
                      <a:pt x="58616" y="464140"/>
                      <a:pt x="58616" y="464190"/>
                    </a:cubicBezTo>
                    <a:cubicBezTo>
                      <a:pt x="59211" y="465431"/>
                      <a:pt x="59807" y="466722"/>
                      <a:pt x="60354" y="468013"/>
                    </a:cubicBezTo>
                    <a:cubicBezTo>
                      <a:pt x="61397" y="470199"/>
                      <a:pt x="63333" y="471589"/>
                      <a:pt x="65468" y="4720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4" name="Google Shape;4874;p36"/>
              <p:cNvSpPr/>
              <p:nvPr/>
            </p:nvSpPr>
            <p:spPr>
              <a:xfrm>
                <a:off x="12116883" y="-1799670"/>
                <a:ext cx="84352" cy="351763"/>
              </a:xfrm>
              <a:custGeom>
                <a:rect b="b" l="l" r="r" t="t"/>
                <a:pathLst>
                  <a:path extrusionOk="0" h="351763" w="84352">
                    <a:moveTo>
                      <a:pt x="22552" y="351714"/>
                    </a:moveTo>
                    <a:cubicBezTo>
                      <a:pt x="22552" y="351714"/>
                      <a:pt x="22552" y="351714"/>
                      <a:pt x="22601" y="351714"/>
                    </a:cubicBezTo>
                    <a:cubicBezTo>
                      <a:pt x="23347" y="351714"/>
                      <a:pt x="24092" y="351664"/>
                      <a:pt x="24788" y="351466"/>
                    </a:cubicBezTo>
                    <a:cubicBezTo>
                      <a:pt x="27667" y="350621"/>
                      <a:pt x="29903" y="347393"/>
                      <a:pt x="29207" y="344265"/>
                    </a:cubicBezTo>
                    <a:cubicBezTo>
                      <a:pt x="28562" y="341434"/>
                      <a:pt x="27916" y="338653"/>
                      <a:pt x="27370" y="335822"/>
                    </a:cubicBezTo>
                    <a:cubicBezTo>
                      <a:pt x="27072" y="334332"/>
                      <a:pt x="26724" y="332842"/>
                      <a:pt x="26426" y="331303"/>
                    </a:cubicBezTo>
                    <a:cubicBezTo>
                      <a:pt x="24340" y="321569"/>
                      <a:pt x="22155" y="311885"/>
                      <a:pt x="20466" y="302102"/>
                    </a:cubicBezTo>
                    <a:cubicBezTo>
                      <a:pt x="18530" y="290779"/>
                      <a:pt x="17040" y="279406"/>
                      <a:pt x="16097" y="267934"/>
                    </a:cubicBezTo>
                    <a:cubicBezTo>
                      <a:pt x="15848" y="265054"/>
                      <a:pt x="15649" y="262173"/>
                      <a:pt x="15450" y="259243"/>
                    </a:cubicBezTo>
                    <a:cubicBezTo>
                      <a:pt x="15351" y="257754"/>
                      <a:pt x="15252" y="256264"/>
                      <a:pt x="15202" y="254774"/>
                    </a:cubicBezTo>
                    <a:cubicBezTo>
                      <a:pt x="15202" y="254476"/>
                      <a:pt x="15152" y="253781"/>
                      <a:pt x="15152" y="253632"/>
                    </a:cubicBezTo>
                    <a:cubicBezTo>
                      <a:pt x="15152" y="253135"/>
                      <a:pt x="15152" y="252638"/>
                      <a:pt x="15102" y="252142"/>
                    </a:cubicBezTo>
                    <a:cubicBezTo>
                      <a:pt x="14855" y="246331"/>
                      <a:pt x="14756" y="240570"/>
                      <a:pt x="14805" y="234760"/>
                    </a:cubicBezTo>
                    <a:cubicBezTo>
                      <a:pt x="14805" y="232078"/>
                      <a:pt x="14805" y="229397"/>
                      <a:pt x="14905" y="226715"/>
                    </a:cubicBezTo>
                    <a:cubicBezTo>
                      <a:pt x="15102" y="217925"/>
                      <a:pt x="15600" y="209085"/>
                      <a:pt x="16344" y="200344"/>
                    </a:cubicBezTo>
                    <a:cubicBezTo>
                      <a:pt x="17338" y="188922"/>
                      <a:pt x="18827" y="177500"/>
                      <a:pt x="20814" y="166177"/>
                    </a:cubicBezTo>
                    <a:cubicBezTo>
                      <a:pt x="21310" y="163297"/>
                      <a:pt x="21857" y="160466"/>
                      <a:pt x="22404" y="157635"/>
                    </a:cubicBezTo>
                    <a:cubicBezTo>
                      <a:pt x="22701" y="156145"/>
                      <a:pt x="22999" y="154705"/>
                      <a:pt x="23297" y="153215"/>
                    </a:cubicBezTo>
                    <a:cubicBezTo>
                      <a:pt x="23297" y="153017"/>
                      <a:pt x="23496" y="152272"/>
                      <a:pt x="23546" y="151974"/>
                    </a:cubicBezTo>
                    <a:cubicBezTo>
                      <a:pt x="23596" y="151626"/>
                      <a:pt x="23843" y="150583"/>
                      <a:pt x="23893" y="150384"/>
                    </a:cubicBezTo>
                    <a:cubicBezTo>
                      <a:pt x="25085" y="144822"/>
                      <a:pt x="26426" y="139260"/>
                      <a:pt x="27816" y="133748"/>
                    </a:cubicBezTo>
                    <a:cubicBezTo>
                      <a:pt x="33627" y="111400"/>
                      <a:pt x="41274" y="89549"/>
                      <a:pt x="50810" y="68542"/>
                    </a:cubicBezTo>
                    <a:cubicBezTo>
                      <a:pt x="53144" y="63377"/>
                      <a:pt x="55627" y="58262"/>
                      <a:pt x="58110" y="53146"/>
                    </a:cubicBezTo>
                    <a:cubicBezTo>
                      <a:pt x="58508" y="52352"/>
                      <a:pt x="58855" y="51607"/>
                      <a:pt x="59253" y="50862"/>
                    </a:cubicBezTo>
                    <a:cubicBezTo>
                      <a:pt x="59402" y="50564"/>
                      <a:pt x="59551" y="50266"/>
                      <a:pt x="59700" y="50018"/>
                    </a:cubicBezTo>
                    <a:cubicBezTo>
                      <a:pt x="59700" y="50018"/>
                      <a:pt x="59798" y="49819"/>
                      <a:pt x="59898" y="49670"/>
                    </a:cubicBezTo>
                    <a:cubicBezTo>
                      <a:pt x="59947" y="49521"/>
                      <a:pt x="60047" y="49372"/>
                      <a:pt x="60047" y="49322"/>
                    </a:cubicBezTo>
                    <a:cubicBezTo>
                      <a:pt x="60246" y="48925"/>
                      <a:pt x="60444" y="48578"/>
                      <a:pt x="60643" y="48180"/>
                    </a:cubicBezTo>
                    <a:cubicBezTo>
                      <a:pt x="60942" y="47634"/>
                      <a:pt x="61239" y="47038"/>
                      <a:pt x="61537" y="46442"/>
                    </a:cubicBezTo>
                    <a:cubicBezTo>
                      <a:pt x="62878" y="43860"/>
                      <a:pt x="64219" y="41327"/>
                      <a:pt x="65659" y="38794"/>
                    </a:cubicBezTo>
                    <a:cubicBezTo>
                      <a:pt x="70427" y="30103"/>
                      <a:pt x="75293" y="21512"/>
                      <a:pt x="80657" y="13218"/>
                    </a:cubicBezTo>
                    <a:cubicBezTo>
                      <a:pt x="81551" y="11877"/>
                      <a:pt x="82444" y="10537"/>
                      <a:pt x="83339" y="9196"/>
                    </a:cubicBezTo>
                    <a:cubicBezTo>
                      <a:pt x="84778" y="7110"/>
                      <a:pt x="84629" y="4378"/>
                      <a:pt x="83240" y="2442"/>
                    </a:cubicBezTo>
                    <a:cubicBezTo>
                      <a:pt x="82842" y="1895"/>
                      <a:pt x="82345" y="1399"/>
                      <a:pt x="81750" y="1001"/>
                    </a:cubicBezTo>
                    <a:cubicBezTo>
                      <a:pt x="79068" y="-836"/>
                      <a:pt x="75393" y="-42"/>
                      <a:pt x="73555" y="2541"/>
                    </a:cubicBezTo>
                    <a:cubicBezTo>
                      <a:pt x="71867" y="4925"/>
                      <a:pt x="70228" y="7308"/>
                      <a:pt x="68638" y="9692"/>
                    </a:cubicBezTo>
                    <a:cubicBezTo>
                      <a:pt x="67247" y="11728"/>
                      <a:pt x="65908" y="13764"/>
                      <a:pt x="64517" y="15801"/>
                    </a:cubicBezTo>
                    <a:lnTo>
                      <a:pt x="64517" y="15801"/>
                    </a:lnTo>
                    <a:cubicBezTo>
                      <a:pt x="60444" y="21859"/>
                      <a:pt x="56471" y="27918"/>
                      <a:pt x="52747" y="34176"/>
                    </a:cubicBezTo>
                    <a:cubicBezTo>
                      <a:pt x="51754" y="35864"/>
                      <a:pt x="50761" y="37503"/>
                      <a:pt x="49817" y="39241"/>
                    </a:cubicBezTo>
                    <a:cubicBezTo>
                      <a:pt x="43956" y="49720"/>
                      <a:pt x="38692" y="60447"/>
                      <a:pt x="33875" y="71472"/>
                    </a:cubicBezTo>
                    <a:cubicBezTo>
                      <a:pt x="24589" y="92826"/>
                      <a:pt x="17189" y="114976"/>
                      <a:pt x="11676" y="137621"/>
                    </a:cubicBezTo>
                    <a:cubicBezTo>
                      <a:pt x="6115" y="160664"/>
                      <a:pt x="2489" y="184204"/>
                      <a:pt x="900" y="207843"/>
                    </a:cubicBezTo>
                    <a:cubicBezTo>
                      <a:pt x="353" y="215938"/>
                      <a:pt x="56" y="224132"/>
                      <a:pt x="6" y="232277"/>
                    </a:cubicBezTo>
                    <a:cubicBezTo>
                      <a:pt x="-43" y="241315"/>
                      <a:pt x="204" y="250304"/>
                      <a:pt x="701" y="259343"/>
                    </a:cubicBezTo>
                    <a:cubicBezTo>
                      <a:pt x="1099" y="265848"/>
                      <a:pt x="1644" y="272404"/>
                      <a:pt x="2291" y="278860"/>
                    </a:cubicBezTo>
                    <a:cubicBezTo>
                      <a:pt x="4624" y="300860"/>
                      <a:pt x="8647" y="322811"/>
                      <a:pt x="15649" y="343818"/>
                    </a:cubicBezTo>
                    <a:cubicBezTo>
                      <a:pt x="15649" y="343818"/>
                      <a:pt x="15649" y="343867"/>
                      <a:pt x="15649" y="343917"/>
                    </a:cubicBezTo>
                    <a:cubicBezTo>
                      <a:pt x="16097" y="345308"/>
                      <a:pt x="16593" y="346748"/>
                      <a:pt x="17090" y="348138"/>
                    </a:cubicBezTo>
                    <a:cubicBezTo>
                      <a:pt x="17884" y="350423"/>
                      <a:pt x="20218" y="351615"/>
                      <a:pt x="22552" y="351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5" name="Google Shape;4875;p36"/>
              <p:cNvSpPr/>
              <p:nvPr/>
            </p:nvSpPr>
            <p:spPr>
              <a:xfrm>
                <a:off x="12161855" y="-1821116"/>
                <a:ext cx="51580" cy="55767"/>
              </a:xfrm>
              <a:custGeom>
                <a:rect b="b" l="l" r="r" t="t"/>
                <a:pathLst>
                  <a:path extrusionOk="0" h="55767" w="51580">
                    <a:moveTo>
                      <a:pt x="34741" y="35657"/>
                    </a:moveTo>
                    <a:cubicBezTo>
                      <a:pt x="22275" y="49761"/>
                      <a:pt x="11201" y="60388"/>
                      <a:pt x="3752" y="53734"/>
                    </a:cubicBezTo>
                    <a:cubicBezTo>
                      <a:pt x="-767" y="49711"/>
                      <a:pt x="-1066" y="42014"/>
                      <a:pt x="2114" y="33372"/>
                    </a:cubicBezTo>
                    <a:cubicBezTo>
                      <a:pt x="4199" y="27761"/>
                      <a:pt x="7824" y="21801"/>
                      <a:pt x="12741" y="16189"/>
                    </a:cubicBezTo>
                    <a:cubicBezTo>
                      <a:pt x="25206" y="2085"/>
                      <a:pt x="41396" y="-3924"/>
                      <a:pt x="48895" y="2681"/>
                    </a:cubicBezTo>
                    <a:cubicBezTo>
                      <a:pt x="50683" y="4270"/>
                      <a:pt x="51527" y="6207"/>
                      <a:pt x="51577" y="8343"/>
                    </a:cubicBezTo>
                    <a:cubicBezTo>
                      <a:pt x="51775" y="15246"/>
                      <a:pt x="44227" y="24930"/>
                      <a:pt x="34741" y="356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6" name="Google Shape;4876;p36"/>
              <p:cNvSpPr/>
              <p:nvPr/>
            </p:nvSpPr>
            <p:spPr>
              <a:xfrm>
                <a:off x="12161855" y="-1812723"/>
                <a:ext cx="51580" cy="47375"/>
              </a:xfrm>
              <a:custGeom>
                <a:rect b="b" l="l" r="r" t="t"/>
                <a:pathLst>
                  <a:path extrusionOk="0" h="47375" w="51580">
                    <a:moveTo>
                      <a:pt x="34741" y="27264"/>
                    </a:moveTo>
                    <a:cubicBezTo>
                      <a:pt x="22275" y="41368"/>
                      <a:pt x="11201" y="51996"/>
                      <a:pt x="3752" y="45341"/>
                    </a:cubicBezTo>
                    <a:cubicBezTo>
                      <a:pt x="-767" y="41319"/>
                      <a:pt x="-1066" y="33621"/>
                      <a:pt x="2114" y="24980"/>
                    </a:cubicBezTo>
                    <a:cubicBezTo>
                      <a:pt x="3206" y="26470"/>
                      <a:pt x="4447" y="27910"/>
                      <a:pt x="6135" y="28903"/>
                    </a:cubicBezTo>
                    <a:cubicBezTo>
                      <a:pt x="11797" y="32181"/>
                      <a:pt x="18105" y="29946"/>
                      <a:pt x="23319" y="26917"/>
                    </a:cubicBezTo>
                    <a:cubicBezTo>
                      <a:pt x="28435" y="23937"/>
                      <a:pt x="33103" y="20212"/>
                      <a:pt x="37472" y="16190"/>
                    </a:cubicBezTo>
                    <a:cubicBezTo>
                      <a:pt x="42687" y="11323"/>
                      <a:pt x="47454" y="5860"/>
                      <a:pt x="51577" y="0"/>
                    </a:cubicBezTo>
                    <a:cubicBezTo>
                      <a:pt x="51775" y="6903"/>
                      <a:pt x="44227" y="16587"/>
                      <a:pt x="34741" y="2726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7" name="Google Shape;4877;p36"/>
              <p:cNvSpPr/>
              <p:nvPr/>
            </p:nvSpPr>
            <p:spPr>
              <a:xfrm>
                <a:off x="12096428" y="-1572956"/>
                <a:ext cx="51636" cy="125113"/>
              </a:xfrm>
              <a:custGeom>
                <a:rect b="b" l="l" r="r" t="t"/>
                <a:pathLst>
                  <a:path extrusionOk="0" h="125113" w="51636">
                    <a:moveTo>
                      <a:pt x="43007" y="124999"/>
                    </a:moveTo>
                    <a:cubicBezTo>
                      <a:pt x="43007" y="124999"/>
                      <a:pt x="43007" y="124999"/>
                      <a:pt x="43056" y="124999"/>
                    </a:cubicBezTo>
                    <a:cubicBezTo>
                      <a:pt x="44497" y="125247"/>
                      <a:pt x="46086" y="125098"/>
                      <a:pt x="47527" y="124502"/>
                    </a:cubicBezTo>
                    <a:cubicBezTo>
                      <a:pt x="51251" y="122963"/>
                      <a:pt x="52493" y="118344"/>
                      <a:pt x="51053" y="114818"/>
                    </a:cubicBezTo>
                    <a:cubicBezTo>
                      <a:pt x="49612" y="111392"/>
                      <a:pt x="48271" y="107965"/>
                      <a:pt x="46831" y="104588"/>
                    </a:cubicBezTo>
                    <a:cubicBezTo>
                      <a:pt x="44745" y="94854"/>
                      <a:pt x="42561" y="85170"/>
                      <a:pt x="40872" y="75387"/>
                    </a:cubicBezTo>
                    <a:cubicBezTo>
                      <a:pt x="38935" y="64064"/>
                      <a:pt x="37445" y="52691"/>
                      <a:pt x="36502" y="41219"/>
                    </a:cubicBezTo>
                    <a:cubicBezTo>
                      <a:pt x="36253" y="38339"/>
                      <a:pt x="36055" y="35459"/>
                      <a:pt x="35856" y="32529"/>
                    </a:cubicBezTo>
                    <a:cubicBezTo>
                      <a:pt x="35756" y="31039"/>
                      <a:pt x="35657" y="29549"/>
                      <a:pt x="35607" y="28059"/>
                    </a:cubicBezTo>
                    <a:cubicBezTo>
                      <a:pt x="35607" y="27761"/>
                      <a:pt x="35557" y="27066"/>
                      <a:pt x="35557" y="26917"/>
                    </a:cubicBezTo>
                    <a:cubicBezTo>
                      <a:pt x="35557" y="26420"/>
                      <a:pt x="35557" y="25924"/>
                      <a:pt x="35509" y="25427"/>
                    </a:cubicBezTo>
                    <a:cubicBezTo>
                      <a:pt x="35260" y="19616"/>
                      <a:pt x="35161" y="13856"/>
                      <a:pt x="35211" y="8045"/>
                    </a:cubicBezTo>
                    <a:cubicBezTo>
                      <a:pt x="35211" y="5363"/>
                      <a:pt x="35211" y="2682"/>
                      <a:pt x="35310" y="0"/>
                    </a:cubicBezTo>
                    <a:cubicBezTo>
                      <a:pt x="33124" y="844"/>
                      <a:pt x="30890" y="1688"/>
                      <a:pt x="28705" y="2533"/>
                    </a:cubicBezTo>
                    <a:cubicBezTo>
                      <a:pt x="25973" y="3576"/>
                      <a:pt x="23192" y="4519"/>
                      <a:pt x="20412" y="5512"/>
                    </a:cubicBezTo>
                    <a:cubicBezTo>
                      <a:pt x="20362" y="14551"/>
                      <a:pt x="20610" y="23540"/>
                      <a:pt x="21106" y="32578"/>
                    </a:cubicBezTo>
                    <a:cubicBezTo>
                      <a:pt x="19815" y="28307"/>
                      <a:pt x="18623" y="23987"/>
                      <a:pt x="17431" y="19716"/>
                    </a:cubicBezTo>
                    <a:cubicBezTo>
                      <a:pt x="16339" y="15693"/>
                      <a:pt x="15247" y="11671"/>
                      <a:pt x="14254" y="7648"/>
                    </a:cubicBezTo>
                    <a:cubicBezTo>
                      <a:pt x="9535" y="9187"/>
                      <a:pt x="4767" y="10578"/>
                      <a:pt x="0" y="11919"/>
                    </a:cubicBezTo>
                    <a:cubicBezTo>
                      <a:pt x="1838" y="19120"/>
                      <a:pt x="3824" y="26321"/>
                      <a:pt x="5909" y="33472"/>
                    </a:cubicBezTo>
                    <a:cubicBezTo>
                      <a:pt x="14204" y="61879"/>
                      <a:pt x="23838" y="90136"/>
                      <a:pt x="36104" y="117103"/>
                    </a:cubicBezTo>
                    <a:cubicBezTo>
                      <a:pt x="36104" y="117103"/>
                      <a:pt x="36104" y="117152"/>
                      <a:pt x="36104" y="117202"/>
                    </a:cubicBezTo>
                    <a:cubicBezTo>
                      <a:pt x="36552" y="118593"/>
                      <a:pt x="37048" y="120033"/>
                      <a:pt x="37545" y="121423"/>
                    </a:cubicBezTo>
                    <a:cubicBezTo>
                      <a:pt x="38339" y="123708"/>
                      <a:pt x="40673" y="124900"/>
                      <a:pt x="43007" y="12504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8" name="Google Shape;4878;p36"/>
              <p:cNvSpPr/>
              <p:nvPr/>
            </p:nvSpPr>
            <p:spPr>
              <a:xfrm>
                <a:off x="12062360" y="-1556468"/>
                <a:ext cx="73033" cy="127340"/>
              </a:xfrm>
              <a:custGeom>
                <a:rect b="b" l="l" r="r" t="t"/>
                <a:pathLst>
                  <a:path extrusionOk="0" h="127340" w="73033">
                    <a:moveTo>
                      <a:pt x="59296" y="123211"/>
                    </a:moveTo>
                    <a:cubicBezTo>
                      <a:pt x="61183" y="126787"/>
                      <a:pt x="65156" y="128277"/>
                      <a:pt x="68880" y="126737"/>
                    </a:cubicBezTo>
                    <a:cubicBezTo>
                      <a:pt x="72456" y="125297"/>
                      <a:pt x="74045" y="120529"/>
                      <a:pt x="72357" y="117153"/>
                    </a:cubicBezTo>
                    <a:cubicBezTo>
                      <a:pt x="70669" y="113726"/>
                      <a:pt x="68980" y="110249"/>
                      <a:pt x="67341" y="106823"/>
                    </a:cubicBezTo>
                    <a:cubicBezTo>
                      <a:pt x="53534" y="78516"/>
                      <a:pt x="39232" y="50506"/>
                      <a:pt x="25575" y="22149"/>
                    </a:cubicBezTo>
                    <a:cubicBezTo>
                      <a:pt x="22050" y="14799"/>
                      <a:pt x="18524" y="7400"/>
                      <a:pt x="15046" y="0"/>
                    </a:cubicBezTo>
                    <a:cubicBezTo>
                      <a:pt x="11174" y="795"/>
                      <a:pt x="7300" y="1490"/>
                      <a:pt x="3377" y="2086"/>
                    </a:cubicBezTo>
                    <a:cubicBezTo>
                      <a:pt x="2235" y="2284"/>
                      <a:pt x="1142" y="2433"/>
                      <a:pt x="0" y="2582"/>
                    </a:cubicBezTo>
                    <a:cubicBezTo>
                      <a:pt x="5661" y="14700"/>
                      <a:pt x="11421" y="26718"/>
                      <a:pt x="17233" y="38786"/>
                    </a:cubicBezTo>
                    <a:cubicBezTo>
                      <a:pt x="30939" y="67093"/>
                      <a:pt x="44844" y="95301"/>
                      <a:pt x="59296" y="123261"/>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79" name="Google Shape;4879;p36"/>
              <p:cNvSpPr/>
              <p:nvPr/>
            </p:nvSpPr>
            <p:spPr>
              <a:xfrm>
                <a:off x="12000630" y="-1554630"/>
                <a:ext cx="95299" cy="127116"/>
              </a:xfrm>
              <a:custGeom>
                <a:rect b="b" l="l" r="r" t="t"/>
                <a:pathLst>
                  <a:path extrusionOk="0" h="127116" w="95299">
                    <a:moveTo>
                      <a:pt x="91379" y="126439"/>
                    </a:moveTo>
                    <a:cubicBezTo>
                      <a:pt x="94805" y="125049"/>
                      <a:pt x="96196" y="120629"/>
                      <a:pt x="94706" y="117401"/>
                    </a:cubicBezTo>
                    <a:cubicBezTo>
                      <a:pt x="91478" y="110448"/>
                      <a:pt x="88001" y="103595"/>
                      <a:pt x="84276" y="96791"/>
                    </a:cubicBezTo>
                    <a:cubicBezTo>
                      <a:pt x="85171" y="95450"/>
                      <a:pt x="85567" y="93712"/>
                      <a:pt x="85370" y="91974"/>
                    </a:cubicBezTo>
                    <a:cubicBezTo>
                      <a:pt x="85022" y="88646"/>
                      <a:pt x="84574" y="85369"/>
                      <a:pt x="84029" y="82091"/>
                    </a:cubicBezTo>
                    <a:cubicBezTo>
                      <a:pt x="82935" y="75585"/>
                      <a:pt x="81148" y="69080"/>
                      <a:pt x="79409" y="62723"/>
                    </a:cubicBezTo>
                    <a:cubicBezTo>
                      <a:pt x="77672" y="56317"/>
                      <a:pt x="75784" y="49960"/>
                      <a:pt x="73798" y="43603"/>
                    </a:cubicBezTo>
                    <a:cubicBezTo>
                      <a:pt x="69726" y="30542"/>
                      <a:pt x="65207" y="17580"/>
                      <a:pt x="60141" y="4867"/>
                    </a:cubicBezTo>
                    <a:cubicBezTo>
                      <a:pt x="59644" y="3625"/>
                      <a:pt x="59148" y="2433"/>
                      <a:pt x="58651" y="1192"/>
                    </a:cubicBezTo>
                    <a:cubicBezTo>
                      <a:pt x="53436" y="1887"/>
                      <a:pt x="48222" y="2384"/>
                      <a:pt x="42958" y="2731"/>
                    </a:cubicBezTo>
                    <a:cubicBezTo>
                      <a:pt x="45392" y="8641"/>
                      <a:pt x="47726" y="14601"/>
                      <a:pt x="49960" y="20560"/>
                    </a:cubicBezTo>
                    <a:cubicBezTo>
                      <a:pt x="52244" y="26668"/>
                      <a:pt x="54380" y="32827"/>
                      <a:pt x="56466" y="38985"/>
                    </a:cubicBezTo>
                    <a:cubicBezTo>
                      <a:pt x="57012" y="40623"/>
                      <a:pt x="57559" y="42262"/>
                      <a:pt x="58056" y="43901"/>
                    </a:cubicBezTo>
                    <a:cubicBezTo>
                      <a:pt x="58253" y="44596"/>
                      <a:pt x="58502" y="45341"/>
                      <a:pt x="58750" y="46037"/>
                    </a:cubicBezTo>
                    <a:cubicBezTo>
                      <a:pt x="58750" y="46186"/>
                      <a:pt x="59098" y="47079"/>
                      <a:pt x="59148" y="47328"/>
                    </a:cubicBezTo>
                    <a:cubicBezTo>
                      <a:pt x="60141" y="50506"/>
                      <a:pt x="61084" y="53685"/>
                      <a:pt x="62028" y="56863"/>
                    </a:cubicBezTo>
                    <a:cubicBezTo>
                      <a:pt x="62574" y="58700"/>
                      <a:pt x="63070" y="60538"/>
                      <a:pt x="63617" y="62425"/>
                    </a:cubicBezTo>
                    <a:cubicBezTo>
                      <a:pt x="61780" y="59545"/>
                      <a:pt x="59893" y="56714"/>
                      <a:pt x="58056" y="53833"/>
                    </a:cubicBezTo>
                    <a:cubicBezTo>
                      <a:pt x="46633" y="36352"/>
                      <a:pt x="34367" y="19368"/>
                      <a:pt x="21355" y="2980"/>
                    </a:cubicBezTo>
                    <a:cubicBezTo>
                      <a:pt x="17481" y="2831"/>
                      <a:pt x="13607" y="2533"/>
                      <a:pt x="9783" y="2135"/>
                    </a:cubicBezTo>
                    <a:cubicBezTo>
                      <a:pt x="7300" y="1837"/>
                      <a:pt x="3874" y="1043"/>
                      <a:pt x="0" y="0"/>
                    </a:cubicBezTo>
                    <a:cubicBezTo>
                      <a:pt x="4669" y="5661"/>
                      <a:pt x="9238" y="11373"/>
                      <a:pt x="13756" y="17183"/>
                    </a:cubicBezTo>
                    <a:cubicBezTo>
                      <a:pt x="26669" y="33869"/>
                      <a:pt x="38886" y="51052"/>
                      <a:pt x="50258" y="68831"/>
                    </a:cubicBezTo>
                    <a:cubicBezTo>
                      <a:pt x="50457" y="69179"/>
                      <a:pt x="51102" y="70172"/>
                      <a:pt x="51202" y="70321"/>
                    </a:cubicBezTo>
                    <a:cubicBezTo>
                      <a:pt x="51550" y="70917"/>
                      <a:pt x="51946" y="71463"/>
                      <a:pt x="52294" y="72059"/>
                    </a:cubicBezTo>
                    <a:cubicBezTo>
                      <a:pt x="52940" y="73102"/>
                      <a:pt x="53585" y="74145"/>
                      <a:pt x="54232" y="75138"/>
                    </a:cubicBezTo>
                    <a:cubicBezTo>
                      <a:pt x="55573" y="77324"/>
                      <a:pt x="56962" y="79509"/>
                      <a:pt x="58253" y="81694"/>
                    </a:cubicBezTo>
                    <a:cubicBezTo>
                      <a:pt x="60985" y="86213"/>
                      <a:pt x="63717" y="90732"/>
                      <a:pt x="66349" y="95301"/>
                    </a:cubicBezTo>
                    <a:cubicBezTo>
                      <a:pt x="71713" y="104538"/>
                      <a:pt x="76877" y="113924"/>
                      <a:pt x="82240" y="123211"/>
                    </a:cubicBezTo>
                    <a:cubicBezTo>
                      <a:pt x="84128" y="126539"/>
                      <a:pt x="87654" y="128028"/>
                      <a:pt x="91279" y="126539"/>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0" name="Google Shape;4880;p36"/>
              <p:cNvSpPr/>
              <p:nvPr/>
            </p:nvSpPr>
            <p:spPr>
              <a:xfrm>
                <a:off x="11735415" y="-1535156"/>
                <a:ext cx="356889" cy="287147"/>
              </a:xfrm>
              <a:custGeom>
                <a:rect b="b" l="l" r="r" t="t"/>
                <a:pathLst>
                  <a:path extrusionOk="0" h="287147" w="356889">
                    <a:moveTo>
                      <a:pt x="37218" y="281278"/>
                    </a:moveTo>
                    <a:cubicBezTo>
                      <a:pt x="39701" y="283265"/>
                      <a:pt x="42532" y="284854"/>
                      <a:pt x="45660" y="285996"/>
                    </a:cubicBezTo>
                    <a:cubicBezTo>
                      <a:pt x="48937" y="287188"/>
                      <a:pt x="52662" y="287734"/>
                      <a:pt x="55791" y="286244"/>
                    </a:cubicBezTo>
                    <a:cubicBezTo>
                      <a:pt x="62198" y="283215"/>
                      <a:pt x="62446" y="274474"/>
                      <a:pt x="62992" y="267472"/>
                    </a:cubicBezTo>
                    <a:cubicBezTo>
                      <a:pt x="64929" y="241797"/>
                      <a:pt x="82558" y="219846"/>
                      <a:pt x="102622" y="203756"/>
                    </a:cubicBezTo>
                    <a:cubicBezTo>
                      <a:pt x="122686" y="187616"/>
                      <a:pt x="145828" y="175548"/>
                      <a:pt x="165395" y="158762"/>
                    </a:cubicBezTo>
                    <a:cubicBezTo>
                      <a:pt x="180889" y="145453"/>
                      <a:pt x="193901" y="129362"/>
                      <a:pt x="210091" y="116897"/>
                    </a:cubicBezTo>
                    <a:cubicBezTo>
                      <a:pt x="242520" y="92016"/>
                      <a:pt x="284485" y="83971"/>
                      <a:pt x="325008" y="78707"/>
                    </a:cubicBezTo>
                    <a:cubicBezTo>
                      <a:pt x="331564" y="77863"/>
                      <a:pt x="338367" y="76969"/>
                      <a:pt x="343979" y="73592"/>
                    </a:cubicBezTo>
                    <a:cubicBezTo>
                      <a:pt x="352471" y="68477"/>
                      <a:pt x="357438" y="55813"/>
                      <a:pt x="356841" y="44440"/>
                    </a:cubicBezTo>
                    <a:cubicBezTo>
                      <a:pt x="356544" y="38680"/>
                      <a:pt x="354805" y="33217"/>
                      <a:pt x="351329" y="29294"/>
                    </a:cubicBezTo>
                    <a:cubicBezTo>
                      <a:pt x="341347" y="17921"/>
                      <a:pt x="313884" y="12657"/>
                      <a:pt x="299780" y="8982"/>
                    </a:cubicBezTo>
                    <a:cubicBezTo>
                      <a:pt x="263179" y="-504"/>
                      <a:pt x="224741" y="-1944"/>
                      <a:pt x="187246" y="2178"/>
                    </a:cubicBezTo>
                    <a:cubicBezTo>
                      <a:pt x="165545" y="4562"/>
                      <a:pt x="144041" y="8833"/>
                      <a:pt x="122984" y="14693"/>
                    </a:cubicBezTo>
                    <a:cubicBezTo>
                      <a:pt x="107737" y="18964"/>
                      <a:pt x="92541" y="23980"/>
                      <a:pt x="78784" y="31826"/>
                    </a:cubicBezTo>
                    <a:cubicBezTo>
                      <a:pt x="60260" y="42355"/>
                      <a:pt x="44866" y="57651"/>
                      <a:pt x="31010" y="73791"/>
                    </a:cubicBezTo>
                    <a:cubicBezTo>
                      <a:pt x="16707" y="90427"/>
                      <a:pt x="3298" y="109349"/>
                      <a:pt x="567" y="131101"/>
                    </a:cubicBezTo>
                    <a:cubicBezTo>
                      <a:pt x="-972" y="143119"/>
                      <a:pt x="915" y="155286"/>
                      <a:pt x="2753" y="167254"/>
                    </a:cubicBezTo>
                    <a:cubicBezTo>
                      <a:pt x="6824" y="193923"/>
                      <a:pt x="10946" y="220740"/>
                      <a:pt x="18197" y="246763"/>
                    </a:cubicBezTo>
                    <a:cubicBezTo>
                      <a:pt x="21772" y="259576"/>
                      <a:pt x="27236" y="273332"/>
                      <a:pt x="37267" y="2812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1" name="Google Shape;4881;p36"/>
              <p:cNvSpPr/>
              <p:nvPr/>
            </p:nvSpPr>
            <p:spPr>
              <a:xfrm>
                <a:off x="11772582" y="-1491036"/>
                <a:ext cx="319721" cy="243027"/>
              </a:xfrm>
              <a:custGeom>
                <a:rect b="b" l="l" r="r" t="t"/>
                <a:pathLst>
                  <a:path extrusionOk="0" h="243027" w="319721">
                    <a:moveTo>
                      <a:pt x="50" y="237159"/>
                    </a:moveTo>
                    <a:cubicBezTo>
                      <a:pt x="2533" y="239145"/>
                      <a:pt x="5364" y="240734"/>
                      <a:pt x="8492" y="241877"/>
                    </a:cubicBezTo>
                    <a:cubicBezTo>
                      <a:pt x="11769" y="243068"/>
                      <a:pt x="15494" y="243615"/>
                      <a:pt x="18623" y="242125"/>
                    </a:cubicBezTo>
                    <a:cubicBezTo>
                      <a:pt x="25030" y="239095"/>
                      <a:pt x="25278" y="230355"/>
                      <a:pt x="25824" y="223353"/>
                    </a:cubicBezTo>
                    <a:cubicBezTo>
                      <a:pt x="27761" y="197677"/>
                      <a:pt x="45390" y="175727"/>
                      <a:pt x="65454" y="159636"/>
                    </a:cubicBezTo>
                    <a:cubicBezTo>
                      <a:pt x="85518" y="143496"/>
                      <a:pt x="108660" y="131428"/>
                      <a:pt x="128227" y="114643"/>
                    </a:cubicBezTo>
                    <a:cubicBezTo>
                      <a:pt x="143721" y="101333"/>
                      <a:pt x="156733" y="85243"/>
                      <a:pt x="172923" y="72778"/>
                    </a:cubicBezTo>
                    <a:cubicBezTo>
                      <a:pt x="205353" y="47897"/>
                      <a:pt x="247317" y="39852"/>
                      <a:pt x="287840" y="34588"/>
                    </a:cubicBezTo>
                    <a:cubicBezTo>
                      <a:pt x="294396" y="33743"/>
                      <a:pt x="301199" y="32850"/>
                      <a:pt x="306811" y="29472"/>
                    </a:cubicBezTo>
                    <a:cubicBezTo>
                      <a:pt x="315303" y="24357"/>
                      <a:pt x="320270" y="11694"/>
                      <a:pt x="319673" y="321"/>
                    </a:cubicBezTo>
                    <a:cubicBezTo>
                      <a:pt x="315105" y="-275"/>
                      <a:pt x="310188" y="-76"/>
                      <a:pt x="304924" y="1215"/>
                    </a:cubicBezTo>
                    <a:cubicBezTo>
                      <a:pt x="283520" y="6330"/>
                      <a:pt x="264947" y="18497"/>
                      <a:pt x="242846" y="22669"/>
                    </a:cubicBezTo>
                    <a:cubicBezTo>
                      <a:pt x="216625" y="27585"/>
                      <a:pt x="189014" y="26741"/>
                      <a:pt x="165026" y="40100"/>
                    </a:cubicBezTo>
                    <a:cubicBezTo>
                      <a:pt x="136073" y="56191"/>
                      <a:pt x="119933" y="88968"/>
                      <a:pt x="92322" y="107293"/>
                    </a:cubicBezTo>
                    <a:cubicBezTo>
                      <a:pt x="66349" y="124476"/>
                      <a:pt x="29499" y="129988"/>
                      <a:pt x="16090" y="158097"/>
                    </a:cubicBezTo>
                    <a:cubicBezTo>
                      <a:pt x="9982" y="170810"/>
                      <a:pt x="10429" y="185560"/>
                      <a:pt x="9982" y="199664"/>
                    </a:cubicBezTo>
                    <a:cubicBezTo>
                      <a:pt x="9535" y="212824"/>
                      <a:pt x="7897" y="226829"/>
                      <a:pt x="0" y="23715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2" name="Google Shape;4882;p36"/>
              <p:cNvSpPr/>
              <p:nvPr/>
            </p:nvSpPr>
            <p:spPr>
              <a:xfrm>
                <a:off x="11754903" y="-1522938"/>
                <a:ext cx="343110" cy="173659"/>
              </a:xfrm>
              <a:custGeom>
                <a:rect b="b" l="l" r="r" t="t"/>
                <a:pathLst>
                  <a:path extrusionOk="0" h="173659" w="343110">
                    <a:moveTo>
                      <a:pt x="237633" y="1233"/>
                    </a:moveTo>
                    <a:cubicBezTo>
                      <a:pt x="218811" y="3071"/>
                      <a:pt x="200237" y="6796"/>
                      <a:pt x="181713" y="10520"/>
                    </a:cubicBezTo>
                    <a:cubicBezTo>
                      <a:pt x="165076" y="13848"/>
                      <a:pt x="148390" y="17225"/>
                      <a:pt x="131753" y="20552"/>
                    </a:cubicBezTo>
                    <a:cubicBezTo>
                      <a:pt x="118841" y="23134"/>
                      <a:pt x="105880" y="25766"/>
                      <a:pt x="93663" y="30683"/>
                    </a:cubicBezTo>
                    <a:cubicBezTo>
                      <a:pt x="62028" y="43446"/>
                      <a:pt x="38587" y="70313"/>
                      <a:pt x="16438" y="96237"/>
                    </a:cubicBezTo>
                    <a:cubicBezTo>
                      <a:pt x="12813" y="100458"/>
                      <a:pt x="9138" y="104779"/>
                      <a:pt x="7003" y="109894"/>
                    </a:cubicBezTo>
                    <a:cubicBezTo>
                      <a:pt x="4916" y="114860"/>
                      <a:pt x="4321" y="120323"/>
                      <a:pt x="3774" y="125736"/>
                    </a:cubicBezTo>
                    <a:cubicBezTo>
                      <a:pt x="2533" y="138151"/>
                      <a:pt x="1242" y="150567"/>
                      <a:pt x="0" y="162933"/>
                    </a:cubicBezTo>
                    <a:cubicBezTo>
                      <a:pt x="15247" y="129262"/>
                      <a:pt x="37048" y="98620"/>
                      <a:pt x="63766" y="73094"/>
                    </a:cubicBezTo>
                    <a:cubicBezTo>
                      <a:pt x="72855" y="64453"/>
                      <a:pt x="82588" y="56308"/>
                      <a:pt x="93762" y="50597"/>
                    </a:cubicBezTo>
                    <a:cubicBezTo>
                      <a:pt x="102750" y="45979"/>
                      <a:pt x="112435" y="43049"/>
                      <a:pt x="122069" y="40069"/>
                    </a:cubicBezTo>
                    <a:cubicBezTo>
                      <a:pt x="175456" y="23830"/>
                      <a:pt x="230034" y="7391"/>
                      <a:pt x="285805" y="9527"/>
                    </a:cubicBezTo>
                    <a:cubicBezTo>
                      <a:pt x="219903" y="16629"/>
                      <a:pt x="160408" y="51094"/>
                      <a:pt x="104638" y="86900"/>
                    </a:cubicBezTo>
                    <a:cubicBezTo>
                      <a:pt x="99026" y="90476"/>
                      <a:pt x="93414" y="94101"/>
                      <a:pt x="88349" y="98372"/>
                    </a:cubicBezTo>
                    <a:cubicBezTo>
                      <a:pt x="81743" y="103885"/>
                      <a:pt x="76082" y="110341"/>
                      <a:pt x="70420" y="116797"/>
                    </a:cubicBezTo>
                    <a:cubicBezTo>
                      <a:pt x="57509" y="131546"/>
                      <a:pt x="44596" y="146296"/>
                      <a:pt x="31685" y="161095"/>
                    </a:cubicBezTo>
                    <a:cubicBezTo>
                      <a:pt x="28506" y="164720"/>
                      <a:pt x="25577" y="171028"/>
                      <a:pt x="29648" y="173660"/>
                    </a:cubicBezTo>
                    <a:cubicBezTo>
                      <a:pt x="67441" y="139641"/>
                      <a:pt x="105382" y="105424"/>
                      <a:pt x="148192" y="78011"/>
                    </a:cubicBezTo>
                    <a:cubicBezTo>
                      <a:pt x="191000" y="50597"/>
                      <a:pt x="239271" y="29988"/>
                      <a:pt x="289927" y="26015"/>
                    </a:cubicBezTo>
                    <a:cubicBezTo>
                      <a:pt x="302739" y="25021"/>
                      <a:pt x="315602" y="25071"/>
                      <a:pt x="328465" y="25369"/>
                    </a:cubicBezTo>
                    <a:cubicBezTo>
                      <a:pt x="338496" y="25617"/>
                      <a:pt x="348875" y="19459"/>
                      <a:pt x="339340" y="9974"/>
                    </a:cubicBezTo>
                    <a:cubicBezTo>
                      <a:pt x="333282" y="3965"/>
                      <a:pt x="321909" y="5355"/>
                      <a:pt x="314012" y="4263"/>
                    </a:cubicBezTo>
                    <a:cubicBezTo>
                      <a:pt x="288437" y="687"/>
                      <a:pt x="263457" y="-1399"/>
                      <a:pt x="237633" y="108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3" name="Google Shape;4883;p36"/>
              <p:cNvSpPr/>
              <p:nvPr/>
            </p:nvSpPr>
            <p:spPr>
              <a:xfrm>
                <a:off x="11993932" y="-1557053"/>
                <a:ext cx="324610" cy="405741"/>
              </a:xfrm>
              <a:custGeom>
                <a:rect b="b" l="l" r="r" t="t"/>
                <a:pathLst>
                  <a:path extrusionOk="0" h="405741" w="324610">
                    <a:moveTo>
                      <a:pt x="197499" y="403939"/>
                    </a:moveTo>
                    <a:cubicBezTo>
                      <a:pt x="198691" y="404535"/>
                      <a:pt x="199982" y="404932"/>
                      <a:pt x="201323" y="405230"/>
                    </a:cubicBezTo>
                    <a:cubicBezTo>
                      <a:pt x="203806" y="405727"/>
                      <a:pt x="206387" y="405776"/>
                      <a:pt x="208920" y="405727"/>
                    </a:cubicBezTo>
                    <a:cubicBezTo>
                      <a:pt x="236731" y="405032"/>
                      <a:pt x="263996" y="392368"/>
                      <a:pt x="282420" y="371559"/>
                    </a:cubicBezTo>
                    <a:cubicBezTo>
                      <a:pt x="294736" y="357704"/>
                      <a:pt x="303031" y="340719"/>
                      <a:pt x="309288" y="323288"/>
                    </a:cubicBezTo>
                    <a:cubicBezTo>
                      <a:pt x="328755" y="269256"/>
                      <a:pt x="329698" y="208768"/>
                      <a:pt x="311969" y="154139"/>
                    </a:cubicBezTo>
                    <a:cubicBezTo>
                      <a:pt x="294240" y="99561"/>
                      <a:pt x="257887" y="51141"/>
                      <a:pt x="210410" y="18860"/>
                    </a:cubicBezTo>
                    <a:cubicBezTo>
                      <a:pt x="188560" y="4011"/>
                      <a:pt x="159408" y="-7411"/>
                      <a:pt x="136613" y="5849"/>
                    </a:cubicBezTo>
                    <a:cubicBezTo>
                      <a:pt x="133285" y="7786"/>
                      <a:pt x="130257" y="10120"/>
                      <a:pt x="127376" y="12603"/>
                    </a:cubicBezTo>
                    <a:cubicBezTo>
                      <a:pt x="112676" y="25515"/>
                      <a:pt x="103092" y="43244"/>
                      <a:pt x="81339" y="39718"/>
                    </a:cubicBezTo>
                    <a:cubicBezTo>
                      <a:pt x="79403" y="39420"/>
                      <a:pt x="77416" y="38973"/>
                      <a:pt x="75430" y="38576"/>
                    </a:cubicBezTo>
                    <a:cubicBezTo>
                      <a:pt x="54274" y="33858"/>
                      <a:pt x="31777" y="23628"/>
                      <a:pt x="13352" y="41953"/>
                    </a:cubicBezTo>
                    <a:cubicBezTo>
                      <a:pt x="13104" y="42152"/>
                      <a:pt x="12905" y="42350"/>
                      <a:pt x="12706" y="42599"/>
                    </a:cubicBezTo>
                    <a:cubicBezTo>
                      <a:pt x="6498" y="49005"/>
                      <a:pt x="3122" y="57746"/>
                      <a:pt x="1434" y="66486"/>
                    </a:cubicBezTo>
                    <a:cubicBezTo>
                      <a:pt x="-3582" y="92509"/>
                      <a:pt x="5207" y="118979"/>
                      <a:pt x="17772" y="142668"/>
                    </a:cubicBezTo>
                    <a:cubicBezTo>
                      <a:pt x="19461" y="145796"/>
                      <a:pt x="21150" y="148875"/>
                      <a:pt x="22937" y="151905"/>
                    </a:cubicBezTo>
                    <a:cubicBezTo>
                      <a:pt x="25370" y="156027"/>
                      <a:pt x="27853" y="160099"/>
                      <a:pt x="30436" y="164072"/>
                    </a:cubicBezTo>
                    <a:cubicBezTo>
                      <a:pt x="31628" y="165959"/>
                      <a:pt x="32869" y="167846"/>
                      <a:pt x="34160" y="169684"/>
                    </a:cubicBezTo>
                    <a:cubicBezTo>
                      <a:pt x="34160" y="169684"/>
                      <a:pt x="34210" y="169783"/>
                      <a:pt x="34260" y="169833"/>
                    </a:cubicBezTo>
                    <a:cubicBezTo>
                      <a:pt x="58297" y="205440"/>
                      <a:pt x="89186" y="236479"/>
                      <a:pt x="124793" y="260565"/>
                    </a:cubicBezTo>
                    <a:cubicBezTo>
                      <a:pt x="142424" y="272484"/>
                      <a:pt x="161345" y="282962"/>
                      <a:pt x="176194" y="298258"/>
                    </a:cubicBezTo>
                    <a:cubicBezTo>
                      <a:pt x="190993" y="313504"/>
                      <a:pt x="201323" y="335256"/>
                      <a:pt x="196604" y="355966"/>
                    </a:cubicBezTo>
                    <a:cubicBezTo>
                      <a:pt x="194668" y="364507"/>
                      <a:pt x="190297" y="372404"/>
                      <a:pt x="188758" y="380995"/>
                    </a:cubicBezTo>
                    <a:cubicBezTo>
                      <a:pt x="187963" y="385564"/>
                      <a:pt x="188212" y="390679"/>
                      <a:pt x="189901" y="395000"/>
                    </a:cubicBezTo>
                    <a:cubicBezTo>
                      <a:pt x="191341" y="398824"/>
                      <a:pt x="193774" y="402052"/>
                      <a:pt x="197449" y="4038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4" name="Google Shape;4884;p36"/>
              <p:cNvSpPr/>
              <p:nvPr/>
            </p:nvSpPr>
            <p:spPr>
              <a:xfrm>
                <a:off x="12028192" y="-1387121"/>
                <a:ext cx="178583" cy="225167"/>
              </a:xfrm>
              <a:custGeom>
                <a:rect b="b" l="l" r="r" t="t"/>
                <a:pathLst>
                  <a:path extrusionOk="0" h="225167" w="178583">
                    <a:moveTo>
                      <a:pt x="155641" y="225167"/>
                    </a:moveTo>
                    <a:cubicBezTo>
                      <a:pt x="163090" y="207984"/>
                      <a:pt x="174264" y="192142"/>
                      <a:pt x="177591" y="173717"/>
                    </a:cubicBezTo>
                    <a:cubicBezTo>
                      <a:pt x="183550" y="140394"/>
                      <a:pt x="161849" y="107667"/>
                      <a:pt x="134733" y="87504"/>
                    </a:cubicBezTo>
                    <a:cubicBezTo>
                      <a:pt x="107617" y="67342"/>
                      <a:pt x="75040" y="55870"/>
                      <a:pt x="45788" y="38885"/>
                    </a:cubicBezTo>
                    <a:cubicBezTo>
                      <a:pt x="28556" y="28854"/>
                      <a:pt x="11968" y="16140"/>
                      <a:pt x="0" y="0"/>
                    </a:cubicBezTo>
                    <a:cubicBezTo>
                      <a:pt x="24037" y="35608"/>
                      <a:pt x="54926" y="66646"/>
                      <a:pt x="90534" y="90732"/>
                    </a:cubicBezTo>
                    <a:cubicBezTo>
                      <a:pt x="108164" y="102651"/>
                      <a:pt x="127085" y="113130"/>
                      <a:pt x="141934" y="128426"/>
                    </a:cubicBezTo>
                    <a:cubicBezTo>
                      <a:pt x="156733" y="143672"/>
                      <a:pt x="167063" y="165424"/>
                      <a:pt x="162345" y="186133"/>
                    </a:cubicBezTo>
                    <a:cubicBezTo>
                      <a:pt x="160408" y="194675"/>
                      <a:pt x="156037" y="202571"/>
                      <a:pt x="154499" y="211162"/>
                    </a:cubicBezTo>
                    <a:cubicBezTo>
                      <a:pt x="153703" y="215731"/>
                      <a:pt x="153952" y="220846"/>
                      <a:pt x="155641" y="22516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5" name="Google Shape;4885;p36"/>
              <p:cNvSpPr/>
              <p:nvPr/>
            </p:nvSpPr>
            <p:spPr>
              <a:xfrm>
                <a:off x="12067233" y="-1544400"/>
                <a:ext cx="215128" cy="311479"/>
              </a:xfrm>
              <a:custGeom>
                <a:rect b="b" l="l" r="r" t="t"/>
                <a:pathLst>
                  <a:path extrusionOk="0" h="311479" w="215128">
                    <a:moveTo>
                      <a:pt x="38730" y="30989"/>
                    </a:moveTo>
                    <a:cubicBezTo>
                      <a:pt x="81589" y="83283"/>
                      <a:pt x="124546" y="135776"/>
                      <a:pt x="160849" y="192837"/>
                    </a:cubicBezTo>
                    <a:cubicBezTo>
                      <a:pt x="172321" y="210864"/>
                      <a:pt x="183246" y="229637"/>
                      <a:pt x="188063" y="250395"/>
                    </a:cubicBezTo>
                    <a:cubicBezTo>
                      <a:pt x="192682" y="270310"/>
                      <a:pt x="191490" y="291068"/>
                      <a:pt x="190248" y="311480"/>
                    </a:cubicBezTo>
                    <a:cubicBezTo>
                      <a:pt x="204899" y="276220"/>
                      <a:pt x="202367" y="235397"/>
                      <a:pt x="189156" y="199591"/>
                    </a:cubicBezTo>
                    <a:cubicBezTo>
                      <a:pt x="175946" y="163735"/>
                      <a:pt x="152754" y="132349"/>
                      <a:pt x="126880" y="104290"/>
                    </a:cubicBezTo>
                    <a:cubicBezTo>
                      <a:pt x="101006" y="76231"/>
                      <a:pt x="72153" y="51052"/>
                      <a:pt x="45186" y="23987"/>
                    </a:cubicBezTo>
                    <a:cubicBezTo>
                      <a:pt x="87200" y="23987"/>
                      <a:pt x="126284" y="48420"/>
                      <a:pt x="153598" y="80353"/>
                    </a:cubicBezTo>
                    <a:cubicBezTo>
                      <a:pt x="180912" y="112286"/>
                      <a:pt x="198344" y="151320"/>
                      <a:pt x="215129" y="189858"/>
                    </a:cubicBezTo>
                    <a:cubicBezTo>
                      <a:pt x="208226" y="142033"/>
                      <a:pt x="185978" y="96592"/>
                      <a:pt x="152506" y="61779"/>
                    </a:cubicBezTo>
                    <a:cubicBezTo>
                      <a:pt x="130654" y="39034"/>
                      <a:pt x="104036" y="20957"/>
                      <a:pt x="75033" y="8641"/>
                    </a:cubicBezTo>
                    <a:cubicBezTo>
                      <a:pt x="68875" y="6059"/>
                      <a:pt x="61624" y="2731"/>
                      <a:pt x="54026" y="0"/>
                    </a:cubicBezTo>
                    <a:cubicBezTo>
                      <a:pt x="39326" y="12912"/>
                      <a:pt x="29742" y="30641"/>
                      <a:pt x="7989" y="27115"/>
                    </a:cubicBezTo>
                    <a:cubicBezTo>
                      <a:pt x="6053" y="26817"/>
                      <a:pt x="4066" y="26370"/>
                      <a:pt x="2080" y="25973"/>
                    </a:cubicBezTo>
                    <a:cubicBezTo>
                      <a:pt x="-4972" y="60339"/>
                      <a:pt x="6648" y="97437"/>
                      <a:pt x="25769" y="127532"/>
                    </a:cubicBezTo>
                    <a:cubicBezTo>
                      <a:pt x="47322" y="161550"/>
                      <a:pt x="77566" y="189013"/>
                      <a:pt x="104482" y="219009"/>
                    </a:cubicBezTo>
                    <a:cubicBezTo>
                      <a:pt x="83228" y="188964"/>
                      <a:pt x="63610" y="157776"/>
                      <a:pt x="45733" y="125645"/>
                    </a:cubicBezTo>
                    <a:cubicBezTo>
                      <a:pt x="30138" y="97635"/>
                      <a:pt x="15488" y="66199"/>
                      <a:pt x="21348" y="34714"/>
                    </a:cubicBezTo>
                    <a:cubicBezTo>
                      <a:pt x="26067" y="82737"/>
                      <a:pt x="55417" y="124403"/>
                      <a:pt x="85263" y="162295"/>
                    </a:cubicBezTo>
                    <a:cubicBezTo>
                      <a:pt x="115110" y="200187"/>
                      <a:pt x="147341" y="238526"/>
                      <a:pt x="159607" y="285208"/>
                    </a:cubicBezTo>
                    <a:cubicBezTo>
                      <a:pt x="144510" y="195122"/>
                      <a:pt x="84569" y="120380"/>
                      <a:pt x="38779" y="41269"/>
                    </a:cubicBezTo>
                    <a:cubicBezTo>
                      <a:pt x="36843" y="37991"/>
                      <a:pt x="35403" y="32876"/>
                      <a:pt x="38730" y="31039"/>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6" name="Google Shape;4886;p36"/>
              <p:cNvSpPr/>
              <p:nvPr/>
            </p:nvSpPr>
            <p:spPr>
              <a:xfrm>
                <a:off x="12061881" y="-1192078"/>
                <a:ext cx="183560" cy="423788"/>
              </a:xfrm>
              <a:custGeom>
                <a:rect b="b" l="l" r="r" t="t"/>
                <a:pathLst>
                  <a:path extrusionOk="0" h="423788" w="183560">
                    <a:moveTo>
                      <a:pt x="5742" y="257824"/>
                    </a:moveTo>
                    <a:cubicBezTo>
                      <a:pt x="7034" y="264082"/>
                      <a:pt x="8573" y="270389"/>
                      <a:pt x="10113" y="276646"/>
                    </a:cubicBezTo>
                    <a:cubicBezTo>
                      <a:pt x="14831" y="295369"/>
                      <a:pt x="20294" y="314091"/>
                      <a:pt x="24614" y="332913"/>
                    </a:cubicBezTo>
                    <a:cubicBezTo>
                      <a:pt x="27495" y="345527"/>
                      <a:pt x="29829" y="358241"/>
                      <a:pt x="31021" y="371004"/>
                    </a:cubicBezTo>
                    <a:cubicBezTo>
                      <a:pt x="31418" y="375076"/>
                      <a:pt x="31518" y="381185"/>
                      <a:pt x="31964" y="387839"/>
                    </a:cubicBezTo>
                    <a:cubicBezTo>
                      <a:pt x="32907" y="401546"/>
                      <a:pt x="35390" y="417438"/>
                      <a:pt x="45125" y="422354"/>
                    </a:cubicBezTo>
                    <a:cubicBezTo>
                      <a:pt x="45820" y="422702"/>
                      <a:pt x="46564" y="423000"/>
                      <a:pt x="47360" y="423248"/>
                    </a:cubicBezTo>
                    <a:cubicBezTo>
                      <a:pt x="53369" y="425086"/>
                      <a:pt x="60619" y="422007"/>
                      <a:pt x="67523" y="417488"/>
                    </a:cubicBezTo>
                    <a:cubicBezTo>
                      <a:pt x="68068" y="417140"/>
                      <a:pt x="68565" y="416792"/>
                      <a:pt x="69111" y="416395"/>
                    </a:cubicBezTo>
                    <a:cubicBezTo>
                      <a:pt x="76411" y="411329"/>
                      <a:pt x="83215" y="404923"/>
                      <a:pt x="87585" y="401298"/>
                    </a:cubicBezTo>
                    <a:cubicBezTo>
                      <a:pt x="116190" y="377559"/>
                      <a:pt x="139284" y="347117"/>
                      <a:pt x="154183" y="313049"/>
                    </a:cubicBezTo>
                    <a:cubicBezTo>
                      <a:pt x="162078" y="294972"/>
                      <a:pt x="167740" y="276001"/>
                      <a:pt x="172309" y="256831"/>
                    </a:cubicBezTo>
                    <a:cubicBezTo>
                      <a:pt x="178815" y="229567"/>
                      <a:pt x="183135" y="201558"/>
                      <a:pt x="183532" y="173598"/>
                    </a:cubicBezTo>
                    <a:cubicBezTo>
                      <a:pt x="183731" y="159246"/>
                      <a:pt x="182887" y="144893"/>
                      <a:pt x="180801" y="130690"/>
                    </a:cubicBezTo>
                    <a:cubicBezTo>
                      <a:pt x="180553" y="128803"/>
                      <a:pt x="180205" y="126916"/>
                      <a:pt x="179907" y="125028"/>
                    </a:cubicBezTo>
                    <a:cubicBezTo>
                      <a:pt x="179907" y="124879"/>
                      <a:pt x="179857" y="124681"/>
                      <a:pt x="179808" y="124532"/>
                    </a:cubicBezTo>
                    <a:cubicBezTo>
                      <a:pt x="173898" y="90811"/>
                      <a:pt x="159893" y="57935"/>
                      <a:pt x="137844" y="32012"/>
                    </a:cubicBezTo>
                    <a:cubicBezTo>
                      <a:pt x="131238" y="24264"/>
                      <a:pt x="123938" y="17113"/>
                      <a:pt x="115893" y="10806"/>
                    </a:cubicBezTo>
                    <a:cubicBezTo>
                      <a:pt x="110231" y="6337"/>
                      <a:pt x="104123" y="2215"/>
                      <a:pt x="97121" y="625"/>
                    </a:cubicBezTo>
                    <a:cubicBezTo>
                      <a:pt x="91608" y="-616"/>
                      <a:pt x="85500" y="-70"/>
                      <a:pt x="80732" y="2811"/>
                    </a:cubicBezTo>
                    <a:cubicBezTo>
                      <a:pt x="79441" y="3605"/>
                      <a:pt x="78200" y="4549"/>
                      <a:pt x="77157" y="5691"/>
                    </a:cubicBezTo>
                    <a:cubicBezTo>
                      <a:pt x="70353" y="12991"/>
                      <a:pt x="71694" y="24314"/>
                      <a:pt x="71346" y="34296"/>
                    </a:cubicBezTo>
                    <a:cubicBezTo>
                      <a:pt x="70651" y="54211"/>
                      <a:pt x="61365" y="72883"/>
                      <a:pt x="50388" y="89570"/>
                    </a:cubicBezTo>
                    <a:cubicBezTo>
                      <a:pt x="40357" y="104816"/>
                      <a:pt x="28786" y="119019"/>
                      <a:pt x="19698" y="134812"/>
                    </a:cubicBezTo>
                    <a:cubicBezTo>
                      <a:pt x="18804" y="136302"/>
                      <a:pt x="17959" y="137792"/>
                      <a:pt x="17165" y="139331"/>
                    </a:cubicBezTo>
                    <a:cubicBezTo>
                      <a:pt x="12596" y="147972"/>
                      <a:pt x="8872" y="157060"/>
                      <a:pt x="6090" y="166397"/>
                    </a:cubicBezTo>
                    <a:cubicBezTo>
                      <a:pt x="3657" y="174591"/>
                      <a:pt x="1918" y="183034"/>
                      <a:pt x="975" y="191526"/>
                    </a:cubicBezTo>
                    <a:cubicBezTo>
                      <a:pt x="-1558" y="213874"/>
                      <a:pt x="1124" y="235874"/>
                      <a:pt x="5792" y="257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7" name="Google Shape;4887;p36"/>
              <p:cNvSpPr/>
              <p:nvPr/>
            </p:nvSpPr>
            <p:spPr>
              <a:xfrm>
                <a:off x="12095862" y="-1155001"/>
                <a:ext cx="113736" cy="332902"/>
              </a:xfrm>
              <a:custGeom>
                <a:rect b="b" l="l" r="r" t="t"/>
                <a:pathLst>
                  <a:path extrusionOk="0" h="332902" w="113736">
                    <a:moveTo>
                      <a:pt x="81465" y="240066"/>
                    </a:moveTo>
                    <a:cubicBezTo>
                      <a:pt x="87474" y="228644"/>
                      <a:pt x="92589" y="216824"/>
                      <a:pt x="97058" y="204706"/>
                    </a:cubicBezTo>
                    <a:cubicBezTo>
                      <a:pt x="101827" y="191745"/>
                      <a:pt x="105799" y="178485"/>
                      <a:pt x="108630" y="164927"/>
                    </a:cubicBezTo>
                    <a:cubicBezTo>
                      <a:pt x="114539" y="136421"/>
                      <a:pt x="115185" y="106922"/>
                      <a:pt x="111262" y="78069"/>
                    </a:cubicBezTo>
                    <a:cubicBezTo>
                      <a:pt x="107736" y="111839"/>
                      <a:pt x="104061" y="146254"/>
                      <a:pt x="90255" y="177293"/>
                    </a:cubicBezTo>
                    <a:cubicBezTo>
                      <a:pt x="86381" y="186033"/>
                      <a:pt x="81713" y="194426"/>
                      <a:pt x="77045" y="202819"/>
                    </a:cubicBezTo>
                    <a:cubicBezTo>
                      <a:pt x="62643" y="228693"/>
                      <a:pt x="48241" y="254567"/>
                      <a:pt x="33839" y="280490"/>
                    </a:cubicBezTo>
                    <a:cubicBezTo>
                      <a:pt x="45261" y="234106"/>
                      <a:pt x="60458" y="188616"/>
                      <a:pt x="69000" y="141636"/>
                    </a:cubicBezTo>
                    <a:cubicBezTo>
                      <a:pt x="77541" y="94656"/>
                      <a:pt x="79230" y="45242"/>
                      <a:pt x="63934" y="0"/>
                    </a:cubicBezTo>
                    <a:cubicBezTo>
                      <a:pt x="70689" y="93811"/>
                      <a:pt x="24055" y="183749"/>
                      <a:pt x="19735" y="277709"/>
                    </a:cubicBezTo>
                    <a:cubicBezTo>
                      <a:pt x="18841" y="207041"/>
                      <a:pt x="18046" y="135627"/>
                      <a:pt x="33640" y="66746"/>
                    </a:cubicBezTo>
                    <a:cubicBezTo>
                      <a:pt x="18544" y="92321"/>
                      <a:pt x="10249" y="121473"/>
                      <a:pt x="5880" y="150873"/>
                    </a:cubicBezTo>
                    <a:cubicBezTo>
                      <a:pt x="1509" y="180273"/>
                      <a:pt x="913" y="210070"/>
                      <a:pt x="367" y="239817"/>
                    </a:cubicBezTo>
                    <a:cubicBezTo>
                      <a:pt x="-229" y="270558"/>
                      <a:pt x="-776" y="301547"/>
                      <a:pt x="4539" y="331841"/>
                    </a:cubicBezTo>
                    <a:cubicBezTo>
                      <a:pt x="5432" y="336906"/>
                      <a:pt x="25197" y="322306"/>
                      <a:pt x="26489" y="320468"/>
                    </a:cubicBezTo>
                    <a:cubicBezTo>
                      <a:pt x="32101" y="312671"/>
                      <a:pt x="37812" y="304924"/>
                      <a:pt x="43721" y="297177"/>
                    </a:cubicBezTo>
                    <a:cubicBezTo>
                      <a:pt x="57527" y="279001"/>
                      <a:pt x="70886" y="260328"/>
                      <a:pt x="81515" y="24011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8" name="Google Shape;4888;p36"/>
              <p:cNvSpPr/>
              <p:nvPr/>
            </p:nvSpPr>
            <p:spPr>
              <a:xfrm>
                <a:off x="12061931" y="-1061388"/>
                <a:ext cx="183510" cy="293098"/>
              </a:xfrm>
              <a:custGeom>
                <a:rect b="b" l="l" r="r" t="t"/>
                <a:pathLst>
                  <a:path extrusionOk="0" h="293098" w="183510">
                    <a:moveTo>
                      <a:pt x="5693" y="127134"/>
                    </a:moveTo>
                    <a:cubicBezTo>
                      <a:pt x="6984" y="133392"/>
                      <a:pt x="8524" y="139699"/>
                      <a:pt x="10064" y="145956"/>
                    </a:cubicBezTo>
                    <a:cubicBezTo>
                      <a:pt x="14781" y="164679"/>
                      <a:pt x="20245" y="183401"/>
                      <a:pt x="24564" y="202223"/>
                    </a:cubicBezTo>
                    <a:cubicBezTo>
                      <a:pt x="27445" y="214837"/>
                      <a:pt x="29779" y="227551"/>
                      <a:pt x="30971" y="240314"/>
                    </a:cubicBezTo>
                    <a:cubicBezTo>
                      <a:pt x="31369" y="244386"/>
                      <a:pt x="31468" y="250495"/>
                      <a:pt x="31914" y="257149"/>
                    </a:cubicBezTo>
                    <a:cubicBezTo>
                      <a:pt x="32858" y="270856"/>
                      <a:pt x="35341" y="286748"/>
                      <a:pt x="45075" y="291664"/>
                    </a:cubicBezTo>
                    <a:cubicBezTo>
                      <a:pt x="45770" y="292012"/>
                      <a:pt x="46515" y="292310"/>
                      <a:pt x="47310" y="292558"/>
                    </a:cubicBezTo>
                    <a:cubicBezTo>
                      <a:pt x="53319" y="294396"/>
                      <a:pt x="60569" y="291317"/>
                      <a:pt x="67473" y="286798"/>
                    </a:cubicBezTo>
                    <a:cubicBezTo>
                      <a:pt x="68019" y="286450"/>
                      <a:pt x="68516" y="286102"/>
                      <a:pt x="69061" y="285705"/>
                    </a:cubicBezTo>
                    <a:cubicBezTo>
                      <a:pt x="76362" y="280639"/>
                      <a:pt x="83166" y="274233"/>
                      <a:pt x="87535" y="270608"/>
                    </a:cubicBezTo>
                    <a:cubicBezTo>
                      <a:pt x="116141" y="246869"/>
                      <a:pt x="139234" y="216427"/>
                      <a:pt x="154133" y="182359"/>
                    </a:cubicBezTo>
                    <a:cubicBezTo>
                      <a:pt x="162028" y="164282"/>
                      <a:pt x="167690" y="145311"/>
                      <a:pt x="172259" y="126141"/>
                    </a:cubicBezTo>
                    <a:cubicBezTo>
                      <a:pt x="178765" y="98877"/>
                      <a:pt x="183085" y="70868"/>
                      <a:pt x="183483" y="42908"/>
                    </a:cubicBezTo>
                    <a:cubicBezTo>
                      <a:pt x="183681" y="28556"/>
                      <a:pt x="182838" y="14203"/>
                      <a:pt x="180751" y="0"/>
                    </a:cubicBezTo>
                    <a:cubicBezTo>
                      <a:pt x="178715" y="11670"/>
                      <a:pt x="175438" y="23192"/>
                      <a:pt x="171117" y="34167"/>
                    </a:cubicBezTo>
                    <a:cubicBezTo>
                      <a:pt x="158156" y="67342"/>
                      <a:pt x="136851" y="96493"/>
                      <a:pt x="115098" y="124651"/>
                    </a:cubicBezTo>
                    <a:cubicBezTo>
                      <a:pt x="107549" y="134435"/>
                      <a:pt x="98759" y="144814"/>
                      <a:pt x="86592" y="146850"/>
                    </a:cubicBezTo>
                    <a:cubicBezTo>
                      <a:pt x="67274" y="150078"/>
                      <a:pt x="52028" y="131157"/>
                      <a:pt x="42443" y="114073"/>
                    </a:cubicBezTo>
                    <a:cubicBezTo>
                      <a:pt x="28339" y="88895"/>
                      <a:pt x="16172" y="62673"/>
                      <a:pt x="6090" y="35608"/>
                    </a:cubicBezTo>
                    <a:cubicBezTo>
                      <a:pt x="3657" y="43802"/>
                      <a:pt x="1918" y="52244"/>
                      <a:pt x="975" y="60736"/>
                    </a:cubicBezTo>
                    <a:cubicBezTo>
                      <a:pt x="-1558" y="83084"/>
                      <a:pt x="1124" y="105085"/>
                      <a:pt x="5792" y="127035"/>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89" name="Google Shape;4889;p36"/>
              <p:cNvSpPr/>
              <p:nvPr/>
            </p:nvSpPr>
            <p:spPr>
              <a:xfrm>
                <a:off x="11817378" y="-1106389"/>
                <a:ext cx="294995" cy="306466"/>
              </a:xfrm>
              <a:custGeom>
                <a:rect b="b" l="l" r="r" t="t"/>
                <a:pathLst>
                  <a:path extrusionOk="0" h="306466" w="294995">
                    <a:moveTo>
                      <a:pt x="0" y="67944"/>
                    </a:moveTo>
                    <a:cubicBezTo>
                      <a:pt x="27215" y="64418"/>
                      <a:pt x="54827" y="75741"/>
                      <a:pt x="75585" y="93619"/>
                    </a:cubicBezTo>
                    <a:cubicBezTo>
                      <a:pt x="96344" y="111498"/>
                      <a:pt x="111043" y="135435"/>
                      <a:pt x="123112" y="160067"/>
                    </a:cubicBezTo>
                    <a:cubicBezTo>
                      <a:pt x="130908" y="176058"/>
                      <a:pt x="137762" y="192596"/>
                      <a:pt x="146900" y="207842"/>
                    </a:cubicBezTo>
                    <a:cubicBezTo>
                      <a:pt x="164629" y="237490"/>
                      <a:pt x="190602" y="261377"/>
                      <a:pt x="219953" y="279206"/>
                    </a:cubicBezTo>
                    <a:cubicBezTo>
                      <a:pt x="234951" y="288344"/>
                      <a:pt x="250842" y="295942"/>
                      <a:pt x="267281" y="302100"/>
                    </a:cubicBezTo>
                    <a:cubicBezTo>
                      <a:pt x="273290" y="304385"/>
                      <a:pt x="278156" y="305974"/>
                      <a:pt x="282030" y="306371"/>
                    </a:cubicBezTo>
                    <a:cubicBezTo>
                      <a:pt x="290323" y="307215"/>
                      <a:pt x="293949" y="302597"/>
                      <a:pt x="294645" y="287500"/>
                    </a:cubicBezTo>
                    <a:cubicBezTo>
                      <a:pt x="295737" y="263562"/>
                      <a:pt x="294197" y="239278"/>
                      <a:pt x="291118" y="215539"/>
                    </a:cubicBezTo>
                    <a:cubicBezTo>
                      <a:pt x="287592" y="188225"/>
                      <a:pt x="281483" y="161110"/>
                      <a:pt x="271302" y="135484"/>
                    </a:cubicBezTo>
                    <a:cubicBezTo>
                      <a:pt x="255361" y="95308"/>
                      <a:pt x="229488" y="59353"/>
                      <a:pt x="197902" y="29754"/>
                    </a:cubicBezTo>
                    <a:cubicBezTo>
                      <a:pt x="187921" y="20368"/>
                      <a:pt x="177144" y="11479"/>
                      <a:pt x="164678" y="5817"/>
                    </a:cubicBezTo>
                    <a:cubicBezTo>
                      <a:pt x="152164" y="156"/>
                      <a:pt x="137663" y="-2029"/>
                      <a:pt x="124602" y="2241"/>
                    </a:cubicBezTo>
                    <a:cubicBezTo>
                      <a:pt x="110597" y="6810"/>
                      <a:pt x="99820" y="18133"/>
                      <a:pt x="86511" y="24490"/>
                    </a:cubicBezTo>
                    <a:cubicBezTo>
                      <a:pt x="71066" y="31840"/>
                      <a:pt x="53287" y="32088"/>
                      <a:pt x="36700" y="36260"/>
                    </a:cubicBezTo>
                    <a:cubicBezTo>
                      <a:pt x="30492" y="37799"/>
                      <a:pt x="24185" y="40283"/>
                      <a:pt x="18623" y="43610"/>
                    </a:cubicBezTo>
                    <a:cubicBezTo>
                      <a:pt x="9187" y="49222"/>
                      <a:pt x="1737" y="57317"/>
                      <a:pt x="0" y="678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0" name="Google Shape;4890;p36"/>
              <p:cNvSpPr/>
              <p:nvPr/>
            </p:nvSpPr>
            <p:spPr>
              <a:xfrm>
                <a:off x="11817378" y="-1063459"/>
                <a:ext cx="282030" cy="263440"/>
              </a:xfrm>
              <a:custGeom>
                <a:rect b="b" l="l" r="r" t="t"/>
                <a:pathLst>
                  <a:path extrusionOk="0" h="263440" w="282030">
                    <a:moveTo>
                      <a:pt x="0" y="25014"/>
                    </a:moveTo>
                    <a:cubicBezTo>
                      <a:pt x="27215" y="21488"/>
                      <a:pt x="54827" y="32811"/>
                      <a:pt x="75585" y="50689"/>
                    </a:cubicBezTo>
                    <a:cubicBezTo>
                      <a:pt x="96344" y="68568"/>
                      <a:pt x="111043" y="92505"/>
                      <a:pt x="123112" y="117137"/>
                    </a:cubicBezTo>
                    <a:cubicBezTo>
                      <a:pt x="130908" y="133128"/>
                      <a:pt x="137762" y="149666"/>
                      <a:pt x="146900" y="164912"/>
                    </a:cubicBezTo>
                    <a:cubicBezTo>
                      <a:pt x="164629" y="194560"/>
                      <a:pt x="190602" y="218447"/>
                      <a:pt x="219953" y="236276"/>
                    </a:cubicBezTo>
                    <a:cubicBezTo>
                      <a:pt x="234951" y="245414"/>
                      <a:pt x="250842" y="253012"/>
                      <a:pt x="267281" y="259170"/>
                    </a:cubicBezTo>
                    <a:cubicBezTo>
                      <a:pt x="273290" y="261454"/>
                      <a:pt x="278156" y="263044"/>
                      <a:pt x="282030" y="263441"/>
                    </a:cubicBezTo>
                    <a:cubicBezTo>
                      <a:pt x="225962" y="230614"/>
                      <a:pt x="181713" y="177427"/>
                      <a:pt x="161501" y="115597"/>
                    </a:cubicBezTo>
                    <a:cubicBezTo>
                      <a:pt x="153306" y="90568"/>
                      <a:pt x="147197" y="61913"/>
                      <a:pt x="125396" y="47213"/>
                    </a:cubicBezTo>
                    <a:cubicBezTo>
                      <a:pt x="113477" y="39168"/>
                      <a:pt x="98182" y="36536"/>
                      <a:pt x="87306" y="27100"/>
                    </a:cubicBezTo>
                    <a:cubicBezTo>
                      <a:pt x="82587" y="22978"/>
                      <a:pt x="78962" y="17813"/>
                      <a:pt x="74344" y="13592"/>
                    </a:cubicBezTo>
                    <a:cubicBezTo>
                      <a:pt x="61531" y="1872"/>
                      <a:pt x="38637" y="-1654"/>
                      <a:pt x="18623" y="680"/>
                    </a:cubicBezTo>
                    <a:cubicBezTo>
                      <a:pt x="9187" y="6292"/>
                      <a:pt x="1737" y="14386"/>
                      <a:pt x="0" y="2496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1" name="Google Shape;4891;p36"/>
              <p:cNvSpPr/>
              <p:nvPr/>
            </p:nvSpPr>
            <p:spPr>
              <a:xfrm>
                <a:off x="12103745" y="-997215"/>
                <a:ext cx="402083" cy="230255"/>
              </a:xfrm>
              <a:custGeom>
                <a:rect b="b" l="l" r="r" t="t"/>
                <a:pathLst>
                  <a:path extrusionOk="0" h="230255" w="402083">
                    <a:moveTo>
                      <a:pt x="1076" y="219695"/>
                    </a:moveTo>
                    <a:cubicBezTo>
                      <a:pt x="6340" y="237672"/>
                      <a:pt x="27446" y="228634"/>
                      <a:pt x="39118" y="222178"/>
                    </a:cubicBezTo>
                    <a:cubicBezTo>
                      <a:pt x="78499" y="200376"/>
                      <a:pt x="126621" y="202909"/>
                      <a:pt x="171267" y="195559"/>
                    </a:cubicBezTo>
                    <a:cubicBezTo>
                      <a:pt x="208762" y="189401"/>
                      <a:pt x="244966" y="175893"/>
                      <a:pt x="277097" y="156078"/>
                    </a:cubicBezTo>
                    <a:cubicBezTo>
                      <a:pt x="294031" y="145649"/>
                      <a:pt x="309775" y="133482"/>
                      <a:pt x="327256" y="123946"/>
                    </a:cubicBezTo>
                    <a:cubicBezTo>
                      <a:pt x="344737" y="114411"/>
                      <a:pt x="364453" y="107459"/>
                      <a:pt x="384417" y="108750"/>
                    </a:cubicBezTo>
                    <a:cubicBezTo>
                      <a:pt x="389483" y="109098"/>
                      <a:pt x="395293" y="109743"/>
                      <a:pt x="398968" y="106366"/>
                    </a:cubicBezTo>
                    <a:cubicBezTo>
                      <a:pt x="402692" y="103039"/>
                      <a:pt x="402444" y="97377"/>
                      <a:pt x="401451" y="92610"/>
                    </a:cubicBezTo>
                    <a:cubicBezTo>
                      <a:pt x="401451" y="92610"/>
                      <a:pt x="401451" y="92510"/>
                      <a:pt x="401451" y="92461"/>
                    </a:cubicBezTo>
                    <a:cubicBezTo>
                      <a:pt x="396733" y="70262"/>
                      <a:pt x="381288" y="51142"/>
                      <a:pt x="362316" y="37833"/>
                    </a:cubicBezTo>
                    <a:cubicBezTo>
                      <a:pt x="343247" y="24523"/>
                      <a:pt x="320750" y="16577"/>
                      <a:pt x="298054" y="10519"/>
                    </a:cubicBezTo>
                    <a:cubicBezTo>
                      <a:pt x="269896" y="3069"/>
                      <a:pt x="240595" y="-1649"/>
                      <a:pt x="211394" y="537"/>
                    </a:cubicBezTo>
                    <a:cubicBezTo>
                      <a:pt x="165557" y="4063"/>
                      <a:pt x="121904" y="24871"/>
                      <a:pt x="87934" y="55016"/>
                    </a:cubicBezTo>
                    <a:cubicBezTo>
                      <a:pt x="54016" y="85160"/>
                      <a:pt x="29384" y="124294"/>
                      <a:pt x="13045" y="165861"/>
                    </a:cubicBezTo>
                    <a:cubicBezTo>
                      <a:pt x="9370" y="175148"/>
                      <a:pt x="3410" y="188904"/>
                      <a:pt x="1026" y="201568"/>
                    </a:cubicBezTo>
                    <a:cubicBezTo>
                      <a:pt x="-216" y="208123"/>
                      <a:pt x="-463" y="214430"/>
                      <a:pt x="1026" y="2196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2" name="Google Shape;4892;p36"/>
              <p:cNvSpPr/>
              <p:nvPr/>
            </p:nvSpPr>
            <p:spPr>
              <a:xfrm>
                <a:off x="12103794" y="-911902"/>
                <a:ext cx="402033" cy="144942"/>
              </a:xfrm>
              <a:custGeom>
                <a:rect b="b" l="l" r="r" t="t"/>
                <a:pathLst>
                  <a:path extrusionOk="0" h="144942" w="402033">
                    <a:moveTo>
                      <a:pt x="1026" y="134382"/>
                    </a:moveTo>
                    <a:cubicBezTo>
                      <a:pt x="6290" y="152359"/>
                      <a:pt x="27397" y="143321"/>
                      <a:pt x="39068" y="136865"/>
                    </a:cubicBezTo>
                    <a:cubicBezTo>
                      <a:pt x="78449" y="115063"/>
                      <a:pt x="126571" y="117596"/>
                      <a:pt x="171217" y="110246"/>
                    </a:cubicBezTo>
                    <a:cubicBezTo>
                      <a:pt x="208712" y="104088"/>
                      <a:pt x="244916" y="90580"/>
                      <a:pt x="277047" y="70765"/>
                    </a:cubicBezTo>
                    <a:cubicBezTo>
                      <a:pt x="293982" y="60336"/>
                      <a:pt x="309725" y="48168"/>
                      <a:pt x="327206" y="38633"/>
                    </a:cubicBezTo>
                    <a:cubicBezTo>
                      <a:pt x="344687" y="29098"/>
                      <a:pt x="364403" y="22146"/>
                      <a:pt x="384367" y="23437"/>
                    </a:cubicBezTo>
                    <a:cubicBezTo>
                      <a:pt x="389433" y="23784"/>
                      <a:pt x="395243" y="24430"/>
                      <a:pt x="398918" y="21053"/>
                    </a:cubicBezTo>
                    <a:cubicBezTo>
                      <a:pt x="402643" y="17726"/>
                      <a:pt x="402394" y="12064"/>
                      <a:pt x="401401" y="7297"/>
                    </a:cubicBezTo>
                    <a:cubicBezTo>
                      <a:pt x="401401" y="7297"/>
                      <a:pt x="401401" y="7197"/>
                      <a:pt x="401401" y="7148"/>
                    </a:cubicBezTo>
                    <a:cubicBezTo>
                      <a:pt x="376769" y="-649"/>
                      <a:pt x="347021" y="-1593"/>
                      <a:pt x="326759" y="2033"/>
                    </a:cubicBezTo>
                    <a:cubicBezTo>
                      <a:pt x="294330" y="7843"/>
                      <a:pt x="266866" y="27956"/>
                      <a:pt x="239851" y="46381"/>
                    </a:cubicBezTo>
                    <a:cubicBezTo>
                      <a:pt x="184725" y="83875"/>
                      <a:pt x="122747" y="117397"/>
                      <a:pt x="55604" y="119086"/>
                    </a:cubicBezTo>
                    <a:cubicBezTo>
                      <a:pt x="37379" y="119533"/>
                      <a:pt x="19253" y="117645"/>
                      <a:pt x="1026" y="116305"/>
                    </a:cubicBezTo>
                    <a:cubicBezTo>
                      <a:pt x="-216" y="122860"/>
                      <a:pt x="-463" y="129167"/>
                      <a:pt x="1026" y="13443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3" name="Google Shape;4893;p36"/>
              <p:cNvSpPr/>
              <p:nvPr/>
            </p:nvSpPr>
            <p:spPr>
              <a:xfrm>
                <a:off x="12116248" y="-819259"/>
                <a:ext cx="299451" cy="288326"/>
              </a:xfrm>
              <a:custGeom>
                <a:rect b="b" l="l" r="r" t="t"/>
                <a:pathLst>
                  <a:path extrusionOk="0" h="288326" w="299451">
                    <a:moveTo>
                      <a:pt x="35006" y="107838"/>
                    </a:moveTo>
                    <a:cubicBezTo>
                      <a:pt x="43747" y="110470"/>
                      <a:pt x="53033" y="110520"/>
                      <a:pt x="62122" y="111265"/>
                    </a:cubicBezTo>
                    <a:cubicBezTo>
                      <a:pt x="106172" y="114841"/>
                      <a:pt x="147838" y="135848"/>
                      <a:pt x="179969" y="166191"/>
                    </a:cubicBezTo>
                    <a:cubicBezTo>
                      <a:pt x="212100" y="196534"/>
                      <a:pt x="234995" y="235718"/>
                      <a:pt x="249844" y="277334"/>
                    </a:cubicBezTo>
                    <a:cubicBezTo>
                      <a:pt x="251434" y="281854"/>
                      <a:pt x="253668" y="287068"/>
                      <a:pt x="258336" y="288161"/>
                    </a:cubicBezTo>
                    <a:cubicBezTo>
                      <a:pt x="258336" y="288161"/>
                      <a:pt x="258435" y="288161"/>
                      <a:pt x="258485" y="288161"/>
                    </a:cubicBezTo>
                    <a:cubicBezTo>
                      <a:pt x="260819" y="288657"/>
                      <a:pt x="263252" y="287962"/>
                      <a:pt x="265487" y="287068"/>
                    </a:cubicBezTo>
                    <a:cubicBezTo>
                      <a:pt x="278648" y="281655"/>
                      <a:pt x="287140" y="268643"/>
                      <a:pt x="292106" y="255334"/>
                    </a:cubicBezTo>
                    <a:cubicBezTo>
                      <a:pt x="308396" y="211880"/>
                      <a:pt x="294987" y="163261"/>
                      <a:pt x="277208" y="120403"/>
                    </a:cubicBezTo>
                    <a:cubicBezTo>
                      <a:pt x="277208" y="120353"/>
                      <a:pt x="277158" y="120254"/>
                      <a:pt x="277108" y="120154"/>
                    </a:cubicBezTo>
                    <a:cubicBezTo>
                      <a:pt x="267126" y="96168"/>
                      <a:pt x="255604" y="72380"/>
                      <a:pt x="238422" y="52863"/>
                    </a:cubicBezTo>
                    <a:cubicBezTo>
                      <a:pt x="217017" y="28528"/>
                      <a:pt x="187468" y="11842"/>
                      <a:pt x="155884" y="4492"/>
                    </a:cubicBezTo>
                    <a:cubicBezTo>
                      <a:pt x="124299" y="-2808"/>
                      <a:pt x="90876" y="-971"/>
                      <a:pt x="59788" y="8266"/>
                    </a:cubicBezTo>
                    <a:cubicBezTo>
                      <a:pt x="56212" y="9309"/>
                      <a:pt x="52239" y="10650"/>
                      <a:pt x="48117" y="12189"/>
                    </a:cubicBezTo>
                    <a:cubicBezTo>
                      <a:pt x="43797" y="13828"/>
                      <a:pt x="39278" y="15765"/>
                      <a:pt x="34857" y="17950"/>
                    </a:cubicBezTo>
                    <a:cubicBezTo>
                      <a:pt x="34460" y="18149"/>
                      <a:pt x="34063" y="18347"/>
                      <a:pt x="33616" y="18546"/>
                    </a:cubicBezTo>
                    <a:cubicBezTo>
                      <a:pt x="33119" y="18794"/>
                      <a:pt x="32623" y="19043"/>
                      <a:pt x="32175" y="19291"/>
                    </a:cubicBezTo>
                    <a:cubicBezTo>
                      <a:pt x="31680" y="19539"/>
                      <a:pt x="31182" y="19788"/>
                      <a:pt x="30735" y="20086"/>
                    </a:cubicBezTo>
                    <a:cubicBezTo>
                      <a:pt x="30636" y="20135"/>
                      <a:pt x="30488" y="20185"/>
                      <a:pt x="30388" y="20284"/>
                    </a:cubicBezTo>
                    <a:cubicBezTo>
                      <a:pt x="29047" y="21029"/>
                      <a:pt x="27756" y="21774"/>
                      <a:pt x="26465" y="22569"/>
                    </a:cubicBezTo>
                    <a:cubicBezTo>
                      <a:pt x="25522" y="23115"/>
                      <a:pt x="24577" y="23711"/>
                      <a:pt x="23683" y="24307"/>
                    </a:cubicBezTo>
                    <a:cubicBezTo>
                      <a:pt x="22790" y="24903"/>
                      <a:pt x="21847" y="25548"/>
                      <a:pt x="21001" y="26144"/>
                    </a:cubicBezTo>
                    <a:cubicBezTo>
                      <a:pt x="20555" y="26442"/>
                      <a:pt x="20108" y="26790"/>
                      <a:pt x="19710" y="27088"/>
                    </a:cubicBezTo>
                    <a:cubicBezTo>
                      <a:pt x="19264" y="27436"/>
                      <a:pt x="18866" y="27734"/>
                      <a:pt x="18419" y="28081"/>
                    </a:cubicBezTo>
                    <a:cubicBezTo>
                      <a:pt x="18023" y="28379"/>
                      <a:pt x="17625" y="28677"/>
                      <a:pt x="17227" y="28975"/>
                    </a:cubicBezTo>
                    <a:cubicBezTo>
                      <a:pt x="16731" y="29372"/>
                      <a:pt x="16284" y="29720"/>
                      <a:pt x="15836" y="30117"/>
                    </a:cubicBezTo>
                    <a:cubicBezTo>
                      <a:pt x="15042" y="30763"/>
                      <a:pt x="14298" y="31458"/>
                      <a:pt x="13552" y="32153"/>
                    </a:cubicBezTo>
                    <a:cubicBezTo>
                      <a:pt x="13156" y="32501"/>
                      <a:pt x="12808" y="32849"/>
                      <a:pt x="12410" y="33246"/>
                    </a:cubicBezTo>
                    <a:cubicBezTo>
                      <a:pt x="12012" y="33594"/>
                      <a:pt x="11666" y="33991"/>
                      <a:pt x="11318" y="34339"/>
                    </a:cubicBezTo>
                    <a:cubicBezTo>
                      <a:pt x="10970" y="34686"/>
                      <a:pt x="10673" y="35034"/>
                      <a:pt x="10325" y="35381"/>
                    </a:cubicBezTo>
                    <a:lnTo>
                      <a:pt x="10325" y="35381"/>
                    </a:lnTo>
                    <a:cubicBezTo>
                      <a:pt x="10325" y="35381"/>
                      <a:pt x="10275" y="35431"/>
                      <a:pt x="10275" y="35481"/>
                    </a:cubicBezTo>
                    <a:cubicBezTo>
                      <a:pt x="9927" y="35878"/>
                      <a:pt x="9579" y="36226"/>
                      <a:pt x="9232" y="36623"/>
                    </a:cubicBezTo>
                    <a:cubicBezTo>
                      <a:pt x="8884" y="37020"/>
                      <a:pt x="8586" y="37418"/>
                      <a:pt x="8239" y="37815"/>
                    </a:cubicBezTo>
                    <a:cubicBezTo>
                      <a:pt x="7941" y="38212"/>
                      <a:pt x="7643" y="38610"/>
                      <a:pt x="7295" y="39007"/>
                    </a:cubicBezTo>
                    <a:cubicBezTo>
                      <a:pt x="6998" y="39404"/>
                      <a:pt x="6699" y="39801"/>
                      <a:pt x="6401" y="40199"/>
                    </a:cubicBezTo>
                    <a:cubicBezTo>
                      <a:pt x="5904" y="40944"/>
                      <a:pt x="5408" y="41639"/>
                      <a:pt x="4961" y="42434"/>
                    </a:cubicBezTo>
                    <a:cubicBezTo>
                      <a:pt x="4663" y="42880"/>
                      <a:pt x="4465" y="43278"/>
                      <a:pt x="4216" y="43725"/>
                    </a:cubicBezTo>
                    <a:cubicBezTo>
                      <a:pt x="3719" y="44619"/>
                      <a:pt x="3273" y="45513"/>
                      <a:pt x="2875" y="46406"/>
                    </a:cubicBezTo>
                    <a:cubicBezTo>
                      <a:pt x="2677" y="46853"/>
                      <a:pt x="2478" y="47350"/>
                      <a:pt x="2279" y="47797"/>
                    </a:cubicBezTo>
                    <a:cubicBezTo>
                      <a:pt x="1534" y="49635"/>
                      <a:pt x="988" y="51571"/>
                      <a:pt x="591" y="53558"/>
                    </a:cubicBezTo>
                    <a:cubicBezTo>
                      <a:pt x="-3531" y="75459"/>
                      <a:pt x="14545" y="101581"/>
                      <a:pt x="34957" y="1077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4" name="Google Shape;4894;p36"/>
              <p:cNvSpPr/>
              <p:nvPr/>
            </p:nvSpPr>
            <p:spPr>
              <a:xfrm>
                <a:off x="12116298" y="-801259"/>
                <a:ext cx="258525" cy="270160"/>
              </a:xfrm>
              <a:custGeom>
                <a:rect b="b" l="l" r="r" t="t"/>
                <a:pathLst>
                  <a:path extrusionOk="0" h="270160" w="258525">
                    <a:moveTo>
                      <a:pt x="34957" y="89839"/>
                    </a:moveTo>
                    <a:cubicBezTo>
                      <a:pt x="43697" y="92471"/>
                      <a:pt x="52983" y="92520"/>
                      <a:pt x="62072" y="93265"/>
                    </a:cubicBezTo>
                    <a:cubicBezTo>
                      <a:pt x="106123" y="96841"/>
                      <a:pt x="147789" y="117848"/>
                      <a:pt x="179920" y="148191"/>
                    </a:cubicBezTo>
                    <a:cubicBezTo>
                      <a:pt x="212051" y="178535"/>
                      <a:pt x="234945" y="217718"/>
                      <a:pt x="249794" y="259335"/>
                    </a:cubicBezTo>
                    <a:cubicBezTo>
                      <a:pt x="251384" y="263854"/>
                      <a:pt x="253618" y="269068"/>
                      <a:pt x="258286" y="270161"/>
                    </a:cubicBezTo>
                    <a:cubicBezTo>
                      <a:pt x="258286" y="270161"/>
                      <a:pt x="258386" y="270161"/>
                      <a:pt x="258435" y="270161"/>
                    </a:cubicBezTo>
                    <a:cubicBezTo>
                      <a:pt x="259677" y="233014"/>
                      <a:pt x="248006" y="195271"/>
                      <a:pt x="224367" y="166517"/>
                    </a:cubicBezTo>
                    <a:cubicBezTo>
                      <a:pt x="202367" y="139798"/>
                      <a:pt x="172122" y="121374"/>
                      <a:pt x="142277" y="103843"/>
                    </a:cubicBezTo>
                    <a:cubicBezTo>
                      <a:pt x="108059" y="83730"/>
                      <a:pt x="71508" y="63120"/>
                      <a:pt x="48117" y="29996"/>
                    </a:cubicBezTo>
                    <a:cubicBezTo>
                      <a:pt x="46180" y="27264"/>
                      <a:pt x="44392" y="23987"/>
                      <a:pt x="42754" y="20411"/>
                    </a:cubicBezTo>
                    <a:cubicBezTo>
                      <a:pt x="40817" y="16190"/>
                      <a:pt x="38980" y="11522"/>
                      <a:pt x="37191" y="6605"/>
                    </a:cubicBezTo>
                    <a:cubicBezTo>
                      <a:pt x="36447" y="4470"/>
                      <a:pt x="35652" y="2235"/>
                      <a:pt x="34857" y="0"/>
                    </a:cubicBezTo>
                    <a:cubicBezTo>
                      <a:pt x="34460" y="199"/>
                      <a:pt x="34063" y="397"/>
                      <a:pt x="33616" y="596"/>
                    </a:cubicBezTo>
                    <a:cubicBezTo>
                      <a:pt x="33119" y="844"/>
                      <a:pt x="32623" y="1093"/>
                      <a:pt x="32175" y="1341"/>
                    </a:cubicBezTo>
                    <a:cubicBezTo>
                      <a:pt x="31680" y="1589"/>
                      <a:pt x="31182" y="1838"/>
                      <a:pt x="30735" y="2136"/>
                    </a:cubicBezTo>
                    <a:cubicBezTo>
                      <a:pt x="30636" y="2185"/>
                      <a:pt x="30488" y="2235"/>
                      <a:pt x="30388" y="2334"/>
                    </a:cubicBezTo>
                    <a:cubicBezTo>
                      <a:pt x="29047" y="3029"/>
                      <a:pt x="27756" y="3824"/>
                      <a:pt x="26465" y="4619"/>
                    </a:cubicBezTo>
                    <a:cubicBezTo>
                      <a:pt x="25522" y="5165"/>
                      <a:pt x="24577" y="5761"/>
                      <a:pt x="23683" y="6357"/>
                    </a:cubicBezTo>
                    <a:cubicBezTo>
                      <a:pt x="22790" y="6953"/>
                      <a:pt x="21847" y="7598"/>
                      <a:pt x="21001" y="8194"/>
                    </a:cubicBezTo>
                    <a:cubicBezTo>
                      <a:pt x="20555" y="8492"/>
                      <a:pt x="20108" y="8840"/>
                      <a:pt x="19710" y="9138"/>
                    </a:cubicBezTo>
                    <a:cubicBezTo>
                      <a:pt x="19264" y="9485"/>
                      <a:pt x="18866" y="9783"/>
                      <a:pt x="18419" y="10131"/>
                    </a:cubicBezTo>
                    <a:cubicBezTo>
                      <a:pt x="18023" y="10429"/>
                      <a:pt x="17625" y="10727"/>
                      <a:pt x="17227" y="11025"/>
                    </a:cubicBezTo>
                    <a:cubicBezTo>
                      <a:pt x="16731" y="11422"/>
                      <a:pt x="16284" y="11770"/>
                      <a:pt x="15836" y="12167"/>
                    </a:cubicBezTo>
                    <a:cubicBezTo>
                      <a:pt x="15042" y="12813"/>
                      <a:pt x="14298" y="13508"/>
                      <a:pt x="13552" y="14203"/>
                    </a:cubicBezTo>
                    <a:cubicBezTo>
                      <a:pt x="13156" y="14551"/>
                      <a:pt x="12808" y="14899"/>
                      <a:pt x="12410" y="15296"/>
                    </a:cubicBezTo>
                    <a:cubicBezTo>
                      <a:pt x="12012" y="15644"/>
                      <a:pt x="11666" y="16041"/>
                      <a:pt x="11318" y="16389"/>
                    </a:cubicBezTo>
                    <a:cubicBezTo>
                      <a:pt x="10970" y="16736"/>
                      <a:pt x="10673" y="17084"/>
                      <a:pt x="10325" y="17431"/>
                    </a:cubicBezTo>
                    <a:lnTo>
                      <a:pt x="10325" y="17431"/>
                    </a:lnTo>
                    <a:cubicBezTo>
                      <a:pt x="10325" y="17431"/>
                      <a:pt x="10275" y="17481"/>
                      <a:pt x="10275" y="17531"/>
                    </a:cubicBezTo>
                    <a:cubicBezTo>
                      <a:pt x="9927" y="17928"/>
                      <a:pt x="9579" y="18276"/>
                      <a:pt x="9232" y="18673"/>
                    </a:cubicBezTo>
                    <a:cubicBezTo>
                      <a:pt x="8884" y="19070"/>
                      <a:pt x="8586" y="19468"/>
                      <a:pt x="8238" y="19865"/>
                    </a:cubicBezTo>
                    <a:cubicBezTo>
                      <a:pt x="7941" y="20262"/>
                      <a:pt x="7643" y="20659"/>
                      <a:pt x="7295" y="21057"/>
                    </a:cubicBezTo>
                    <a:cubicBezTo>
                      <a:pt x="6996" y="21454"/>
                      <a:pt x="6699" y="21851"/>
                      <a:pt x="6401" y="22249"/>
                    </a:cubicBezTo>
                    <a:cubicBezTo>
                      <a:pt x="5904" y="22993"/>
                      <a:pt x="5408" y="23689"/>
                      <a:pt x="4961" y="24483"/>
                    </a:cubicBezTo>
                    <a:cubicBezTo>
                      <a:pt x="4663" y="24930"/>
                      <a:pt x="4465" y="25328"/>
                      <a:pt x="4216" y="25775"/>
                    </a:cubicBezTo>
                    <a:cubicBezTo>
                      <a:pt x="3719" y="26669"/>
                      <a:pt x="3272" y="27562"/>
                      <a:pt x="2875" y="28456"/>
                    </a:cubicBezTo>
                    <a:cubicBezTo>
                      <a:pt x="2677" y="28903"/>
                      <a:pt x="2478" y="29400"/>
                      <a:pt x="2279" y="29847"/>
                    </a:cubicBezTo>
                    <a:cubicBezTo>
                      <a:pt x="1534" y="31684"/>
                      <a:pt x="988" y="33621"/>
                      <a:pt x="591" y="35608"/>
                    </a:cubicBezTo>
                    <a:cubicBezTo>
                      <a:pt x="-3531" y="57509"/>
                      <a:pt x="14545" y="83631"/>
                      <a:pt x="34957" y="89839"/>
                    </a:cubicBezTo>
                    <a:close/>
                  </a:path>
                </a:pathLst>
              </a:custGeom>
              <a:solidFill>
                <a:srgbClr val="E3E3E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5" name="Google Shape;4895;p36"/>
              <p:cNvSpPr/>
              <p:nvPr/>
            </p:nvSpPr>
            <p:spPr>
              <a:xfrm>
                <a:off x="12149864" y="-819209"/>
                <a:ext cx="243591" cy="120618"/>
              </a:xfrm>
              <a:custGeom>
                <a:rect b="b" l="l" r="r" t="t"/>
                <a:pathLst>
                  <a:path extrusionOk="0" h="120618" w="243591">
                    <a:moveTo>
                      <a:pt x="50" y="18646"/>
                    </a:moveTo>
                    <a:cubicBezTo>
                      <a:pt x="1092" y="20682"/>
                      <a:pt x="2284" y="22668"/>
                      <a:pt x="3576" y="24605"/>
                    </a:cubicBezTo>
                    <a:cubicBezTo>
                      <a:pt x="6307" y="28777"/>
                      <a:pt x="9535" y="32650"/>
                      <a:pt x="12863" y="36325"/>
                    </a:cubicBezTo>
                    <a:cubicBezTo>
                      <a:pt x="13508" y="37021"/>
                      <a:pt x="14104" y="37716"/>
                      <a:pt x="14749" y="38411"/>
                    </a:cubicBezTo>
                    <a:cubicBezTo>
                      <a:pt x="53735" y="80326"/>
                      <a:pt x="109803" y="101531"/>
                      <a:pt x="166815" y="111960"/>
                    </a:cubicBezTo>
                    <a:cubicBezTo>
                      <a:pt x="176151" y="113699"/>
                      <a:pt x="185537" y="115089"/>
                      <a:pt x="194873" y="116281"/>
                    </a:cubicBezTo>
                    <a:cubicBezTo>
                      <a:pt x="195667" y="116380"/>
                      <a:pt x="196562" y="116480"/>
                      <a:pt x="197506" y="116629"/>
                    </a:cubicBezTo>
                    <a:cubicBezTo>
                      <a:pt x="208481" y="118168"/>
                      <a:pt x="227402" y="121495"/>
                      <a:pt x="243592" y="120403"/>
                    </a:cubicBezTo>
                    <a:cubicBezTo>
                      <a:pt x="243592" y="120353"/>
                      <a:pt x="243542" y="120254"/>
                      <a:pt x="243493" y="120155"/>
                    </a:cubicBezTo>
                    <a:cubicBezTo>
                      <a:pt x="233510" y="96168"/>
                      <a:pt x="221989" y="72380"/>
                      <a:pt x="204806" y="52863"/>
                    </a:cubicBezTo>
                    <a:cubicBezTo>
                      <a:pt x="183401" y="28528"/>
                      <a:pt x="153853" y="11842"/>
                      <a:pt x="122268" y="4492"/>
                    </a:cubicBezTo>
                    <a:cubicBezTo>
                      <a:pt x="90683" y="-2808"/>
                      <a:pt x="57260" y="-971"/>
                      <a:pt x="26172" y="8266"/>
                    </a:cubicBezTo>
                    <a:cubicBezTo>
                      <a:pt x="22596" y="9309"/>
                      <a:pt x="18623" y="10650"/>
                      <a:pt x="14501" y="12190"/>
                    </a:cubicBezTo>
                    <a:cubicBezTo>
                      <a:pt x="10181" y="13828"/>
                      <a:pt x="5662" y="15765"/>
                      <a:pt x="1242" y="17950"/>
                    </a:cubicBezTo>
                    <a:cubicBezTo>
                      <a:pt x="844" y="18149"/>
                      <a:pt x="447" y="18348"/>
                      <a:pt x="0" y="18546"/>
                    </a:cubicBezTo>
                    <a:close/>
                  </a:path>
                </a:pathLst>
              </a:custGeom>
              <a:solidFill>
                <a:srgbClr val="FFFFFF">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6" name="Google Shape;4896;p36"/>
              <p:cNvSpPr/>
              <p:nvPr/>
            </p:nvSpPr>
            <p:spPr>
              <a:xfrm>
                <a:off x="11998097" y="-757010"/>
                <a:ext cx="1781" cy="22099"/>
              </a:xfrm>
              <a:custGeom>
                <a:rect b="b" l="l" r="r" t="t"/>
                <a:pathLst>
                  <a:path extrusionOk="0" h="22099" w="1781">
                    <a:moveTo>
                      <a:pt x="0" y="22100"/>
                    </a:moveTo>
                    <a:cubicBezTo>
                      <a:pt x="597" y="14203"/>
                      <a:pt x="2732" y="4321"/>
                      <a:pt x="1291" y="0"/>
                    </a:cubicBezTo>
                    <a:cubicBezTo>
                      <a:pt x="944" y="3129"/>
                      <a:pt x="696" y="6257"/>
                      <a:pt x="497" y="9386"/>
                    </a:cubicBezTo>
                    <a:cubicBezTo>
                      <a:pt x="249" y="13607"/>
                      <a:pt x="50" y="17878"/>
                      <a:pt x="0" y="2210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7" name="Google Shape;4897;p36"/>
              <p:cNvSpPr/>
              <p:nvPr/>
            </p:nvSpPr>
            <p:spPr>
              <a:xfrm>
                <a:off x="12096626" y="-967472"/>
                <a:ext cx="299313" cy="185243"/>
              </a:xfrm>
              <a:custGeom>
                <a:rect b="b" l="l" r="r" t="t"/>
                <a:pathLst>
                  <a:path extrusionOk="0" h="185243" w="299313">
                    <a:moveTo>
                      <a:pt x="198599" y="98722"/>
                    </a:moveTo>
                    <a:cubicBezTo>
                      <a:pt x="229190" y="82830"/>
                      <a:pt x="257795" y="61227"/>
                      <a:pt x="291665" y="54622"/>
                    </a:cubicBezTo>
                    <a:cubicBezTo>
                      <a:pt x="280442" y="51493"/>
                      <a:pt x="268623" y="55665"/>
                      <a:pt x="257945" y="60333"/>
                    </a:cubicBezTo>
                    <a:cubicBezTo>
                      <a:pt x="233511" y="70961"/>
                      <a:pt x="210320" y="84221"/>
                      <a:pt x="185885" y="94848"/>
                    </a:cubicBezTo>
                    <a:cubicBezTo>
                      <a:pt x="162793" y="104880"/>
                      <a:pt x="138756" y="112528"/>
                      <a:pt x="115664" y="122560"/>
                    </a:cubicBezTo>
                    <a:cubicBezTo>
                      <a:pt x="89144" y="134081"/>
                      <a:pt x="64015" y="148781"/>
                      <a:pt x="40922" y="166212"/>
                    </a:cubicBezTo>
                    <a:cubicBezTo>
                      <a:pt x="87753" y="124049"/>
                      <a:pt x="142580" y="91968"/>
                      <a:pt x="197059" y="60284"/>
                    </a:cubicBezTo>
                    <a:cubicBezTo>
                      <a:pt x="209972" y="52735"/>
                      <a:pt x="222933" y="45236"/>
                      <a:pt x="236540" y="39028"/>
                    </a:cubicBezTo>
                    <a:cubicBezTo>
                      <a:pt x="256257" y="30089"/>
                      <a:pt x="277760" y="24080"/>
                      <a:pt x="299313" y="25669"/>
                    </a:cubicBezTo>
                    <a:cubicBezTo>
                      <a:pt x="283719" y="20206"/>
                      <a:pt x="266536" y="20703"/>
                      <a:pt x="250446" y="24527"/>
                    </a:cubicBezTo>
                    <a:cubicBezTo>
                      <a:pt x="234405" y="28351"/>
                      <a:pt x="219258" y="35403"/>
                      <a:pt x="204558" y="42852"/>
                    </a:cubicBezTo>
                    <a:cubicBezTo>
                      <a:pt x="166120" y="62270"/>
                      <a:pt x="129271" y="84817"/>
                      <a:pt x="93762" y="109201"/>
                    </a:cubicBezTo>
                    <a:cubicBezTo>
                      <a:pt x="71167" y="124745"/>
                      <a:pt x="48819" y="141282"/>
                      <a:pt x="31338" y="162438"/>
                    </a:cubicBezTo>
                    <a:cubicBezTo>
                      <a:pt x="50308" y="140239"/>
                      <a:pt x="71613" y="120176"/>
                      <a:pt x="92868" y="100162"/>
                    </a:cubicBezTo>
                    <a:cubicBezTo>
                      <a:pt x="133393" y="62071"/>
                      <a:pt x="174910" y="23285"/>
                      <a:pt x="225565" y="391"/>
                    </a:cubicBezTo>
                    <a:cubicBezTo>
                      <a:pt x="221096" y="-850"/>
                      <a:pt x="216378" y="1086"/>
                      <a:pt x="212206" y="3073"/>
                    </a:cubicBezTo>
                    <a:cubicBezTo>
                      <a:pt x="134683" y="39425"/>
                      <a:pt x="71316" y="100162"/>
                      <a:pt x="14056" y="163829"/>
                    </a:cubicBezTo>
                    <a:cubicBezTo>
                      <a:pt x="8294" y="170235"/>
                      <a:pt x="2434" y="176939"/>
                      <a:pt x="1" y="185183"/>
                    </a:cubicBezTo>
                    <a:cubicBezTo>
                      <a:pt x="-148" y="185630"/>
                      <a:pt x="18724" y="183445"/>
                      <a:pt x="20412" y="182949"/>
                    </a:cubicBezTo>
                    <a:cubicBezTo>
                      <a:pt x="26868" y="181111"/>
                      <a:pt x="33871" y="178429"/>
                      <a:pt x="38837" y="173811"/>
                    </a:cubicBezTo>
                    <a:cubicBezTo>
                      <a:pt x="48570" y="164772"/>
                      <a:pt x="58354" y="158316"/>
                      <a:pt x="70471" y="152257"/>
                    </a:cubicBezTo>
                    <a:cubicBezTo>
                      <a:pt x="96941" y="138898"/>
                      <a:pt x="125149" y="129512"/>
                      <a:pt x="152711" y="118885"/>
                    </a:cubicBezTo>
                    <a:cubicBezTo>
                      <a:pt x="168305" y="112875"/>
                      <a:pt x="183800" y="106469"/>
                      <a:pt x="198649" y="9877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8" name="Google Shape;4898;p36"/>
              <p:cNvSpPr/>
              <p:nvPr/>
            </p:nvSpPr>
            <p:spPr>
              <a:xfrm>
                <a:off x="11937907" y="-1068589"/>
                <a:ext cx="165424" cy="292327"/>
              </a:xfrm>
              <a:custGeom>
                <a:rect b="b" l="l" r="r" t="t"/>
                <a:pathLst>
                  <a:path extrusionOk="0" h="292327" w="165424">
                    <a:moveTo>
                      <a:pt x="152213" y="176945"/>
                    </a:moveTo>
                    <a:cubicBezTo>
                      <a:pt x="150277" y="159762"/>
                      <a:pt x="148042" y="142530"/>
                      <a:pt x="143572" y="125843"/>
                    </a:cubicBezTo>
                    <a:cubicBezTo>
                      <a:pt x="129716" y="74145"/>
                      <a:pt x="94358" y="29449"/>
                      <a:pt x="49662" y="0"/>
                    </a:cubicBezTo>
                    <a:cubicBezTo>
                      <a:pt x="51996" y="7400"/>
                      <a:pt x="57856" y="13011"/>
                      <a:pt x="63319" y="18574"/>
                    </a:cubicBezTo>
                    <a:cubicBezTo>
                      <a:pt x="96443" y="52294"/>
                      <a:pt x="120728" y="94656"/>
                      <a:pt x="132995" y="140345"/>
                    </a:cubicBezTo>
                    <a:cubicBezTo>
                      <a:pt x="137364" y="156534"/>
                      <a:pt x="140195" y="173072"/>
                      <a:pt x="143076" y="189560"/>
                    </a:cubicBezTo>
                    <a:cubicBezTo>
                      <a:pt x="146801" y="211063"/>
                      <a:pt x="150526" y="232765"/>
                      <a:pt x="148886" y="254517"/>
                    </a:cubicBezTo>
                    <a:cubicBezTo>
                      <a:pt x="135677" y="178833"/>
                      <a:pt x="105928" y="104439"/>
                      <a:pt x="53882" y="47874"/>
                    </a:cubicBezTo>
                    <a:cubicBezTo>
                      <a:pt x="46781" y="40176"/>
                      <a:pt x="39232" y="32727"/>
                      <a:pt x="30145" y="27513"/>
                    </a:cubicBezTo>
                    <a:cubicBezTo>
                      <a:pt x="21057" y="22298"/>
                      <a:pt x="10280" y="19468"/>
                      <a:pt x="0" y="21504"/>
                    </a:cubicBezTo>
                    <a:cubicBezTo>
                      <a:pt x="12714" y="29747"/>
                      <a:pt x="25575" y="38091"/>
                      <a:pt x="35607" y="49414"/>
                    </a:cubicBezTo>
                    <a:cubicBezTo>
                      <a:pt x="46086" y="61233"/>
                      <a:pt x="52989" y="75635"/>
                      <a:pt x="61779" y="88746"/>
                    </a:cubicBezTo>
                    <a:cubicBezTo>
                      <a:pt x="70271" y="101410"/>
                      <a:pt x="80551" y="112832"/>
                      <a:pt x="89143" y="125446"/>
                    </a:cubicBezTo>
                    <a:cubicBezTo>
                      <a:pt x="96493" y="136272"/>
                      <a:pt x="102502" y="147893"/>
                      <a:pt x="108511" y="159464"/>
                    </a:cubicBezTo>
                    <a:cubicBezTo>
                      <a:pt x="126588" y="194327"/>
                      <a:pt x="145062" y="230531"/>
                      <a:pt x="147595" y="269714"/>
                    </a:cubicBezTo>
                    <a:cubicBezTo>
                      <a:pt x="147943" y="275375"/>
                      <a:pt x="148092" y="281384"/>
                      <a:pt x="150972" y="286251"/>
                    </a:cubicBezTo>
                    <a:cubicBezTo>
                      <a:pt x="153853" y="291168"/>
                      <a:pt x="160755" y="294247"/>
                      <a:pt x="165424" y="290969"/>
                    </a:cubicBezTo>
                    <a:cubicBezTo>
                      <a:pt x="162891" y="273240"/>
                      <a:pt x="159018" y="256057"/>
                      <a:pt x="157776" y="238228"/>
                    </a:cubicBezTo>
                    <a:cubicBezTo>
                      <a:pt x="156336" y="217718"/>
                      <a:pt x="154448" y="197257"/>
                      <a:pt x="152164" y="176846"/>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899" name="Google Shape;4899;p36"/>
              <p:cNvSpPr/>
              <p:nvPr/>
            </p:nvSpPr>
            <p:spPr>
              <a:xfrm>
                <a:off x="12126573" y="-807093"/>
                <a:ext cx="248259" cy="168936"/>
              </a:xfrm>
              <a:custGeom>
                <a:rect b="b" l="l" r="r" t="t"/>
                <a:pathLst>
                  <a:path extrusionOk="0" h="168936" w="248259">
                    <a:moveTo>
                      <a:pt x="0" y="23315"/>
                    </a:moveTo>
                    <a:cubicBezTo>
                      <a:pt x="10032" y="26096"/>
                      <a:pt x="21255" y="26295"/>
                      <a:pt x="32479" y="26245"/>
                    </a:cubicBezTo>
                    <a:cubicBezTo>
                      <a:pt x="34366" y="26245"/>
                      <a:pt x="36204" y="26245"/>
                      <a:pt x="38090" y="26245"/>
                    </a:cubicBezTo>
                    <a:cubicBezTo>
                      <a:pt x="46335" y="26245"/>
                      <a:pt x="54380" y="26245"/>
                      <a:pt x="61879" y="27338"/>
                    </a:cubicBezTo>
                    <a:cubicBezTo>
                      <a:pt x="111342" y="34390"/>
                      <a:pt x="153405" y="65230"/>
                      <a:pt x="190156" y="99795"/>
                    </a:cubicBezTo>
                    <a:cubicBezTo>
                      <a:pt x="194724" y="104066"/>
                      <a:pt x="199144" y="108386"/>
                      <a:pt x="203564" y="112756"/>
                    </a:cubicBezTo>
                    <a:cubicBezTo>
                      <a:pt x="218562" y="127705"/>
                      <a:pt x="233510" y="143547"/>
                      <a:pt x="241505" y="163163"/>
                    </a:cubicBezTo>
                    <a:cubicBezTo>
                      <a:pt x="242747" y="166192"/>
                      <a:pt x="245280" y="169967"/>
                      <a:pt x="248260" y="168676"/>
                    </a:cubicBezTo>
                    <a:cubicBezTo>
                      <a:pt x="244635" y="145434"/>
                      <a:pt x="235099" y="123185"/>
                      <a:pt x="220896" y="104512"/>
                    </a:cubicBezTo>
                    <a:cubicBezTo>
                      <a:pt x="218761" y="101682"/>
                      <a:pt x="216476" y="98901"/>
                      <a:pt x="214142" y="96269"/>
                    </a:cubicBezTo>
                    <a:cubicBezTo>
                      <a:pt x="204060" y="84946"/>
                      <a:pt x="192241" y="75311"/>
                      <a:pt x="179875" y="66620"/>
                    </a:cubicBezTo>
                    <a:cubicBezTo>
                      <a:pt x="143821" y="41293"/>
                      <a:pt x="102502" y="23613"/>
                      <a:pt x="59346" y="15022"/>
                    </a:cubicBezTo>
                    <a:cubicBezTo>
                      <a:pt x="93216" y="10900"/>
                      <a:pt x="127780" y="20087"/>
                      <a:pt x="157925" y="36078"/>
                    </a:cubicBezTo>
                    <a:cubicBezTo>
                      <a:pt x="188069" y="52070"/>
                      <a:pt x="214291" y="74566"/>
                      <a:pt x="238873" y="98255"/>
                    </a:cubicBezTo>
                    <a:cubicBezTo>
                      <a:pt x="238228" y="89812"/>
                      <a:pt x="233063" y="82463"/>
                      <a:pt x="227601" y="75907"/>
                    </a:cubicBezTo>
                    <a:cubicBezTo>
                      <a:pt x="201379" y="44422"/>
                      <a:pt x="165026" y="21925"/>
                      <a:pt x="125794" y="10105"/>
                    </a:cubicBezTo>
                    <a:cubicBezTo>
                      <a:pt x="96890" y="1414"/>
                      <a:pt x="67539" y="-672"/>
                      <a:pt x="37941" y="173"/>
                    </a:cubicBezTo>
                    <a:cubicBezTo>
                      <a:pt x="33621" y="1812"/>
                      <a:pt x="29101" y="3748"/>
                      <a:pt x="24682" y="5934"/>
                    </a:cubicBezTo>
                    <a:cubicBezTo>
                      <a:pt x="24284" y="6132"/>
                      <a:pt x="23888" y="6331"/>
                      <a:pt x="23440" y="6529"/>
                    </a:cubicBezTo>
                    <a:cubicBezTo>
                      <a:pt x="22943" y="6778"/>
                      <a:pt x="22447" y="7026"/>
                      <a:pt x="22000" y="7274"/>
                    </a:cubicBezTo>
                    <a:cubicBezTo>
                      <a:pt x="21504" y="7523"/>
                      <a:pt x="21007" y="7771"/>
                      <a:pt x="20560" y="8069"/>
                    </a:cubicBezTo>
                    <a:cubicBezTo>
                      <a:pt x="20460" y="8119"/>
                      <a:pt x="20311" y="8168"/>
                      <a:pt x="20213" y="8268"/>
                    </a:cubicBezTo>
                    <a:cubicBezTo>
                      <a:pt x="18872" y="8963"/>
                      <a:pt x="17581" y="9757"/>
                      <a:pt x="16289" y="10552"/>
                    </a:cubicBezTo>
                    <a:cubicBezTo>
                      <a:pt x="15345" y="11098"/>
                      <a:pt x="14401" y="11694"/>
                      <a:pt x="13508" y="12290"/>
                    </a:cubicBezTo>
                    <a:cubicBezTo>
                      <a:pt x="12614" y="12886"/>
                      <a:pt x="11670" y="13532"/>
                      <a:pt x="10826" y="14128"/>
                    </a:cubicBezTo>
                    <a:cubicBezTo>
                      <a:pt x="10379" y="14426"/>
                      <a:pt x="9932" y="14773"/>
                      <a:pt x="9535" y="15071"/>
                    </a:cubicBezTo>
                    <a:cubicBezTo>
                      <a:pt x="9089" y="15419"/>
                      <a:pt x="8691" y="15717"/>
                      <a:pt x="8243" y="16065"/>
                    </a:cubicBezTo>
                    <a:cubicBezTo>
                      <a:pt x="7847" y="16363"/>
                      <a:pt x="7449" y="16661"/>
                      <a:pt x="7052" y="16958"/>
                    </a:cubicBezTo>
                    <a:cubicBezTo>
                      <a:pt x="6556" y="17356"/>
                      <a:pt x="6108" y="17703"/>
                      <a:pt x="5661" y="18101"/>
                    </a:cubicBezTo>
                    <a:cubicBezTo>
                      <a:pt x="4867" y="18746"/>
                      <a:pt x="4122" y="19442"/>
                      <a:pt x="3377" y="20137"/>
                    </a:cubicBezTo>
                    <a:cubicBezTo>
                      <a:pt x="2979" y="20484"/>
                      <a:pt x="2632" y="20832"/>
                      <a:pt x="2235" y="21229"/>
                    </a:cubicBezTo>
                    <a:cubicBezTo>
                      <a:pt x="1837" y="21577"/>
                      <a:pt x="1490" y="21974"/>
                      <a:pt x="1142" y="22322"/>
                    </a:cubicBezTo>
                    <a:cubicBezTo>
                      <a:pt x="794" y="22670"/>
                      <a:pt x="496" y="23017"/>
                      <a:pt x="149" y="23365"/>
                    </a:cubicBezTo>
                    <a:close/>
                  </a:path>
                </a:pathLst>
              </a:custGeom>
              <a:solidFill>
                <a:srgbClr val="E3E3E3">
                  <a:alpha val="5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0" name="Google Shape;4900;p36"/>
              <p:cNvSpPr/>
              <p:nvPr/>
            </p:nvSpPr>
            <p:spPr>
              <a:xfrm>
                <a:off x="12027590" y="-1025210"/>
                <a:ext cx="49623" cy="297999"/>
              </a:xfrm>
              <a:custGeom>
                <a:rect b="b" l="l" r="r" t="t"/>
                <a:pathLst>
                  <a:path extrusionOk="0" h="297999" w="49623">
                    <a:moveTo>
                      <a:pt x="17487" y="67119"/>
                    </a:moveTo>
                    <a:cubicBezTo>
                      <a:pt x="24986" y="97363"/>
                      <a:pt x="30350" y="128154"/>
                      <a:pt x="33429" y="159142"/>
                    </a:cubicBezTo>
                    <a:cubicBezTo>
                      <a:pt x="34074" y="165648"/>
                      <a:pt x="34621" y="172104"/>
                      <a:pt x="35067" y="178660"/>
                    </a:cubicBezTo>
                    <a:cubicBezTo>
                      <a:pt x="36309" y="197382"/>
                      <a:pt x="36756" y="216154"/>
                      <a:pt x="36359" y="234877"/>
                    </a:cubicBezTo>
                    <a:cubicBezTo>
                      <a:pt x="36359" y="235225"/>
                      <a:pt x="36359" y="236267"/>
                      <a:pt x="36359" y="236466"/>
                    </a:cubicBezTo>
                    <a:cubicBezTo>
                      <a:pt x="36359" y="237062"/>
                      <a:pt x="36359" y="237658"/>
                      <a:pt x="36309" y="238254"/>
                    </a:cubicBezTo>
                    <a:cubicBezTo>
                      <a:pt x="36309" y="239346"/>
                      <a:pt x="36259" y="240439"/>
                      <a:pt x="36210" y="241532"/>
                    </a:cubicBezTo>
                    <a:cubicBezTo>
                      <a:pt x="36110" y="243816"/>
                      <a:pt x="36062" y="246101"/>
                      <a:pt x="35912" y="248385"/>
                    </a:cubicBezTo>
                    <a:cubicBezTo>
                      <a:pt x="35714" y="253103"/>
                      <a:pt x="35415" y="257771"/>
                      <a:pt x="35117" y="262439"/>
                    </a:cubicBezTo>
                    <a:cubicBezTo>
                      <a:pt x="34472" y="271925"/>
                      <a:pt x="33627" y="281410"/>
                      <a:pt x="32932" y="290945"/>
                    </a:cubicBezTo>
                    <a:cubicBezTo>
                      <a:pt x="32684" y="294322"/>
                      <a:pt x="34522" y="297203"/>
                      <a:pt x="37948" y="297898"/>
                    </a:cubicBezTo>
                    <a:cubicBezTo>
                      <a:pt x="41176" y="298544"/>
                      <a:pt x="44355" y="296011"/>
                      <a:pt x="44900" y="292882"/>
                    </a:cubicBezTo>
                    <a:cubicBezTo>
                      <a:pt x="45994" y="286128"/>
                      <a:pt x="46838" y="279324"/>
                      <a:pt x="47483" y="272521"/>
                    </a:cubicBezTo>
                    <a:cubicBezTo>
                      <a:pt x="48575" y="260701"/>
                      <a:pt x="49122" y="248782"/>
                      <a:pt x="49420" y="236863"/>
                    </a:cubicBezTo>
                    <a:cubicBezTo>
                      <a:pt x="49470" y="233834"/>
                      <a:pt x="49520" y="230805"/>
                      <a:pt x="49569" y="227775"/>
                    </a:cubicBezTo>
                    <a:cubicBezTo>
                      <a:pt x="49817" y="209202"/>
                      <a:pt x="49222" y="190579"/>
                      <a:pt x="47781" y="172055"/>
                    </a:cubicBezTo>
                    <a:cubicBezTo>
                      <a:pt x="46291" y="152538"/>
                      <a:pt x="43808" y="133070"/>
                      <a:pt x="40481" y="113801"/>
                    </a:cubicBezTo>
                    <a:cubicBezTo>
                      <a:pt x="37154" y="94731"/>
                      <a:pt x="32982" y="75810"/>
                      <a:pt x="27867" y="57137"/>
                    </a:cubicBezTo>
                    <a:cubicBezTo>
                      <a:pt x="26774" y="53015"/>
                      <a:pt x="25582" y="48943"/>
                      <a:pt x="24291" y="44920"/>
                    </a:cubicBezTo>
                    <a:cubicBezTo>
                      <a:pt x="22751" y="39755"/>
                      <a:pt x="21064" y="34690"/>
                      <a:pt x="19275" y="29575"/>
                    </a:cubicBezTo>
                    <a:cubicBezTo>
                      <a:pt x="16147" y="20586"/>
                      <a:pt x="12720" y="11746"/>
                      <a:pt x="9045" y="2956"/>
                    </a:cubicBezTo>
                    <a:cubicBezTo>
                      <a:pt x="8052" y="572"/>
                      <a:pt x="5320" y="-620"/>
                      <a:pt x="2887" y="324"/>
                    </a:cubicBezTo>
                    <a:cubicBezTo>
                      <a:pt x="403" y="1317"/>
                      <a:pt x="-490" y="3999"/>
                      <a:pt x="254" y="6482"/>
                    </a:cubicBezTo>
                    <a:cubicBezTo>
                      <a:pt x="1496" y="10355"/>
                      <a:pt x="2688" y="14229"/>
                      <a:pt x="3830" y="18053"/>
                    </a:cubicBezTo>
                    <a:lnTo>
                      <a:pt x="3830" y="18053"/>
                    </a:lnTo>
                    <a:cubicBezTo>
                      <a:pt x="5469" y="23566"/>
                      <a:pt x="7059" y="29078"/>
                      <a:pt x="8648" y="34640"/>
                    </a:cubicBezTo>
                    <a:cubicBezTo>
                      <a:pt x="8648" y="34640"/>
                      <a:pt x="8648" y="34640"/>
                      <a:pt x="8648" y="34640"/>
                    </a:cubicBezTo>
                    <a:cubicBezTo>
                      <a:pt x="8895" y="35435"/>
                      <a:pt x="9094" y="36229"/>
                      <a:pt x="9343" y="37024"/>
                    </a:cubicBezTo>
                    <a:cubicBezTo>
                      <a:pt x="10783" y="42139"/>
                      <a:pt x="12224" y="47254"/>
                      <a:pt x="13614" y="52369"/>
                    </a:cubicBezTo>
                    <a:cubicBezTo>
                      <a:pt x="14309" y="54902"/>
                      <a:pt x="15004" y="57485"/>
                      <a:pt x="15700" y="60017"/>
                    </a:cubicBezTo>
                    <a:cubicBezTo>
                      <a:pt x="16048" y="61408"/>
                      <a:pt x="16444" y="62848"/>
                      <a:pt x="16792" y="64239"/>
                    </a:cubicBezTo>
                    <a:cubicBezTo>
                      <a:pt x="16991" y="64934"/>
                      <a:pt x="17140" y="65629"/>
                      <a:pt x="17339" y="66324"/>
                    </a:cubicBezTo>
                    <a:cubicBezTo>
                      <a:pt x="17389" y="66523"/>
                      <a:pt x="17438" y="66672"/>
                      <a:pt x="17438" y="66771"/>
                    </a:cubicBezTo>
                    <a:cubicBezTo>
                      <a:pt x="17438" y="66771"/>
                      <a:pt x="17438" y="66771"/>
                      <a:pt x="17438" y="66821"/>
                    </a:cubicBezTo>
                    <a:lnTo>
                      <a:pt x="17438" y="66821"/>
                    </a:lnTo>
                    <a:cubicBezTo>
                      <a:pt x="17438" y="66821"/>
                      <a:pt x="17438" y="66920"/>
                      <a:pt x="17438" y="66920"/>
                    </a:cubicBezTo>
                    <a:lnTo>
                      <a:pt x="17438" y="66920"/>
                    </a:lnTo>
                    <a:cubicBezTo>
                      <a:pt x="17438" y="66920"/>
                      <a:pt x="17438" y="67020"/>
                      <a:pt x="17438" y="67069"/>
                    </a:cubicBezTo>
                    <a:cubicBezTo>
                      <a:pt x="17438" y="67069"/>
                      <a:pt x="17438" y="67119"/>
                      <a:pt x="17438" y="671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1" name="Google Shape;4901;p36"/>
              <p:cNvSpPr/>
              <p:nvPr/>
            </p:nvSpPr>
            <p:spPr>
              <a:xfrm>
                <a:off x="12017474" y="-1033508"/>
                <a:ext cx="41128" cy="53461"/>
              </a:xfrm>
              <a:custGeom>
                <a:rect b="b" l="l" r="r" t="t"/>
                <a:pathLst>
                  <a:path extrusionOk="0" h="53461" w="41128">
                    <a:moveTo>
                      <a:pt x="11365" y="32310"/>
                    </a:moveTo>
                    <a:cubicBezTo>
                      <a:pt x="20502" y="46365"/>
                      <a:pt x="28796" y="57141"/>
                      <a:pt x="36294" y="52274"/>
                    </a:cubicBezTo>
                    <a:cubicBezTo>
                      <a:pt x="40814" y="49344"/>
                      <a:pt x="42105" y="42590"/>
                      <a:pt x="40416" y="34595"/>
                    </a:cubicBezTo>
                    <a:cubicBezTo>
                      <a:pt x="39274" y="29380"/>
                      <a:pt x="36890" y="23620"/>
                      <a:pt x="33315" y="18107"/>
                    </a:cubicBezTo>
                    <a:cubicBezTo>
                      <a:pt x="24177" y="4053"/>
                      <a:pt x="10768" y="-3347"/>
                      <a:pt x="3269" y="1470"/>
                    </a:cubicBezTo>
                    <a:cubicBezTo>
                      <a:pt x="1482" y="2662"/>
                      <a:pt x="488" y="4202"/>
                      <a:pt x="141" y="6138"/>
                    </a:cubicBezTo>
                    <a:cubicBezTo>
                      <a:pt x="-953" y="12197"/>
                      <a:pt x="4461" y="21683"/>
                      <a:pt x="11365"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2" name="Google Shape;4902;p36"/>
              <p:cNvSpPr/>
              <p:nvPr/>
            </p:nvSpPr>
            <p:spPr>
              <a:xfrm>
                <a:off x="12017474" y="-1027419"/>
                <a:ext cx="41128" cy="47372"/>
              </a:xfrm>
              <a:custGeom>
                <a:rect b="b" l="l" r="r" t="t"/>
                <a:pathLst>
                  <a:path extrusionOk="0" h="47372" w="41128">
                    <a:moveTo>
                      <a:pt x="11365" y="26221"/>
                    </a:moveTo>
                    <a:cubicBezTo>
                      <a:pt x="20502" y="40276"/>
                      <a:pt x="28796" y="51052"/>
                      <a:pt x="36294" y="46186"/>
                    </a:cubicBezTo>
                    <a:cubicBezTo>
                      <a:pt x="40814" y="43255"/>
                      <a:pt x="42105" y="36502"/>
                      <a:pt x="40416" y="28506"/>
                    </a:cubicBezTo>
                    <a:cubicBezTo>
                      <a:pt x="39274" y="29698"/>
                      <a:pt x="37983" y="30790"/>
                      <a:pt x="36344" y="31436"/>
                    </a:cubicBezTo>
                    <a:cubicBezTo>
                      <a:pt x="30931" y="33571"/>
                      <a:pt x="25667" y="30790"/>
                      <a:pt x="21445" y="27413"/>
                    </a:cubicBezTo>
                    <a:cubicBezTo>
                      <a:pt x="17324" y="24086"/>
                      <a:pt x="13699" y="20262"/>
                      <a:pt x="10420" y="16090"/>
                    </a:cubicBezTo>
                    <a:cubicBezTo>
                      <a:pt x="6448" y="11124"/>
                      <a:pt x="3021" y="5711"/>
                      <a:pt x="141" y="0"/>
                    </a:cubicBezTo>
                    <a:cubicBezTo>
                      <a:pt x="-953" y="6059"/>
                      <a:pt x="4461" y="15544"/>
                      <a:pt x="11365"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3" name="Google Shape;4903;p36"/>
              <p:cNvSpPr/>
              <p:nvPr/>
            </p:nvSpPr>
            <p:spPr>
              <a:xfrm>
                <a:off x="12066972" y="-1117353"/>
                <a:ext cx="47477" cy="365011"/>
              </a:xfrm>
              <a:custGeom>
                <a:rect b="b" l="l" r="r" t="t"/>
                <a:pathLst>
                  <a:path extrusionOk="0" h="365011" w="47477">
                    <a:moveTo>
                      <a:pt x="4327" y="364762"/>
                    </a:moveTo>
                    <a:cubicBezTo>
                      <a:pt x="5618" y="365160"/>
                      <a:pt x="6860" y="365060"/>
                      <a:pt x="8002" y="364613"/>
                    </a:cubicBezTo>
                    <a:cubicBezTo>
                      <a:pt x="9343" y="364067"/>
                      <a:pt x="10485" y="362974"/>
                      <a:pt x="11230" y="361584"/>
                    </a:cubicBezTo>
                    <a:cubicBezTo>
                      <a:pt x="12621" y="358952"/>
                      <a:pt x="13912" y="356320"/>
                      <a:pt x="15154" y="353638"/>
                    </a:cubicBezTo>
                    <a:cubicBezTo>
                      <a:pt x="17587" y="348275"/>
                      <a:pt x="19524" y="342613"/>
                      <a:pt x="21411" y="337051"/>
                    </a:cubicBezTo>
                    <a:cubicBezTo>
                      <a:pt x="23298" y="331439"/>
                      <a:pt x="25086" y="325827"/>
                      <a:pt x="26774" y="320166"/>
                    </a:cubicBezTo>
                    <a:cubicBezTo>
                      <a:pt x="30250" y="308495"/>
                      <a:pt x="33379" y="296676"/>
                      <a:pt x="35962" y="284807"/>
                    </a:cubicBezTo>
                    <a:cubicBezTo>
                      <a:pt x="36210" y="283664"/>
                      <a:pt x="36458" y="282522"/>
                      <a:pt x="36706" y="281380"/>
                    </a:cubicBezTo>
                    <a:cubicBezTo>
                      <a:pt x="41376" y="259380"/>
                      <a:pt x="44553" y="237082"/>
                      <a:pt x="46143" y="214684"/>
                    </a:cubicBezTo>
                    <a:cubicBezTo>
                      <a:pt x="47880" y="190598"/>
                      <a:pt x="47930" y="166413"/>
                      <a:pt x="46242" y="142327"/>
                    </a:cubicBezTo>
                    <a:cubicBezTo>
                      <a:pt x="44603" y="118737"/>
                      <a:pt x="41226" y="95247"/>
                      <a:pt x="36061" y="72204"/>
                    </a:cubicBezTo>
                    <a:cubicBezTo>
                      <a:pt x="33379" y="60335"/>
                      <a:pt x="30350" y="48515"/>
                      <a:pt x="26824" y="36845"/>
                    </a:cubicBezTo>
                    <a:cubicBezTo>
                      <a:pt x="26328" y="35256"/>
                      <a:pt x="25831" y="33617"/>
                      <a:pt x="25334" y="32028"/>
                    </a:cubicBezTo>
                    <a:cubicBezTo>
                      <a:pt x="23795" y="27310"/>
                      <a:pt x="22156" y="22592"/>
                      <a:pt x="20417" y="17924"/>
                    </a:cubicBezTo>
                    <a:cubicBezTo>
                      <a:pt x="18630" y="13106"/>
                      <a:pt x="16742" y="8289"/>
                      <a:pt x="14806" y="3522"/>
                    </a:cubicBezTo>
                    <a:cubicBezTo>
                      <a:pt x="13664" y="691"/>
                      <a:pt x="10337" y="-749"/>
                      <a:pt x="7506" y="393"/>
                    </a:cubicBezTo>
                    <a:cubicBezTo>
                      <a:pt x="4675" y="1485"/>
                      <a:pt x="3383" y="4713"/>
                      <a:pt x="4327" y="7544"/>
                    </a:cubicBezTo>
                    <a:cubicBezTo>
                      <a:pt x="4327" y="7544"/>
                      <a:pt x="4327" y="7644"/>
                      <a:pt x="4327" y="7693"/>
                    </a:cubicBezTo>
                    <a:cubicBezTo>
                      <a:pt x="5321" y="10474"/>
                      <a:pt x="6314" y="13305"/>
                      <a:pt x="7257" y="16086"/>
                    </a:cubicBezTo>
                    <a:cubicBezTo>
                      <a:pt x="8350" y="19364"/>
                      <a:pt x="9392" y="22641"/>
                      <a:pt x="10435" y="25919"/>
                    </a:cubicBezTo>
                    <a:lnTo>
                      <a:pt x="10435" y="25919"/>
                    </a:lnTo>
                    <a:cubicBezTo>
                      <a:pt x="12868" y="33815"/>
                      <a:pt x="15154" y="41811"/>
                      <a:pt x="17289" y="49757"/>
                    </a:cubicBezTo>
                    <a:cubicBezTo>
                      <a:pt x="18033" y="52637"/>
                      <a:pt x="18779" y="55468"/>
                      <a:pt x="19524" y="58348"/>
                    </a:cubicBezTo>
                    <a:cubicBezTo>
                      <a:pt x="19524" y="58398"/>
                      <a:pt x="19524" y="58448"/>
                      <a:pt x="19524" y="58497"/>
                    </a:cubicBezTo>
                    <a:cubicBezTo>
                      <a:pt x="19524" y="58497"/>
                      <a:pt x="19524" y="58497"/>
                      <a:pt x="19524" y="58597"/>
                    </a:cubicBezTo>
                    <a:cubicBezTo>
                      <a:pt x="19573" y="58895"/>
                      <a:pt x="19673" y="59242"/>
                      <a:pt x="19772" y="59540"/>
                    </a:cubicBezTo>
                    <a:cubicBezTo>
                      <a:pt x="19971" y="60285"/>
                      <a:pt x="20120" y="61030"/>
                      <a:pt x="20318" y="61775"/>
                    </a:cubicBezTo>
                    <a:cubicBezTo>
                      <a:pt x="20616" y="63066"/>
                      <a:pt x="20914" y="64308"/>
                      <a:pt x="21213" y="65599"/>
                    </a:cubicBezTo>
                    <a:cubicBezTo>
                      <a:pt x="22553" y="71360"/>
                      <a:pt x="23795" y="77120"/>
                      <a:pt x="24887" y="82931"/>
                    </a:cubicBezTo>
                    <a:cubicBezTo>
                      <a:pt x="29307" y="105924"/>
                      <a:pt x="32188" y="129266"/>
                      <a:pt x="33429" y="152656"/>
                    </a:cubicBezTo>
                    <a:cubicBezTo>
                      <a:pt x="34024" y="164327"/>
                      <a:pt x="34223" y="176047"/>
                      <a:pt x="33975" y="187767"/>
                    </a:cubicBezTo>
                    <a:cubicBezTo>
                      <a:pt x="33975" y="187867"/>
                      <a:pt x="33975" y="188661"/>
                      <a:pt x="33975" y="188959"/>
                    </a:cubicBezTo>
                    <a:cubicBezTo>
                      <a:pt x="33975" y="189108"/>
                      <a:pt x="33975" y="189257"/>
                      <a:pt x="33975" y="189307"/>
                    </a:cubicBezTo>
                    <a:cubicBezTo>
                      <a:pt x="33975" y="189952"/>
                      <a:pt x="33975" y="190598"/>
                      <a:pt x="33926" y="191293"/>
                    </a:cubicBezTo>
                    <a:cubicBezTo>
                      <a:pt x="33926" y="192733"/>
                      <a:pt x="33827" y="194124"/>
                      <a:pt x="33777" y="195564"/>
                    </a:cubicBezTo>
                    <a:cubicBezTo>
                      <a:pt x="33678" y="198544"/>
                      <a:pt x="33529" y="201474"/>
                      <a:pt x="33330" y="204454"/>
                    </a:cubicBezTo>
                    <a:cubicBezTo>
                      <a:pt x="32982" y="210215"/>
                      <a:pt x="32585" y="216025"/>
                      <a:pt x="32038" y="221835"/>
                    </a:cubicBezTo>
                    <a:cubicBezTo>
                      <a:pt x="30399" y="239614"/>
                      <a:pt x="27817" y="257294"/>
                      <a:pt x="24241" y="274825"/>
                    </a:cubicBezTo>
                    <a:cubicBezTo>
                      <a:pt x="23149" y="280387"/>
                      <a:pt x="21858" y="285949"/>
                      <a:pt x="20566" y="291461"/>
                    </a:cubicBezTo>
                    <a:cubicBezTo>
                      <a:pt x="19225" y="297123"/>
                      <a:pt x="17736" y="302735"/>
                      <a:pt x="16197" y="308297"/>
                    </a:cubicBezTo>
                    <a:cubicBezTo>
                      <a:pt x="15799" y="309787"/>
                      <a:pt x="15352" y="311227"/>
                      <a:pt x="14955" y="312717"/>
                    </a:cubicBezTo>
                    <a:cubicBezTo>
                      <a:pt x="14756" y="313362"/>
                      <a:pt x="14557" y="314008"/>
                      <a:pt x="14408" y="314604"/>
                    </a:cubicBezTo>
                    <a:cubicBezTo>
                      <a:pt x="14408" y="314703"/>
                      <a:pt x="14110" y="315547"/>
                      <a:pt x="14061" y="315746"/>
                    </a:cubicBezTo>
                    <a:cubicBezTo>
                      <a:pt x="13216" y="318577"/>
                      <a:pt x="12323" y="321407"/>
                      <a:pt x="11429" y="324238"/>
                    </a:cubicBezTo>
                    <a:cubicBezTo>
                      <a:pt x="10882" y="325877"/>
                      <a:pt x="10385" y="327466"/>
                      <a:pt x="9840" y="329105"/>
                    </a:cubicBezTo>
                    <a:cubicBezTo>
                      <a:pt x="8548" y="332979"/>
                      <a:pt x="7208" y="336902"/>
                      <a:pt x="5867" y="340726"/>
                    </a:cubicBezTo>
                    <a:cubicBezTo>
                      <a:pt x="3682" y="346934"/>
                      <a:pt x="1794" y="352744"/>
                      <a:pt x="156" y="358505"/>
                    </a:cubicBezTo>
                    <a:cubicBezTo>
                      <a:pt x="-639" y="361286"/>
                      <a:pt x="1744" y="364117"/>
                      <a:pt x="4227" y="364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4" name="Google Shape;4904;p36"/>
              <p:cNvSpPr/>
              <p:nvPr/>
            </p:nvSpPr>
            <p:spPr>
              <a:xfrm>
                <a:off x="12056110" y="-1137649"/>
                <a:ext cx="41129" cy="53461"/>
              </a:xfrm>
              <a:custGeom>
                <a:rect b="b" l="l" r="r" t="t"/>
                <a:pathLst>
                  <a:path extrusionOk="0" h="53461" w="41129">
                    <a:moveTo>
                      <a:pt x="11364" y="32310"/>
                    </a:moveTo>
                    <a:cubicBezTo>
                      <a:pt x="20503" y="46365"/>
                      <a:pt x="28796" y="57141"/>
                      <a:pt x="36295" y="52274"/>
                    </a:cubicBezTo>
                    <a:cubicBezTo>
                      <a:pt x="40815" y="49344"/>
                      <a:pt x="42106" y="42590"/>
                      <a:pt x="40417" y="34595"/>
                    </a:cubicBezTo>
                    <a:cubicBezTo>
                      <a:pt x="39325" y="29380"/>
                      <a:pt x="36891" y="23620"/>
                      <a:pt x="33316" y="18107"/>
                    </a:cubicBezTo>
                    <a:cubicBezTo>
                      <a:pt x="24177" y="4053"/>
                      <a:pt x="10769" y="-3347"/>
                      <a:pt x="3270" y="1470"/>
                    </a:cubicBezTo>
                    <a:cubicBezTo>
                      <a:pt x="1482" y="2662"/>
                      <a:pt x="489" y="4202"/>
                      <a:pt x="141" y="6138"/>
                    </a:cubicBezTo>
                    <a:cubicBezTo>
                      <a:pt x="-952" y="12197"/>
                      <a:pt x="4462" y="21683"/>
                      <a:pt x="11364" y="323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5" name="Google Shape;4905;p36"/>
              <p:cNvSpPr/>
              <p:nvPr/>
            </p:nvSpPr>
            <p:spPr>
              <a:xfrm>
                <a:off x="12056110" y="-1131560"/>
                <a:ext cx="41129" cy="47372"/>
              </a:xfrm>
              <a:custGeom>
                <a:rect b="b" l="l" r="r" t="t"/>
                <a:pathLst>
                  <a:path extrusionOk="0" h="47372" w="41129">
                    <a:moveTo>
                      <a:pt x="11364" y="26221"/>
                    </a:moveTo>
                    <a:cubicBezTo>
                      <a:pt x="20503" y="40276"/>
                      <a:pt x="28796" y="51052"/>
                      <a:pt x="36295" y="46186"/>
                    </a:cubicBezTo>
                    <a:cubicBezTo>
                      <a:pt x="40815" y="43255"/>
                      <a:pt x="42106" y="36502"/>
                      <a:pt x="40417" y="28506"/>
                    </a:cubicBezTo>
                    <a:cubicBezTo>
                      <a:pt x="39275" y="29698"/>
                      <a:pt x="37984" y="30790"/>
                      <a:pt x="36344" y="31436"/>
                    </a:cubicBezTo>
                    <a:cubicBezTo>
                      <a:pt x="30932" y="33571"/>
                      <a:pt x="25668" y="30790"/>
                      <a:pt x="21446" y="27413"/>
                    </a:cubicBezTo>
                    <a:cubicBezTo>
                      <a:pt x="17325" y="24086"/>
                      <a:pt x="13700" y="20262"/>
                      <a:pt x="10421" y="16090"/>
                    </a:cubicBezTo>
                    <a:cubicBezTo>
                      <a:pt x="6448" y="11124"/>
                      <a:pt x="3021" y="5711"/>
                      <a:pt x="141" y="0"/>
                    </a:cubicBezTo>
                    <a:cubicBezTo>
                      <a:pt x="-952" y="6059"/>
                      <a:pt x="4462" y="15544"/>
                      <a:pt x="11364" y="2622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6" name="Google Shape;4906;p36"/>
              <p:cNvSpPr/>
              <p:nvPr/>
            </p:nvSpPr>
            <p:spPr>
              <a:xfrm>
                <a:off x="12089875" y="-1131823"/>
                <a:ext cx="111293" cy="422946"/>
              </a:xfrm>
              <a:custGeom>
                <a:rect b="b" l="l" r="r" t="t"/>
                <a:pathLst>
                  <a:path extrusionOk="0" h="422946" w="111293">
                    <a:moveTo>
                      <a:pt x="5311" y="422836"/>
                    </a:moveTo>
                    <a:cubicBezTo>
                      <a:pt x="8638" y="423531"/>
                      <a:pt x="12165" y="420850"/>
                      <a:pt x="12661" y="417522"/>
                    </a:cubicBezTo>
                    <a:cubicBezTo>
                      <a:pt x="13108" y="414145"/>
                      <a:pt x="13604" y="410768"/>
                      <a:pt x="14101" y="407391"/>
                    </a:cubicBezTo>
                    <a:cubicBezTo>
                      <a:pt x="17975" y="379680"/>
                      <a:pt x="21351" y="351869"/>
                      <a:pt x="25424" y="324158"/>
                    </a:cubicBezTo>
                    <a:cubicBezTo>
                      <a:pt x="26467" y="316957"/>
                      <a:pt x="27559" y="309756"/>
                      <a:pt x="28652" y="302605"/>
                    </a:cubicBezTo>
                    <a:cubicBezTo>
                      <a:pt x="31781" y="282194"/>
                      <a:pt x="35207" y="261882"/>
                      <a:pt x="39031" y="241620"/>
                    </a:cubicBezTo>
                    <a:cubicBezTo>
                      <a:pt x="44147" y="214306"/>
                      <a:pt x="50106" y="187190"/>
                      <a:pt x="56960" y="160274"/>
                    </a:cubicBezTo>
                    <a:cubicBezTo>
                      <a:pt x="63813" y="133456"/>
                      <a:pt x="71411" y="107930"/>
                      <a:pt x="80747" y="81808"/>
                    </a:cubicBezTo>
                    <a:cubicBezTo>
                      <a:pt x="85416" y="68796"/>
                      <a:pt x="90233" y="55835"/>
                      <a:pt x="95448" y="43022"/>
                    </a:cubicBezTo>
                    <a:cubicBezTo>
                      <a:pt x="95448" y="43022"/>
                      <a:pt x="95448" y="43022"/>
                      <a:pt x="95448" y="42923"/>
                    </a:cubicBezTo>
                    <a:cubicBezTo>
                      <a:pt x="97831" y="37013"/>
                      <a:pt x="100215" y="31103"/>
                      <a:pt x="102499" y="25143"/>
                    </a:cubicBezTo>
                    <a:cubicBezTo>
                      <a:pt x="102698" y="24647"/>
                      <a:pt x="102897" y="24200"/>
                      <a:pt x="103045" y="23703"/>
                    </a:cubicBezTo>
                    <a:cubicBezTo>
                      <a:pt x="104237" y="20525"/>
                      <a:pt x="105429" y="17297"/>
                      <a:pt x="106572" y="14069"/>
                    </a:cubicBezTo>
                    <a:cubicBezTo>
                      <a:pt x="107764" y="10742"/>
                      <a:pt x="109402" y="7613"/>
                      <a:pt x="110942" y="4435"/>
                    </a:cubicBezTo>
                    <a:cubicBezTo>
                      <a:pt x="112780" y="611"/>
                      <a:pt x="106919" y="-1872"/>
                      <a:pt x="104983" y="1802"/>
                    </a:cubicBezTo>
                    <a:cubicBezTo>
                      <a:pt x="103691" y="4286"/>
                      <a:pt x="102450" y="6868"/>
                      <a:pt x="101109" y="9301"/>
                    </a:cubicBezTo>
                    <a:cubicBezTo>
                      <a:pt x="100810" y="9848"/>
                      <a:pt x="100462" y="10444"/>
                      <a:pt x="100165" y="10990"/>
                    </a:cubicBezTo>
                    <a:cubicBezTo>
                      <a:pt x="98129" y="14268"/>
                      <a:pt x="96242" y="17595"/>
                      <a:pt x="94404" y="20922"/>
                    </a:cubicBezTo>
                    <a:cubicBezTo>
                      <a:pt x="89587" y="29812"/>
                      <a:pt x="85317" y="38950"/>
                      <a:pt x="81343" y="48286"/>
                    </a:cubicBezTo>
                    <a:cubicBezTo>
                      <a:pt x="75880" y="60950"/>
                      <a:pt x="70914" y="73812"/>
                      <a:pt x="66345" y="86873"/>
                    </a:cubicBezTo>
                    <a:cubicBezTo>
                      <a:pt x="57008" y="113343"/>
                      <a:pt x="48914" y="140309"/>
                      <a:pt x="42061" y="167524"/>
                    </a:cubicBezTo>
                    <a:cubicBezTo>
                      <a:pt x="35257" y="194590"/>
                      <a:pt x="29497" y="221954"/>
                      <a:pt x="24431" y="249417"/>
                    </a:cubicBezTo>
                    <a:cubicBezTo>
                      <a:pt x="21501" y="265259"/>
                      <a:pt x="18819" y="281200"/>
                      <a:pt x="16286" y="297142"/>
                    </a:cubicBezTo>
                    <a:cubicBezTo>
                      <a:pt x="14449" y="308862"/>
                      <a:pt x="12710" y="320632"/>
                      <a:pt x="11023" y="332402"/>
                    </a:cubicBezTo>
                    <a:cubicBezTo>
                      <a:pt x="7049" y="360113"/>
                      <a:pt x="3275" y="387825"/>
                      <a:pt x="46" y="415586"/>
                    </a:cubicBezTo>
                    <a:cubicBezTo>
                      <a:pt x="-350" y="419161"/>
                      <a:pt x="1835" y="422191"/>
                      <a:pt x="5360" y="4229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7" name="Google Shape;4907;p36"/>
              <p:cNvSpPr/>
              <p:nvPr/>
            </p:nvSpPr>
            <p:spPr>
              <a:xfrm>
                <a:off x="12183357" y="-1145401"/>
                <a:ext cx="28118" cy="60122"/>
              </a:xfrm>
              <a:custGeom>
                <a:rect b="b" l="l" r="r" t="t"/>
                <a:pathLst>
                  <a:path extrusionOk="0" h="60122" w="28118">
                    <a:moveTo>
                      <a:pt x="1717" y="28541"/>
                    </a:moveTo>
                    <a:cubicBezTo>
                      <a:pt x="-766" y="45078"/>
                      <a:pt x="-1710" y="58686"/>
                      <a:pt x="7080" y="60026"/>
                    </a:cubicBezTo>
                    <a:cubicBezTo>
                      <a:pt x="12394" y="60821"/>
                      <a:pt x="17857" y="56649"/>
                      <a:pt x="21879" y="49548"/>
                    </a:cubicBezTo>
                    <a:cubicBezTo>
                      <a:pt x="24511" y="44929"/>
                      <a:pt x="26498" y="39020"/>
                      <a:pt x="27491" y="32464"/>
                    </a:cubicBezTo>
                    <a:cubicBezTo>
                      <a:pt x="29975" y="15927"/>
                      <a:pt x="24859" y="1425"/>
                      <a:pt x="16119" y="84"/>
                    </a:cubicBezTo>
                    <a:cubicBezTo>
                      <a:pt x="13984" y="-213"/>
                      <a:pt x="12245" y="283"/>
                      <a:pt x="10705" y="1475"/>
                    </a:cubicBezTo>
                    <a:cubicBezTo>
                      <a:pt x="5888" y="5299"/>
                      <a:pt x="3604" y="15976"/>
                      <a:pt x="1717" y="285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8" name="Google Shape;4908;p36"/>
              <p:cNvSpPr/>
              <p:nvPr/>
            </p:nvSpPr>
            <p:spPr>
              <a:xfrm>
                <a:off x="12183357" y="-1143926"/>
                <a:ext cx="21878" cy="58647"/>
              </a:xfrm>
              <a:custGeom>
                <a:rect b="b" l="l" r="r" t="t"/>
                <a:pathLst>
                  <a:path extrusionOk="0" h="58647" w="21878">
                    <a:moveTo>
                      <a:pt x="1717" y="27066"/>
                    </a:moveTo>
                    <a:cubicBezTo>
                      <a:pt x="-766" y="43603"/>
                      <a:pt x="-1710" y="57211"/>
                      <a:pt x="7080" y="58551"/>
                    </a:cubicBezTo>
                    <a:cubicBezTo>
                      <a:pt x="12394" y="59346"/>
                      <a:pt x="17857" y="55174"/>
                      <a:pt x="21879" y="48073"/>
                    </a:cubicBezTo>
                    <a:cubicBezTo>
                      <a:pt x="20241" y="48172"/>
                      <a:pt x="18552" y="48172"/>
                      <a:pt x="16913" y="47526"/>
                    </a:cubicBezTo>
                    <a:cubicBezTo>
                      <a:pt x="11451" y="45540"/>
                      <a:pt x="9365" y="39978"/>
                      <a:pt x="8471" y="34664"/>
                    </a:cubicBezTo>
                    <a:cubicBezTo>
                      <a:pt x="7577" y="29450"/>
                      <a:pt x="7428" y="24185"/>
                      <a:pt x="7726" y="18872"/>
                    </a:cubicBezTo>
                    <a:cubicBezTo>
                      <a:pt x="8074" y="12515"/>
                      <a:pt x="9067" y="6158"/>
                      <a:pt x="10755" y="0"/>
                    </a:cubicBezTo>
                    <a:cubicBezTo>
                      <a:pt x="5938" y="3824"/>
                      <a:pt x="3653" y="14501"/>
                      <a:pt x="1767" y="270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09" name="Google Shape;4909;p36"/>
              <p:cNvSpPr/>
              <p:nvPr/>
            </p:nvSpPr>
            <p:spPr>
              <a:xfrm>
                <a:off x="12108414" y="-1085667"/>
                <a:ext cx="212133" cy="369338"/>
              </a:xfrm>
              <a:custGeom>
                <a:rect b="b" l="l" r="r" t="t"/>
                <a:pathLst>
                  <a:path extrusionOk="0" h="369338" w="212133">
                    <a:moveTo>
                      <a:pt x="1870" y="367344"/>
                    </a:moveTo>
                    <a:cubicBezTo>
                      <a:pt x="1870" y="367344"/>
                      <a:pt x="1870" y="367344"/>
                      <a:pt x="1919" y="367344"/>
                    </a:cubicBezTo>
                    <a:cubicBezTo>
                      <a:pt x="2863" y="368287"/>
                      <a:pt x="4054" y="368933"/>
                      <a:pt x="5445" y="369231"/>
                    </a:cubicBezTo>
                    <a:cubicBezTo>
                      <a:pt x="8971" y="369926"/>
                      <a:pt x="12200" y="367145"/>
                      <a:pt x="12845" y="363818"/>
                    </a:cubicBezTo>
                    <a:cubicBezTo>
                      <a:pt x="13491" y="360590"/>
                      <a:pt x="14186" y="357411"/>
                      <a:pt x="14832" y="354183"/>
                    </a:cubicBezTo>
                    <a:cubicBezTo>
                      <a:pt x="14832" y="354183"/>
                      <a:pt x="14832" y="354084"/>
                      <a:pt x="14832" y="354034"/>
                    </a:cubicBezTo>
                    <a:cubicBezTo>
                      <a:pt x="17413" y="340874"/>
                      <a:pt x="20443" y="327763"/>
                      <a:pt x="23919" y="314752"/>
                    </a:cubicBezTo>
                    <a:cubicBezTo>
                      <a:pt x="24813" y="311424"/>
                      <a:pt x="25708" y="308147"/>
                      <a:pt x="26651" y="304819"/>
                    </a:cubicBezTo>
                    <a:cubicBezTo>
                      <a:pt x="27098" y="303181"/>
                      <a:pt x="27594" y="301542"/>
                      <a:pt x="28091" y="299853"/>
                    </a:cubicBezTo>
                    <a:cubicBezTo>
                      <a:pt x="28240" y="299456"/>
                      <a:pt x="28340" y="299059"/>
                      <a:pt x="28439" y="298711"/>
                    </a:cubicBezTo>
                    <a:cubicBezTo>
                      <a:pt x="28439" y="298612"/>
                      <a:pt x="28587" y="298264"/>
                      <a:pt x="28637" y="298016"/>
                    </a:cubicBezTo>
                    <a:cubicBezTo>
                      <a:pt x="28687" y="297767"/>
                      <a:pt x="28786" y="297519"/>
                      <a:pt x="28786" y="297420"/>
                    </a:cubicBezTo>
                    <a:cubicBezTo>
                      <a:pt x="28935" y="297022"/>
                      <a:pt x="29035" y="296625"/>
                      <a:pt x="29134" y="296277"/>
                    </a:cubicBezTo>
                    <a:cubicBezTo>
                      <a:pt x="29928" y="293596"/>
                      <a:pt x="30773" y="290914"/>
                      <a:pt x="31617" y="288232"/>
                    </a:cubicBezTo>
                    <a:cubicBezTo>
                      <a:pt x="32809" y="284458"/>
                      <a:pt x="34050" y="280684"/>
                      <a:pt x="35342" y="276909"/>
                    </a:cubicBezTo>
                    <a:cubicBezTo>
                      <a:pt x="36534" y="273383"/>
                      <a:pt x="37725" y="269907"/>
                      <a:pt x="39017" y="266381"/>
                    </a:cubicBezTo>
                    <a:cubicBezTo>
                      <a:pt x="46864" y="244480"/>
                      <a:pt x="55901" y="223026"/>
                      <a:pt x="66132" y="202069"/>
                    </a:cubicBezTo>
                    <a:cubicBezTo>
                      <a:pt x="72041" y="190001"/>
                      <a:pt x="78299" y="178082"/>
                      <a:pt x="84954" y="166412"/>
                    </a:cubicBezTo>
                    <a:cubicBezTo>
                      <a:pt x="86643" y="163432"/>
                      <a:pt x="88380" y="160452"/>
                      <a:pt x="90119" y="157472"/>
                    </a:cubicBezTo>
                    <a:cubicBezTo>
                      <a:pt x="91013" y="155983"/>
                      <a:pt x="91856" y="154493"/>
                      <a:pt x="92751" y="153053"/>
                    </a:cubicBezTo>
                    <a:cubicBezTo>
                      <a:pt x="93148" y="152357"/>
                      <a:pt x="93595" y="151662"/>
                      <a:pt x="93993" y="150967"/>
                    </a:cubicBezTo>
                    <a:cubicBezTo>
                      <a:pt x="93993" y="150967"/>
                      <a:pt x="93993" y="150967"/>
                      <a:pt x="93993" y="150917"/>
                    </a:cubicBezTo>
                    <a:cubicBezTo>
                      <a:pt x="93993" y="150867"/>
                      <a:pt x="93993" y="150917"/>
                      <a:pt x="93993" y="150917"/>
                    </a:cubicBezTo>
                    <a:cubicBezTo>
                      <a:pt x="94192" y="150569"/>
                      <a:pt x="94389" y="150222"/>
                      <a:pt x="94638" y="149874"/>
                    </a:cubicBezTo>
                    <a:cubicBezTo>
                      <a:pt x="98213" y="144113"/>
                      <a:pt x="101789" y="138402"/>
                      <a:pt x="105513" y="132741"/>
                    </a:cubicBezTo>
                    <a:cubicBezTo>
                      <a:pt x="120363" y="110194"/>
                      <a:pt x="136602" y="88591"/>
                      <a:pt x="154182" y="68131"/>
                    </a:cubicBezTo>
                    <a:cubicBezTo>
                      <a:pt x="168436" y="51494"/>
                      <a:pt x="183533" y="35801"/>
                      <a:pt x="198928" y="21002"/>
                    </a:cubicBezTo>
                    <a:cubicBezTo>
                      <a:pt x="198928" y="21002"/>
                      <a:pt x="198928" y="21002"/>
                      <a:pt x="198928" y="21002"/>
                    </a:cubicBezTo>
                    <a:cubicBezTo>
                      <a:pt x="202306" y="17774"/>
                      <a:pt x="205682" y="14595"/>
                      <a:pt x="209109" y="11417"/>
                    </a:cubicBezTo>
                    <a:cubicBezTo>
                      <a:pt x="209308" y="11218"/>
                      <a:pt x="209556" y="11019"/>
                      <a:pt x="209755" y="10821"/>
                    </a:cubicBezTo>
                    <a:cubicBezTo>
                      <a:pt x="212238" y="8536"/>
                      <a:pt x="212982" y="5358"/>
                      <a:pt x="210996" y="2428"/>
                    </a:cubicBezTo>
                    <a:cubicBezTo>
                      <a:pt x="209258" y="-155"/>
                      <a:pt x="204986" y="-850"/>
                      <a:pt x="202603" y="1186"/>
                    </a:cubicBezTo>
                    <a:cubicBezTo>
                      <a:pt x="200070" y="3371"/>
                      <a:pt x="197537" y="5507"/>
                      <a:pt x="195104" y="7742"/>
                    </a:cubicBezTo>
                    <a:cubicBezTo>
                      <a:pt x="191926" y="10622"/>
                      <a:pt x="188747" y="13552"/>
                      <a:pt x="185619" y="16532"/>
                    </a:cubicBezTo>
                    <a:lnTo>
                      <a:pt x="185619" y="16532"/>
                    </a:lnTo>
                    <a:cubicBezTo>
                      <a:pt x="181447" y="20406"/>
                      <a:pt x="177375" y="24378"/>
                      <a:pt x="173352" y="28401"/>
                    </a:cubicBezTo>
                    <a:lnTo>
                      <a:pt x="173352" y="28401"/>
                    </a:lnTo>
                    <a:cubicBezTo>
                      <a:pt x="160987" y="40817"/>
                      <a:pt x="149166" y="53729"/>
                      <a:pt x="137893" y="67187"/>
                    </a:cubicBezTo>
                    <a:cubicBezTo>
                      <a:pt x="120363" y="88095"/>
                      <a:pt x="104223" y="110145"/>
                      <a:pt x="89572" y="133188"/>
                    </a:cubicBezTo>
                    <a:cubicBezTo>
                      <a:pt x="74773" y="156430"/>
                      <a:pt x="61414" y="180565"/>
                      <a:pt x="49743" y="205496"/>
                    </a:cubicBezTo>
                    <a:cubicBezTo>
                      <a:pt x="41003" y="224119"/>
                      <a:pt x="33157" y="243139"/>
                      <a:pt x="26303" y="262507"/>
                    </a:cubicBezTo>
                    <a:cubicBezTo>
                      <a:pt x="24068" y="268765"/>
                      <a:pt x="21933" y="275022"/>
                      <a:pt x="19946" y="281329"/>
                    </a:cubicBezTo>
                    <a:cubicBezTo>
                      <a:pt x="11951" y="306359"/>
                      <a:pt x="4998" y="332034"/>
                      <a:pt x="678" y="358007"/>
                    </a:cubicBezTo>
                    <a:cubicBezTo>
                      <a:pt x="678" y="358007"/>
                      <a:pt x="678" y="358007"/>
                      <a:pt x="678" y="358057"/>
                    </a:cubicBezTo>
                    <a:cubicBezTo>
                      <a:pt x="479" y="359298"/>
                      <a:pt x="280" y="360490"/>
                      <a:pt x="81" y="361732"/>
                    </a:cubicBezTo>
                    <a:cubicBezTo>
                      <a:pt x="-265" y="363867"/>
                      <a:pt x="529" y="365854"/>
                      <a:pt x="1870" y="3672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0" name="Google Shape;4910;p36"/>
              <p:cNvSpPr/>
              <p:nvPr/>
            </p:nvSpPr>
            <p:spPr>
              <a:xfrm>
                <a:off x="12275587" y="-1093369"/>
                <a:ext cx="56481" cy="36361"/>
              </a:xfrm>
              <a:custGeom>
                <a:rect b="b" l="l" r="r" t="t"/>
                <a:pathLst>
                  <a:path extrusionOk="0" h="36361" w="56481">
                    <a:moveTo>
                      <a:pt x="32500" y="28455"/>
                    </a:moveTo>
                    <a:cubicBezTo>
                      <a:pt x="17304" y="35507"/>
                      <a:pt x="4540" y="40175"/>
                      <a:pt x="816" y="32130"/>
                    </a:cubicBezTo>
                    <a:cubicBezTo>
                      <a:pt x="-1419" y="27263"/>
                      <a:pt x="1064" y="20856"/>
                      <a:pt x="6725" y="14946"/>
                    </a:cubicBezTo>
                    <a:cubicBezTo>
                      <a:pt x="10450" y="11123"/>
                      <a:pt x="15515" y="7547"/>
                      <a:pt x="21524" y="4766"/>
                    </a:cubicBezTo>
                    <a:cubicBezTo>
                      <a:pt x="36721" y="-2286"/>
                      <a:pt x="52067" y="-1392"/>
                      <a:pt x="55792" y="6653"/>
                    </a:cubicBezTo>
                    <a:cubicBezTo>
                      <a:pt x="56685" y="8590"/>
                      <a:pt x="56685" y="10427"/>
                      <a:pt x="55941" y="12265"/>
                    </a:cubicBezTo>
                    <a:cubicBezTo>
                      <a:pt x="53657" y="17976"/>
                      <a:pt x="44021" y="23141"/>
                      <a:pt x="32500" y="28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1" name="Google Shape;4911;p36"/>
              <p:cNvSpPr/>
              <p:nvPr/>
            </p:nvSpPr>
            <p:spPr>
              <a:xfrm>
                <a:off x="12275587" y="-1081154"/>
                <a:ext cx="55940" cy="24146"/>
              </a:xfrm>
              <a:custGeom>
                <a:rect b="b" l="l" r="r" t="t"/>
                <a:pathLst>
                  <a:path extrusionOk="0" h="24146" w="55940">
                    <a:moveTo>
                      <a:pt x="32500" y="16239"/>
                    </a:moveTo>
                    <a:cubicBezTo>
                      <a:pt x="17304" y="23291"/>
                      <a:pt x="4540" y="27960"/>
                      <a:pt x="816" y="19914"/>
                    </a:cubicBezTo>
                    <a:cubicBezTo>
                      <a:pt x="-1419" y="15048"/>
                      <a:pt x="1064" y="8641"/>
                      <a:pt x="6725" y="2731"/>
                    </a:cubicBezTo>
                    <a:cubicBezTo>
                      <a:pt x="7073" y="4370"/>
                      <a:pt x="7570" y="5959"/>
                      <a:pt x="8613" y="7350"/>
                    </a:cubicBezTo>
                    <a:cubicBezTo>
                      <a:pt x="12039" y="12068"/>
                      <a:pt x="17998" y="12465"/>
                      <a:pt x="23362" y="11869"/>
                    </a:cubicBezTo>
                    <a:cubicBezTo>
                      <a:pt x="28627" y="11273"/>
                      <a:pt x="33742" y="9932"/>
                      <a:pt x="38708" y="8145"/>
                    </a:cubicBezTo>
                    <a:cubicBezTo>
                      <a:pt x="44717" y="6009"/>
                      <a:pt x="50527" y="3278"/>
                      <a:pt x="55941" y="0"/>
                    </a:cubicBezTo>
                    <a:cubicBezTo>
                      <a:pt x="53657" y="5711"/>
                      <a:pt x="44021" y="10876"/>
                      <a:pt x="32500" y="1619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2" name="Google Shape;4912;p36"/>
              <p:cNvSpPr/>
              <p:nvPr/>
            </p:nvSpPr>
            <p:spPr>
              <a:xfrm>
                <a:off x="12107762" y="-950734"/>
                <a:ext cx="220687" cy="233536"/>
              </a:xfrm>
              <a:custGeom>
                <a:rect b="b" l="l" r="r" t="t"/>
                <a:pathLst>
                  <a:path extrusionOk="0" h="233536" w="220687">
                    <a:moveTo>
                      <a:pt x="2522" y="232410"/>
                    </a:moveTo>
                    <a:cubicBezTo>
                      <a:pt x="2522" y="232410"/>
                      <a:pt x="2522" y="232410"/>
                      <a:pt x="2572" y="232410"/>
                    </a:cubicBezTo>
                    <a:cubicBezTo>
                      <a:pt x="3117" y="232808"/>
                      <a:pt x="3714" y="233106"/>
                      <a:pt x="4310" y="233304"/>
                    </a:cubicBezTo>
                    <a:cubicBezTo>
                      <a:pt x="6892" y="234099"/>
                      <a:pt x="10120" y="232808"/>
                      <a:pt x="11113" y="230176"/>
                    </a:cubicBezTo>
                    <a:cubicBezTo>
                      <a:pt x="12007" y="227792"/>
                      <a:pt x="12951" y="225408"/>
                      <a:pt x="13944" y="223024"/>
                    </a:cubicBezTo>
                    <a:cubicBezTo>
                      <a:pt x="14440" y="221783"/>
                      <a:pt x="14987" y="220492"/>
                      <a:pt x="15484" y="219250"/>
                    </a:cubicBezTo>
                    <a:cubicBezTo>
                      <a:pt x="18811" y="211056"/>
                      <a:pt x="21989" y="202812"/>
                      <a:pt x="25614" y="194767"/>
                    </a:cubicBezTo>
                    <a:cubicBezTo>
                      <a:pt x="29836" y="185480"/>
                      <a:pt x="34355" y="176293"/>
                      <a:pt x="39371" y="167403"/>
                    </a:cubicBezTo>
                    <a:cubicBezTo>
                      <a:pt x="40612" y="165168"/>
                      <a:pt x="41904" y="162934"/>
                      <a:pt x="43195" y="160699"/>
                    </a:cubicBezTo>
                    <a:cubicBezTo>
                      <a:pt x="43891" y="159557"/>
                      <a:pt x="44536" y="158414"/>
                      <a:pt x="45232" y="157272"/>
                    </a:cubicBezTo>
                    <a:cubicBezTo>
                      <a:pt x="45380" y="157024"/>
                      <a:pt x="45678" y="156477"/>
                      <a:pt x="45728" y="156378"/>
                    </a:cubicBezTo>
                    <a:cubicBezTo>
                      <a:pt x="45976" y="156030"/>
                      <a:pt x="46175" y="155633"/>
                      <a:pt x="46424" y="155286"/>
                    </a:cubicBezTo>
                    <a:cubicBezTo>
                      <a:pt x="49154" y="150915"/>
                      <a:pt x="51935" y="146595"/>
                      <a:pt x="54816" y="142324"/>
                    </a:cubicBezTo>
                    <a:cubicBezTo>
                      <a:pt x="56157" y="140337"/>
                      <a:pt x="57498" y="138401"/>
                      <a:pt x="58889" y="136464"/>
                    </a:cubicBezTo>
                    <a:cubicBezTo>
                      <a:pt x="63408" y="130057"/>
                      <a:pt x="68125" y="123800"/>
                      <a:pt x="73042" y="117741"/>
                    </a:cubicBezTo>
                    <a:cubicBezTo>
                      <a:pt x="79498" y="109795"/>
                      <a:pt x="86253" y="102147"/>
                      <a:pt x="93304" y="94748"/>
                    </a:cubicBezTo>
                    <a:cubicBezTo>
                      <a:pt x="95091" y="92910"/>
                      <a:pt x="96880" y="91023"/>
                      <a:pt x="98717" y="89235"/>
                    </a:cubicBezTo>
                    <a:cubicBezTo>
                      <a:pt x="99661" y="88292"/>
                      <a:pt x="100604" y="87348"/>
                      <a:pt x="101548" y="86404"/>
                    </a:cubicBezTo>
                    <a:cubicBezTo>
                      <a:pt x="101647" y="86305"/>
                      <a:pt x="102144" y="85809"/>
                      <a:pt x="102343" y="85610"/>
                    </a:cubicBezTo>
                    <a:cubicBezTo>
                      <a:pt x="102541" y="85362"/>
                      <a:pt x="103237" y="84766"/>
                      <a:pt x="103386" y="84617"/>
                    </a:cubicBezTo>
                    <a:cubicBezTo>
                      <a:pt x="107061" y="81140"/>
                      <a:pt x="110736" y="77664"/>
                      <a:pt x="114560" y="74337"/>
                    </a:cubicBezTo>
                    <a:cubicBezTo>
                      <a:pt x="129954" y="60729"/>
                      <a:pt x="146442" y="48463"/>
                      <a:pt x="163923" y="37686"/>
                    </a:cubicBezTo>
                    <a:cubicBezTo>
                      <a:pt x="168243" y="35004"/>
                      <a:pt x="172614" y="32472"/>
                      <a:pt x="176984" y="29939"/>
                    </a:cubicBezTo>
                    <a:cubicBezTo>
                      <a:pt x="177630" y="29542"/>
                      <a:pt x="178325" y="29194"/>
                      <a:pt x="178971" y="28797"/>
                    </a:cubicBezTo>
                    <a:cubicBezTo>
                      <a:pt x="179219" y="28648"/>
                      <a:pt x="179467" y="28548"/>
                      <a:pt x="179715" y="28399"/>
                    </a:cubicBezTo>
                    <a:cubicBezTo>
                      <a:pt x="179715" y="28399"/>
                      <a:pt x="179865" y="28300"/>
                      <a:pt x="180014" y="28250"/>
                    </a:cubicBezTo>
                    <a:cubicBezTo>
                      <a:pt x="180163" y="28151"/>
                      <a:pt x="180312" y="28101"/>
                      <a:pt x="180312" y="28101"/>
                    </a:cubicBezTo>
                    <a:cubicBezTo>
                      <a:pt x="180659" y="27903"/>
                      <a:pt x="180957" y="27754"/>
                      <a:pt x="181305" y="27555"/>
                    </a:cubicBezTo>
                    <a:cubicBezTo>
                      <a:pt x="181802" y="27307"/>
                      <a:pt x="182298" y="27009"/>
                      <a:pt x="182795" y="26711"/>
                    </a:cubicBezTo>
                    <a:cubicBezTo>
                      <a:pt x="185079" y="25469"/>
                      <a:pt x="187314" y="24277"/>
                      <a:pt x="189648" y="23086"/>
                    </a:cubicBezTo>
                    <a:cubicBezTo>
                      <a:pt x="197495" y="19063"/>
                      <a:pt x="205342" y="15140"/>
                      <a:pt x="213436" y="11713"/>
                    </a:cubicBezTo>
                    <a:cubicBezTo>
                      <a:pt x="214777" y="11167"/>
                      <a:pt x="216068" y="10620"/>
                      <a:pt x="217409" y="10074"/>
                    </a:cubicBezTo>
                    <a:cubicBezTo>
                      <a:pt x="219495" y="9280"/>
                      <a:pt x="220736" y="7144"/>
                      <a:pt x="220686" y="5058"/>
                    </a:cubicBezTo>
                    <a:cubicBezTo>
                      <a:pt x="220686" y="4462"/>
                      <a:pt x="220537" y="3866"/>
                      <a:pt x="220340" y="3270"/>
                    </a:cubicBezTo>
                    <a:cubicBezTo>
                      <a:pt x="219296" y="589"/>
                      <a:pt x="216168" y="-653"/>
                      <a:pt x="213535" y="340"/>
                    </a:cubicBezTo>
                    <a:cubicBezTo>
                      <a:pt x="211152" y="1234"/>
                      <a:pt x="208718" y="2178"/>
                      <a:pt x="206335" y="3171"/>
                    </a:cubicBezTo>
                    <a:cubicBezTo>
                      <a:pt x="204298" y="4015"/>
                      <a:pt x="202312" y="4810"/>
                      <a:pt x="200276" y="5605"/>
                    </a:cubicBezTo>
                    <a:lnTo>
                      <a:pt x="200276" y="5605"/>
                    </a:lnTo>
                    <a:cubicBezTo>
                      <a:pt x="194267" y="8038"/>
                      <a:pt x="188307" y="10571"/>
                      <a:pt x="182447" y="13302"/>
                    </a:cubicBezTo>
                    <a:cubicBezTo>
                      <a:pt x="180907" y="14047"/>
                      <a:pt x="179319" y="14792"/>
                      <a:pt x="177779" y="15587"/>
                    </a:cubicBezTo>
                    <a:cubicBezTo>
                      <a:pt x="168243" y="20404"/>
                      <a:pt x="159007" y="25718"/>
                      <a:pt x="150018" y="31429"/>
                    </a:cubicBezTo>
                    <a:cubicBezTo>
                      <a:pt x="132537" y="42553"/>
                      <a:pt x="116050" y="55217"/>
                      <a:pt x="100753" y="69172"/>
                    </a:cubicBezTo>
                    <a:cubicBezTo>
                      <a:pt x="85159" y="83375"/>
                      <a:pt x="70807" y="98969"/>
                      <a:pt x="57895" y="115606"/>
                    </a:cubicBezTo>
                    <a:cubicBezTo>
                      <a:pt x="53475" y="121317"/>
                      <a:pt x="49204" y="127177"/>
                      <a:pt x="45083" y="133186"/>
                    </a:cubicBezTo>
                    <a:cubicBezTo>
                      <a:pt x="40563" y="139791"/>
                      <a:pt x="36243" y="146595"/>
                      <a:pt x="32120" y="153498"/>
                    </a:cubicBezTo>
                    <a:cubicBezTo>
                      <a:pt x="29141" y="158514"/>
                      <a:pt x="26310" y="163579"/>
                      <a:pt x="23579" y="168694"/>
                    </a:cubicBezTo>
                    <a:cubicBezTo>
                      <a:pt x="14341" y="186076"/>
                      <a:pt x="6445" y="204302"/>
                      <a:pt x="1181" y="223223"/>
                    </a:cubicBezTo>
                    <a:cubicBezTo>
                      <a:pt x="1181" y="223223"/>
                      <a:pt x="1181" y="223223"/>
                      <a:pt x="1181" y="223273"/>
                    </a:cubicBezTo>
                    <a:cubicBezTo>
                      <a:pt x="833" y="224564"/>
                      <a:pt x="486" y="225806"/>
                      <a:pt x="138" y="227097"/>
                    </a:cubicBezTo>
                    <a:cubicBezTo>
                      <a:pt x="-408" y="229183"/>
                      <a:pt x="734" y="231219"/>
                      <a:pt x="2373" y="232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3" name="Google Shape;4913;p36"/>
              <p:cNvSpPr/>
              <p:nvPr/>
            </p:nvSpPr>
            <p:spPr>
              <a:xfrm>
                <a:off x="12288093" y="-965914"/>
                <a:ext cx="59185" cy="30822"/>
              </a:xfrm>
              <a:custGeom>
                <a:rect b="b" l="l" r="r" t="t"/>
                <a:pathLst>
                  <a:path extrusionOk="0" h="30822" w="59185">
                    <a:moveTo>
                      <a:pt x="32112" y="27042"/>
                    </a:moveTo>
                    <a:cubicBezTo>
                      <a:pt x="15922" y="31263"/>
                      <a:pt x="2464" y="33597"/>
                      <a:pt x="279" y="24956"/>
                    </a:cubicBezTo>
                    <a:cubicBezTo>
                      <a:pt x="-1062" y="19741"/>
                      <a:pt x="2514" y="13881"/>
                      <a:pt x="9168" y="9114"/>
                    </a:cubicBezTo>
                    <a:cubicBezTo>
                      <a:pt x="13489" y="6035"/>
                      <a:pt x="19150" y="3403"/>
                      <a:pt x="25556" y="1764"/>
                    </a:cubicBezTo>
                    <a:cubicBezTo>
                      <a:pt x="41746" y="-2457"/>
                      <a:pt x="56694" y="1168"/>
                      <a:pt x="58929" y="9760"/>
                    </a:cubicBezTo>
                    <a:cubicBezTo>
                      <a:pt x="59476" y="11845"/>
                      <a:pt x="59128" y="13633"/>
                      <a:pt x="58085" y="15272"/>
                    </a:cubicBezTo>
                    <a:cubicBezTo>
                      <a:pt x="54808" y="20486"/>
                      <a:pt x="44428" y="23814"/>
                      <a:pt x="32112" y="269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4" name="Google Shape;4914;p36"/>
              <p:cNvSpPr/>
              <p:nvPr/>
            </p:nvSpPr>
            <p:spPr>
              <a:xfrm>
                <a:off x="12288093" y="-956800"/>
                <a:ext cx="58035" cy="21708"/>
              </a:xfrm>
              <a:custGeom>
                <a:rect b="b" l="l" r="r" t="t"/>
                <a:pathLst>
                  <a:path extrusionOk="0" h="21708" w="58035">
                    <a:moveTo>
                      <a:pt x="32112" y="17928"/>
                    </a:moveTo>
                    <a:cubicBezTo>
                      <a:pt x="15922" y="22149"/>
                      <a:pt x="2464" y="24483"/>
                      <a:pt x="279" y="15842"/>
                    </a:cubicBezTo>
                    <a:cubicBezTo>
                      <a:pt x="-1062" y="10628"/>
                      <a:pt x="2514" y="4768"/>
                      <a:pt x="9168" y="0"/>
                    </a:cubicBezTo>
                    <a:cubicBezTo>
                      <a:pt x="9217" y="1639"/>
                      <a:pt x="9416" y="3327"/>
                      <a:pt x="10212" y="4916"/>
                    </a:cubicBezTo>
                    <a:cubicBezTo>
                      <a:pt x="12743" y="10131"/>
                      <a:pt x="18505" y="11671"/>
                      <a:pt x="23869" y="12018"/>
                    </a:cubicBezTo>
                    <a:cubicBezTo>
                      <a:pt x="29132" y="12366"/>
                      <a:pt x="34396" y="11969"/>
                      <a:pt x="39611" y="11124"/>
                    </a:cubicBezTo>
                    <a:cubicBezTo>
                      <a:pt x="45918" y="10131"/>
                      <a:pt x="52076" y="8442"/>
                      <a:pt x="58035" y="6208"/>
                    </a:cubicBezTo>
                    <a:cubicBezTo>
                      <a:pt x="54758" y="11422"/>
                      <a:pt x="44378" y="14750"/>
                      <a:pt x="32062" y="1792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5" name="Google Shape;4915;p36"/>
              <p:cNvSpPr/>
              <p:nvPr/>
            </p:nvSpPr>
            <p:spPr>
              <a:xfrm>
                <a:off x="12107861" y="-823110"/>
                <a:ext cx="58789" cy="106781"/>
              </a:xfrm>
              <a:custGeom>
                <a:rect b="b" l="l" r="r" t="t"/>
                <a:pathLst>
                  <a:path extrusionOk="0" h="106781" w="58789">
                    <a:moveTo>
                      <a:pt x="2423" y="104787"/>
                    </a:moveTo>
                    <a:cubicBezTo>
                      <a:pt x="2423" y="104787"/>
                      <a:pt x="2423" y="104787"/>
                      <a:pt x="2472" y="104787"/>
                    </a:cubicBezTo>
                    <a:cubicBezTo>
                      <a:pt x="3416" y="105730"/>
                      <a:pt x="4607" y="106376"/>
                      <a:pt x="5998" y="106674"/>
                    </a:cubicBezTo>
                    <a:cubicBezTo>
                      <a:pt x="9524" y="107369"/>
                      <a:pt x="12753" y="104588"/>
                      <a:pt x="13398" y="101261"/>
                    </a:cubicBezTo>
                    <a:cubicBezTo>
                      <a:pt x="14044" y="98033"/>
                      <a:pt x="14739" y="94854"/>
                      <a:pt x="15385" y="91626"/>
                    </a:cubicBezTo>
                    <a:cubicBezTo>
                      <a:pt x="18712" y="83432"/>
                      <a:pt x="21890" y="75188"/>
                      <a:pt x="25515" y="67143"/>
                    </a:cubicBezTo>
                    <a:cubicBezTo>
                      <a:pt x="29737" y="57856"/>
                      <a:pt x="34255" y="48669"/>
                      <a:pt x="39271" y="39779"/>
                    </a:cubicBezTo>
                    <a:cubicBezTo>
                      <a:pt x="40513" y="37544"/>
                      <a:pt x="41804" y="35310"/>
                      <a:pt x="43095" y="33075"/>
                    </a:cubicBezTo>
                    <a:cubicBezTo>
                      <a:pt x="43791" y="31933"/>
                      <a:pt x="44436" y="30790"/>
                      <a:pt x="45132" y="29648"/>
                    </a:cubicBezTo>
                    <a:cubicBezTo>
                      <a:pt x="45280" y="29400"/>
                      <a:pt x="45578" y="28854"/>
                      <a:pt x="45628" y="28754"/>
                    </a:cubicBezTo>
                    <a:cubicBezTo>
                      <a:pt x="45877" y="28407"/>
                      <a:pt x="46076" y="28009"/>
                      <a:pt x="46324" y="27662"/>
                    </a:cubicBezTo>
                    <a:cubicBezTo>
                      <a:pt x="49055" y="23291"/>
                      <a:pt x="51836" y="18971"/>
                      <a:pt x="54717" y="14700"/>
                    </a:cubicBezTo>
                    <a:cubicBezTo>
                      <a:pt x="56058" y="12713"/>
                      <a:pt x="57399" y="10777"/>
                      <a:pt x="58789" y="8840"/>
                    </a:cubicBezTo>
                    <a:cubicBezTo>
                      <a:pt x="56752" y="8393"/>
                      <a:pt x="54667" y="7896"/>
                      <a:pt x="52631" y="7400"/>
                    </a:cubicBezTo>
                    <a:cubicBezTo>
                      <a:pt x="50099" y="6804"/>
                      <a:pt x="47566" y="6158"/>
                      <a:pt x="45033" y="5463"/>
                    </a:cubicBezTo>
                    <a:cubicBezTo>
                      <a:pt x="40513" y="12068"/>
                      <a:pt x="36193" y="18872"/>
                      <a:pt x="32071" y="25775"/>
                    </a:cubicBezTo>
                    <a:cubicBezTo>
                      <a:pt x="33262" y="22000"/>
                      <a:pt x="34504" y="18226"/>
                      <a:pt x="35795" y="14452"/>
                    </a:cubicBezTo>
                    <a:cubicBezTo>
                      <a:pt x="36987" y="10926"/>
                      <a:pt x="38179" y="7449"/>
                      <a:pt x="39470" y="3923"/>
                    </a:cubicBezTo>
                    <a:cubicBezTo>
                      <a:pt x="35200" y="2682"/>
                      <a:pt x="31028" y="1391"/>
                      <a:pt x="26806" y="0"/>
                    </a:cubicBezTo>
                    <a:cubicBezTo>
                      <a:pt x="24572" y="6257"/>
                      <a:pt x="22436" y="12515"/>
                      <a:pt x="20449" y="18822"/>
                    </a:cubicBezTo>
                    <a:cubicBezTo>
                      <a:pt x="12454" y="43852"/>
                      <a:pt x="5501" y="69527"/>
                      <a:pt x="1181" y="95500"/>
                    </a:cubicBezTo>
                    <a:cubicBezTo>
                      <a:pt x="1181" y="95500"/>
                      <a:pt x="1181" y="95500"/>
                      <a:pt x="1181" y="95550"/>
                    </a:cubicBezTo>
                    <a:cubicBezTo>
                      <a:pt x="833" y="96841"/>
                      <a:pt x="486" y="98082"/>
                      <a:pt x="138" y="99374"/>
                    </a:cubicBezTo>
                    <a:cubicBezTo>
                      <a:pt x="-408" y="101459"/>
                      <a:pt x="734" y="103495"/>
                      <a:pt x="2373" y="104737"/>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6" name="Google Shape;4916;p36"/>
              <p:cNvSpPr/>
              <p:nvPr/>
            </p:nvSpPr>
            <p:spPr>
              <a:xfrm>
                <a:off x="12089826" y="-834781"/>
                <a:ext cx="28701" cy="125904"/>
              </a:xfrm>
              <a:custGeom>
                <a:rect b="b" l="l" r="r" t="t"/>
                <a:pathLst>
                  <a:path extrusionOk="0" h="125904" w="28701">
                    <a:moveTo>
                      <a:pt x="46" y="118444"/>
                    </a:moveTo>
                    <a:cubicBezTo>
                      <a:pt x="-350" y="122019"/>
                      <a:pt x="1835" y="125049"/>
                      <a:pt x="5360" y="125794"/>
                    </a:cubicBezTo>
                    <a:cubicBezTo>
                      <a:pt x="8687" y="126489"/>
                      <a:pt x="12214" y="123807"/>
                      <a:pt x="12710" y="120480"/>
                    </a:cubicBezTo>
                    <a:cubicBezTo>
                      <a:pt x="13158" y="117103"/>
                      <a:pt x="13654" y="113726"/>
                      <a:pt x="14151" y="110349"/>
                    </a:cubicBezTo>
                    <a:cubicBezTo>
                      <a:pt x="18024" y="82638"/>
                      <a:pt x="21401" y="54827"/>
                      <a:pt x="25474" y="27116"/>
                    </a:cubicBezTo>
                    <a:cubicBezTo>
                      <a:pt x="26516" y="19914"/>
                      <a:pt x="27609" y="12714"/>
                      <a:pt x="28701" y="5562"/>
                    </a:cubicBezTo>
                    <a:cubicBezTo>
                      <a:pt x="25474" y="4221"/>
                      <a:pt x="22246" y="2831"/>
                      <a:pt x="19067" y="1341"/>
                    </a:cubicBezTo>
                    <a:cubicBezTo>
                      <a:pt x="18124" y="894"/>
                      <a:pt x="17230" y="447"/>
                      <a:pt x="16336" y="0"/>
                    </a:cubicBezTo>
                    <a:cubicBezTo>
                      <a:pt x="14499" y="11720"/>
                      <a:pt x="12760" y="23490"/>
                      <a:pt x="11072" y="35260"/>
                    </a:cubicBezTo>
                    <a:cubicBezTo>
                      <a:pt x="7099" y="62971"/>
                      <a:pt x="3325" y="90683"/>
                      <a:pt x="96" y="118444"/>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7" name="Google Shape;4917;p36"/>
              <p:cNvSpPr/>
              <p:nvPr/>
            </p:nvSpPr>
            <p:spPr>
              <a:xfrm>
                <a:off x="12060599" y="-865969"/>
                <a:ext cx="43128" cy="138757"/>
              </a:xfrm>
              <a:custGeom>
                <a:rect b="b" l="l" r="r" t="t"/>
                <a:pathLst>
                  <a:path extrusionOk="0" h="138757" w="43128">
                    <a:moveTo>
                      <a:pt x="4889" y="138656"/>
                    </a:moveTo>
                    <a:cubicBezTo>
                      <a:pt x="8117" y="139302"/>
                      <a:pt x="11296" y="136769"/>
                      <a:pt x="11841" y="133640"/>
                    </a:cubicBezTo>
                    <a:cubicBezTo>
                      <a:pt x="12935" y="126886"/>
                      <a:pt x="13779" y="120083"/>
                      <a:pt x="14424" y="113279"/>
                    </a:cubicBezTo>
                    <a:cubicBezTo>
                      <a:pt x="15765" y="112733"/>
                      <a:pt x="16907" y="111640"/>
                      <a:pt x="17653" y="110250"/>
                    </a:cubicBezTo>
                    <a:cubicBezTo>
                      <a:pt x="19043" y="107617"/>
                      <a:pt x="20334" y="104985"/>
                      <a:pt x="21576" y="102304"/>
                    </a:cubicBezTo>
                    <a:cubicBezTo>
                      <a:pt x="24009" y="96940"/>
                      <a:pt x="25946" y="91279"/>
                      <a:pt x="27833" y="85717"/>
                    </a:cubicBezTo>
                    <a:cubicBezTo>
                      <a:pt x="29720" y="80105"/>
                      <a:pt x="31508" y="74493"/>
                      <a:pt x="33196" y="68831"/>
                    </a:cubicBezTo>
                    <a:cubicBezTo>
                      <a:pt x="36672" y="57161"/>
                      <a:pt x="39802" y="45341"/>
                      <a:pt x="42384" y="33472"/>
                    </a:cubicBezTo>
                    <a:cubicBezTo>
                      <a:pt x="42633" y="32330"/>
                      <a:pt x="42880" y="31188"/>
                      <a:pt x="43129" y="30046"/>
                    </a:cubicBezTo>
                    <a:cubicBezTo>
                      <a:pt x="38958" y="27960"/>
                      <a:pt x="34835" y="25725"/>
                      <a:pt x="30812" y="23391"/>
                    </a:cubicBezTo>
                    <a:cubicBezTo>
                      <a:pt x="29720" y="28953"/>
                      <a:pt x="28429" y="34515"/>
                      <a:pt x="27138" y="40028"/>
                    </a:cubicBezTo>
                    <a:cubicBezTo>
                      <a:pt x="25797" y="45689"/>
                      <a:pt x="24306" y="51301"/>
                      <a:pt x="22768" y="56863"/>
                    </a:cubicBezTo>
                    <a:cubicBezTo>
                      <a:pt x="22370" y="58353"/>
                      <a:pt x="21923" y="59793"/>
                      <a:pt x="21526" y="61283"/>
                    </a:cubicBezTo>
                    <a:cubicBezTo>
                      <a:pt x="21327" y="61928"/>
                      <a:pt x="21129" y="62574"/>
                      <a:pt x="20979" y="63170"/>
                    </a:cubicBezTo>
                    <a:cubicBezTo>
                      <a:pt x="20979" y="63269"/>
                      <a:pt x="20681" y="64114"/>
                      <a:pt x="20632" y="64312"/>
                    </a:cubicBezTo>
                    <a:cubicBezTo>
                      <a:pt x="19788" y="67143"/>
                      <a:pt x="18894" y="69974"/>
                      <a:pt x="17999" y="72804"/>
                    </a:cubicBezTo>
                    <a:cubicBezTo>
                      <a:pt x="17454" y="74443"/>
                      <a:pt x="16957" y="76033"/>
                      <a:pt x="16411" y="77671"/>
                    </a:cubicBezTo>
                    <a:cubicBezTo>
                      <a:pt x="16461" y="74642"/>
                      <a:pt x="16510" y="71613"/>
                      <a:pt x="16560" y="68583"/>
                    </a:cubicBezTo>
                    <a:cubicBezTo>
                      <a:pt x="16807" y="50010"/>
                      <a:pt x="16212" y="31386"/>
                      <a:pt x="14772" y="12863"/>
                    </a:cubicBezTo>
                    <a:cubicBezTo>
                      <a:pt x="11990" y="10826"/>
                      <a:pt x="9308" y="8691"/>
                      <a:pt x="6677" y="6456"/>
                    </a:cubicBezTo>
                    <a:cubicBezTo>
                      <a:pt x="4989" y="5016"/>
                      <a:pt x="2853" y="2682"/>
                      <a:pt x="519" y="0"/>
                    </a:cubicBezTo>
                    <a:cubicBezTo>
                      <a:pt x="1164" y="6506"/>
                      <a:pt x="1711" y="12962"/>
                      <a:pt x="2157" y="19517"/>
                    </a:cubicBezTo>
                    <a:cubicBezTo>
                      <a:pt x="3399" y="38240"/>
                      <a:pt x="3846" y="57012"/>
                      <a:pt x="3449" y="75734"/>
                    </a:cubicBezTo>
                    <a:cubicBezTo>
                      <a:pt x="3449" y="76082"/>
                      <a:pt x="3449" y="77125"/>
                      <a:pt x="3449" y="77324"/>
                    </a:cubicBezTo>
                    <a:cubicBezTo>
                      <a:pt x="3449" y="77920"/>
                      <a:pt x="3449" y="78516"/>
                      <a:pt x="3399" y="79112"/>
                    </a:cubicBezTo>
                    <a:cubicBezTo>
                      <a:pt x="3399" y="80204"/>
                      <a:pt x="3349" y="81297"/>
                      <a:pt x="3300" y="82389"/>
                    </a:cubicBezTo>
                    <a:cubicBezTo>
                      <a:pt x="3200" y="84674"/>
                      <a:pt x="3150" y="86958"/>
                      <a:pt x="3003" y="89242"/>
                    </a:cubicBezTo>
                    <a:cubicBezTo>
                      <a:pt x="2804" y="93960"/>
                      <a:pt x="2505" y="98629"/>
                      <a:pt x="2207" y="103297"/>
                    </a:cubicBezTo>
                    <a:cubicBezTo>
                      <a:pt x="1562" y="112782"/>
                      <a:pt x="717" y="122268"/>
                      <a:pt x="22" y="131803"/>
                    </a:cubicBezTo>
                    <a:cubicBezTo>
                      <a:pt x="-226" y="135180"/>
                      <a:pt x="1612" y="138060"/>
                      <a:pt x="5038" y="138755"/>
                    </a:cubicBezTo>
                    <a:close/>
                  </a:path>
                </a:pathLst>
              </a:custGeom>
              <a:solidFill>
                <a:srgbClr val="DC9A4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8" name="Google Shape;4918;p36"/>
              <p:cNvSpPr/>
              <p:nvPr/>
            </p:nvSpPr>
            <p:spPr>
              <a:xfrm>
                <a:off x="11741655" y="-921263"/>
                <a:ext cx="358680" cy="176713"/>
              </a:xfrm>
              <a:custGeom>
                <a:rect b="b" l="l" r="r" t="t"/>
                <a:pathLst>
                  <a:path extrusionOk="0" h="176713" w="358680">
                    <a:moveTo>
                      <a:pt x="1627" y="163706"/>
                    </a:moveTo>
                    <a:cubicBezTo>
                      <a:pt x="2521" y="166388"/>
                      <a:pt x="3763" y="168970"/>
                      <a:pt x="5500" y="171404"/>
                    </a:cubicBezTo>
                    <a:cubicBezTo>
                      <a:pt x="7338" y="173887"/>
                      <a:pt x="9771" y="176171"/>
                      <a:pt x="12851" y="176618"/>
                    </a:cubicBezTo>
                    <a:cubicBezTo>
                      <a:pt x="19059" y="177562"/>
                      <a:pt x="23627" y="171255"/>
                      <a:pt x="27501" y="166338"/>
                    </a:cubicBezTo>
                    <a:cubicBezTo>
                      <a:pt x="41704" y="148361"/>
                      <a:pt x="65591" y="140961"/>
                      <a:pt x="88436" y="139024"/>
                    </a:cubicBezTo>
                    <a:cubicBezTo>
                      <a:pt x="111280" y="137137"/>
                      <a:pt x="134324" y="139719"/>
                      <a:pt x="157068" y="137038"/>
                    </a:cubicBezTo>
                    <a:cubicBezTo>
                      <a:pt x="175096" y="134902"/>
                      <a:pt x="192726" y="129489"/>
                      <a:pt x="210852" y="128397"/>
                    </a:cubicBezTo>
                    <a:cubicBezTo>
                      <a:pt x="247106" y="126162"/>
                      <a:pt x="282118" y="141060"/>
                      <a:pt x="314596" y="157350"/>
                    </a:cubicBezTo>
                    <a:cubicBezTo>
                      <a:pt x="319860" y="159982"/>
                      <a:pt x="325274" y="162713"/>
                      <a:pt x="331134" y="163011"/>
                    </a:cubicBezTo>
                    <a:cubicBezTo>
                      <a:pt x="339924" y="163458"/>
                      <a:pt x="349906" y="156555"/>
                      <a:pt x="355071" y="147914"/>
                    </a:cubicBezTo>
                    <a:cubicBezTo>
                      <a:pt x="357703" y="143494"/>
                      <a:pt x="359144" y="138627"/>
                      <a:pt x="358547" y="134008"/>
                    </a:cubicBezTo>
                    <a:cubicBezTo>
                      <a:pt x="356808" y="120649"/>
                      <a:pt x="339179" y="103119"/>
                      <a:pt x="330588" y="93385"/>
                    </a:cubicBezTo>
                    <a:cubicBezTo>
                      <a:pt x="308290" y="68206"/>
                      <a:pt x="280677" y="47994"/>
                      <a:pt x="250980" y="32400"/>
                    </a:cubicBezTo>
                    <a:cubicBezTo>
                      <a:pt x="233797" y="23362"/>
                      <a:pt x="215819" y="15813"/>
                      <a:pt x="197345" y="9655"/>
                    </a:cubicBezTo>
                    <a:cubicBezTo>
                      <a:pt x="183986" y="5185"/>
                      <a:pt x="170279" y="1411"/>
                      <a:pt x="156224" y="319"/>
                    </a:cubicBezTo>
                    <a:cubicBezTo>
                      <a:pt x="137353" y="-1122"/>
                      <a:pt x="118383" y="2504"/>
                      <a:pt x="100106" y="7519"/>
                    </a:cubicBezTo>
                    <a:cubicBezTo>
                      <a:pt x="81284" y="12684"/>
                      <a:pt x="62016" y="19985"/>
                      <a:pt x="49153" y="34635"/>
                    </a:cubicBezTo>
                    <a:cubicBezTo>
                      <a:pt x="42052" y="42730"/>
                      <a:pt x="37384" y="52613"/>
                      <a:pt x="32764" y="62396"/>
                    </a:cubicBezTo>
                    <a:cubicBezTo>
                      <a:pt x="22535" y="84098"/>
                      <a:pt x="12255" y="105900"/>
                      <a:pt x="4656" y="128744"/>
                    </a:cubicBezTo>
                    <a:cubicBezTo>
                      <a:pt x="931" y="139968"/>
                      <a:pt x="-1900" y="152830"/>
                      <a:pt x="1578" y="163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19" name="Google Shape;4919;p36"/>
              <p:cNvSpPr/>
              <p:nvPr/>
            </p:nvSpPr>
            <p:spPr>
              <a:xfrm>
                <a:off x="11743282" y="-821194"/>
                <a:ext cx="353443" cy="76644"/>
              </a:xfrm>
              <a:custGeom>
                <a:rect b="b" l="l" r="r" t="t"/>
                <a:pathLst>
                  <a:path extrusionOk="0" h="76644" w="353443">
                    <a:moveTo>
                      <a:pt x="0" y="63638"/>
                    </a:moveTo>
                    <a:cubicBezTo>
                      <a:pt x="894" y="66319"/>
                      <a:pt x="2135" y="68902"/>
                      <a:pt x="3873" y="71335"/>
                    </a:cubicBezTo>
                    <a:cubicBezTo>
                      <a:pt x="5711" y="73818"/>
                      <a:pt x="8144" y="76103"/>
                      <a:pt x="11224" y="76550"/>
                    </a:cubicBezTo>
                    <a:cubicBezTo>
                      <a:pt x="17431" y="77493"/>
                      <a:pt x="22000" y="71186"/>
                      <a:pt x="25874" y="66270"/>
                    </a:cubicBezTo>
                    <a:cubicBezTo>
                      <a:pt x="40076" y="48292"/>
                      <a:pt x="63964" y="40892"/>
                      <a:pt x="86809" y="38956"/>
                    </a:cubicBezTo>
                    <a:cubicBezTo>
                      <a:pt x="109653" y="37069"/>
                      <a:pt x="132696" y="39651"/>
                      <a:pt x="155441" y="36969"/>
                    </a:cubicBezTo>
                    <a:cubicBezTo>
                      <a:pt x="173469" y="34834"/>
                      <a:pt x="191099" y="29421"/>
                      <a:pt x="209225" y="28328"/>
                    </a:cubicBezTo>
                    <a:cubicBezTo>
                      <a:pt x="245479" y="26093"/>
                      <a:pt x="280490" y="40992"/>
                      <a:pt x="312968" y="57281"/>
                    </a:cubicBezTo>
                    <a:cubicBezTo>
                      <a:pt x="318233" y="59913"/>
                      <a:pt x="323646" y="62644"/>
                      <a:pt x="329506" y="62942"/>
                    </a:cubicBezTo>
                    <a:cubicBezTo>
                      <a:pt x="338296" y="63389"/>
                      <a:pt x="348278" y="56486"/>
                      <a:pt x="353443" y="47845"/>
                    </a:cubicBezTo>
                    <a:cubicBezTo>
                      <a:pt x="350414" y="45114"/>
                      <a:pt x="346639" y="42829"/>
                      <a:pt x="342120" y="41141"/>
                    </a:cubicBezTo>
                    <a:cubicBezTo>
                      <a:pt x="323795" y="34287"/>
                      <a:pt x="304030" y="34039"/>
                      <a:pt x="285704" y="26093"/>
                    </a:cubicBezTo>
                    <a:cubicBezTo>
                      <a:pt x="263903" y="16707"/>
                      <a:pt x="243939" y="2355"/>
                      <a:pt x="219655" y="269"/>
                    </a:cubicBezTo>
                    <a:cubicBezTo>
                      <a:pt x="190304" y="-2264"/>
                      <a:pt x="162096" y="13926"/>
                      <a:pt x="132647" y="13678"/>
                    </a:cubicBezTo>
                    <a:cubicBezTo>
                      <a:pt x="104935" y="13429"/>
                      <a:pt x="74989" y="-774"/>
                      <a:pt x="51151" y="13280"/>
                    </a:cubicBezTo>
                    <a:cubicBezTo>
                      <a:pt x="40325" y="19637"/>
                      <a:pt x="33323" y="30712"/>
                      <a:pt x="25973" y="40892"/>
                    </a:cubicBezTo>
                    <a:cubicBezTo>
                      <a:pt x="19119" y="50378"/>
                      <a:pt x="10925" y="59863"/>
                      <a:pt x="0" y="635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0" name="Google Shape;4920;p36"/>
              <p:cNvSpPr/>
              <p:nvPr/>
            </p:nvSpPr>
            <p:spPr>
              <a:xfrm>
                <a:off x="11782863" y="-897863"/>
                <a:ext cx="326704" cy="118644"/>
              </a:xfrm>
              <a:custGeom>
                <a:rect b="b" l="l" r="r" t="t"/>
                <a:pathLst>
                  <a:path extrusionOk="0" h="118644" w="326704">
                    <a:moveTo>
                      <a:pt x="255759" y="52107"/>
                    </a:moveTo>
                    <a:cubicBezTo>
                      <a:pt x="240960" y="44112"/>
                      <a:pt x="225415" y="37606"/>
                      <a:pt x="209871" y="31150"/>
                    </a:cubicBezTo>
                    <a:cubicBezTo>
                      <a:pt x="195916" y="25339"/>
                      <a:pt x="181961" y="19529"/>
                      <a:pt x="168005" y="13718"/>
                    </a:cubicBezTo>
                    <a:cubicBezTo>
                      <a:pt x="157179" y="9199"/>
                      <a:pt x="146304" y="4680"/>
                      <a:pt x="134881" y="2246"/>
                    </a:cubicBezTo>
                    <a:cubicBezTo>
                      <a:pt x="105184" y="-4061"/>
                      <a:pt x="74543" y="4084"/>
                      <a:pt x="45291" y="12228"/>
                    </a:cubicBezTo>
                    <a:cubicBezTo>
                      <a:pt x="40524" y="13569"/>
                      <a:pt x="35657" y="14910"/>
                      <a:pt x="31535" y="17642"/>
                    </a:cubicBezTo>
                    <a:cubicBezTo>
                      <a:pt x="27513" y="20274"/>
                      <a:pt x="24384" y="23998"/>
                      <a:pt x="21305" y="27723"/>
                    </a:cubicBezTo>
                    <a:cubicBezTo>
                      <a:pt x="14203" y="36265"/>
                      <a:pt x="7101" y="44757"/>
                      <a:pt x="0" y="53299"/>
                    </a:cubicBezTo>
                    <a:cubicBezTo>
                      <a:pt x="27959" y="36066"/>
                      <a:pt x="59296" y="24247"/>
                      <a:pt x="91676" y="18734"/>
                    </a:cubicBezTo>
                    <a:cubicBezTo>
                      <a:pt x="102651" y="16847"/>
                      <a:pt x="113924" y="15705"/>
                      <a:pt x="124999" y="17046"/>
                    </a:cubicBezTo>
                    <a:cubicBezTo>
                      <a:pt x="133888" y="18089"/>
                      <a:pt x="142529" y="20770"/>
                      <a:pt x="151121" y="23353"/>
                    </a:cubicBezTo>
                    <a:cubicBezTo>
                      <a:pt x="198548" y="37904"/>
                      <a:pt x="247018" y="52902"/>
                      <a:pt x="287045" y="82202"/>
                    </a:cubicBezTo>
                    <a:cubicBezTo>
                      <a:pt x="234900" y="54690"/>
                      <a:pt x="173916" y="50567"/>
                      <a:pt x="114967" y="49227"/>
                    </a:cubicBezTo>
                    <a:cubicBezTo>
                      <a:pt x="109057" y="49078"/>
                      <a:pt x="103098" y="48978"/>
                      <a:pt x="97237" y="49574"/>
                    </a:cubicBezTo>
                    <a:cubicBezTo>
                      <a:pt x="89639" y="50369"/>
                      <a:pt x="82239" y="52306"/>
                      <a:pt x="74840" y="54292"/>
                    </a:cubicBezTo>
                    <a:cubicBezTo>
                      <a:pt x="58005" y="58762"/>
                      <a:pt x="41120" y="63231"/>
                      <a:pt x="24284" y="67701"/>
                    </a:cubicBezTo>
                    <a:cubicBezTo>
                      <a:pt x="20112" y="68793"/>
                      <a:pt x="14849" y="71972"/>
                      <a:pt x="16537" y="75945"/>
                    </a:cubicBezTo>
                    <a:cubicBezTo>
                      <a:pt x="61332" y="69638"/>
                      <a:pt x="106326" y="63281"/>
                      <a:pt x="151568" y="64324"/>
                    </a:cubicBezTo>
                    <a:cubicBezTo>
                      <a:pt x="196760" y="65367"/>
                      <a:pt x="242598" y="74207"/>
                      <a:pt x="281981" y="96455"/>
                    </a:cubicBezTo>
                    <a:cubicBezTo>
                      <a:pt x="291913" y="102067"/>
                      <a:pt x="301398" y="108523"/>
                      <a:pt x="310734" y="115128"/>
                    </a:cubicBezTo>
                    <a:cubicBezTo>
                      <a:pt x="318035" y="120293"/>
                      <a:pt x="328712" y="120889"/>
                      <a:pt x="326378" y="109169"/>
                    </a:cubicBezTo>
                    <a:cubicBezTo>
                      <a:pt x="324888" y="101719"/>
                      <a:pt x="315799" y="97101"/>
                      <a:pt x="310536" y="92383"/>
                    </a:cubicBezTo>
                    <a:cubicBezTo>
                      <a:pt x="293451" y="77037"/>
                      <a:pt x="276070" y="63082"/>
                      <a:pt x="255759" y="5210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1" name="Google Shape;4921;p36"/>
              <p:cNvSpPr/>
              <p:nvPr/>
            </p:nvSpPr>
            <p:spPr>
              <a:xfrm>
                <a:off x="11998047" y="-834222"/>
                <a:ext cx="221518" cy="380324"/>
              </a:xfrm>
              <a:custGeom>
                <a:rect b="b" l="l" r="r" t="t"/>
                <a:pathLst>
                  <a:path extrusionOk="0" h="380324" w="221518">
                    <a:moveTo>
                      <a:pt x="4023" y="359192"/>
                    </a:moveTo>
                    <a:cubicBezTo>
                      <a:pt x="4619" y="360235"/>
                      <a:pt x="5364" y="361178"/>
                      <a:pt x="6208" y="362022"/>
                    </a:cubicBezTo>
                    <a:cubicBezTo>
                      <a:pt x="7748" y="363612"/>
                      <a:pt x="9685" y="364952"/>
                      <a:pt x="11572" y="366194"/>
                    </a:cubicBezTo>
                    <a:cubicBezTo>
                      <a:pt x="32429" y="379503"/>
                      <a:pt x="58850" y="383725"/>
                      <a:pt x="82787" y="377517"/>
                    </a:cubicBezTo>
                    <a:cubicBezTo>
                      <a:pt x="98729" y="373445"/>
                      <a:pt x="113279" y="365002"/>
                      <a:pt x="126588" y="355268"/>
                    </a:cubicBezTo>
                    <a:cubicBezTo>
                      <a:pt x="167808" y="325074"/>
                      <a:pt x="198598" y="280974"/>
                      <a:pt x="212653" y="231859"/>
                    </a:cubicBezTo>
                    <a:cubicBezTo>
                      <a:pt x="226707" y="182793"/>
                      <a:pt x="223976" y="129009"/>
                      <a:pt x="205005" y="81582"/>
                    </a:cubicBezTo>
                    <a:cubicBezTo>
                      <a:pt x="196264" y="59780"/>
                      <a:pt x="180472" y="36836"/>
                      <a:pt x="157032" y="35297"/>
                    </a:cubicBezTo>
                    <a:cubicBezTo>
                      <a:pt x="153605" y="35048"/>
                      <a:pt x="150227" y="35297"/>
                      <a:pt x="146851" y="35694"/>
                    </a:cubicBezTo>
                    <a:cubicBezTo>
                      <a:pt x="129568" y="37929"/>
                      <a:pt x="113677" y="46222"/>
                      <a:pt x="99423" y="32813"/>
                    </a:cubicBezTo>
                    <a:cubicBezTo>
                      <a:pt x="98132" y="31622"/>
                      <a:pt x="96890" y="30330"/>
                      <a:pt x="95649" y="29039"/>
                    </a:cubicBezTo>
                    <a:cubicBezTo>
                      <a:pt x="82390" y="15035"/>
                      <a:pt x="70868" y="-3688"/>
                      <a:pt x="48173" y="633"/>
                    </a:cubicBezTo>
                    <a:cubicBezTo>
                      <a:pt x="47924" y="633"/>
                      <a:pt x="47626" y="732"/>
                      <a:pt x="47378" y="782"/>
                    </a:cubicBezTo>
                    <a:cubicBezTo>
                      <a:pt x="39580" y="2420"/>
                      <a:pt x="32777" y="7188"/>
                      <a:pt x="27165" y="12800"/>
                    </a:cubicBezTo>
                    <a:cubicBezTo>
                      <a:pt x="10529" y="29536"/>
                      <a:pt x="3824" y="53374"/>
                      <a:pt x="1341" y="77112"/>
                    </a:cubicBezTo>
                    <a:cubicBezTo>
                      <a:pt x="994" y="80241"/>
                      <a:pt x="746" y="83369"/>
                      <a:pt x="547" y="86498"/>
                    </a:cubicBezTo>
                    <a:cubicBezTo>
                      <a:pt x="298" y="90719"/>
                      <a:pt x="99" y="94990"/>
                      <a:pt x="50" y="99212"/>
                    </a:cubicBezTo>
                    <a:cubicBezTo>
                      <a:pt x="50" y="101198"/>
                      <a:pt x="0" y="103184"/>
                      <a:pt x="0" y="105221"/>
                    </a:cubicBezTo>
                    <a:cubicBezTo>
                      <a:pt x="0" y="105221"/>
                      <a:pt x="0" y="105320"/>
                      <a:pt x="0" y="105370"/>
                    </a:cubicBezTo>
                    <a:cubicBezTo>
                      <a:pt x="0" y="143609"/>
                      <a:pt x="7400" y="181849"/>
                      <a:pt x="21653" y="217308"/>
                    </a:cubicBezTo>
                    <a:cubicBezTo>
                      <a:pt x="28705" y="234888"/>
                      <a:pt x="37495" y="252021"/>
                      <a:pt x="40822" y="270644"/>
                    </a:cubicBezTo>
                    <a:cubicBezTo>
                      <a:pt x="44150" y="289268"/>
                      <a:pt x="40971" y="310424"/>
                      <a:pt x="27215" y="323385"/>
                    </a:cubicBezTo>
                    <a:cubicBezTo>
                      <a:pt x="21554" y="328699"/>
                      <a:pt x="14403" y="332374"/>
                      <a:pt x="8989" y="337986"/>
                    </a:cubicBezTo>
                    <a:cubicBezTo>
                      <a:pt x="6108" y="340966"/>
                      <a:pt x="3774" y="344889"/>
                      <a:pt x="2831" y="348912"/>
                    </a:cubicBezTo>
                    <a:cubicBezTo>
                      <a:pt x="1987" y="352438"/>
                      <a:pt x="2186" y="356013"/>
                      <a:pt x="4023" y="359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2" name="Google Shape;4922;p36"/>
              <p:cNvSpPr/>
              <p:nvPr/>
            </p:nvSpPr>
            <p:spPr>
              <a:xfrm>
                <a:off x="11998047" y="-728802"/>
                <a:ext cx="62218" cy="243541"/>
              </a:xfrm>
              <a:custGeom>
                <a:rect b="b" l="l" r="r" t="t"/>
                <a:pathLst>
                  <a:path extrusionOk="0" h="243541" w="62218">
                    <a:moveTo>
                      <a:pt x="2831" y="243492"/>
                    </a:moveTo>
                    <a:cubicBezTo>
                      <a:pt x="16886" y="234504"/>
                      <a:pt x="32976" y="228395"/>
                      <a:pt x="44596" y="216476"/>
                    </a:cubicBezTo>
                    <a:cubicBezTo>
                      <a:pt x="65555" y="194873"/>
                      <a:pt x="65802" y="159961"/>
                      <a:pt x="55820" y="131554"/>
                    </a:cubicBezTo>
                    <a:cubicBezTo>
                      <a:pt x="45838" y="103148"/>
                      <a:pt x="27513" y="78565"/>
                      <a:pt x="14403" y="51450"/>
                    </a:cubicBezTo>
                    <a:cubicBezTo>
                      <a:pt x="6655" y="35459"/>
                      <a:pt x="746" y="17878"/>
                      <a:pt x="0" y="0"/>
                    </a:cubicBezTo>
                    <a:cubicBezTo>
                      <a:pt x="0" y="38240"/>
                      <a:pt x="7400" y="76479"/>
                      <a:pt x="21653" y="111938"/>
                    </a:cubicBezTo>
                    <a:cubicBezTo>
                      <a:pt x="28705" y="129518"/>
                      <a:pt x="37495" y="146652"/>
                      <a:pt x="40822" y="165275"/>
                    </a:cubicBezTo>
                    <a:cubicBezTo>
                      <a:pt x="44150" y="183898"/>
                      <a:pt x="40971" y="205054"/>
                      <a:pt x="27215" y="218016"/>
                    </a:cubicBezTo>
                    <a:cubicBezTo>
                      <a:pt x="21554" y="223330"/>
                      <a:pt x="14403" y="227005"/>
                      <a:pt x="8989" y="232616"/>
                    </a:cubicBezTo>
                    <a:cubicBezTo>
                      <a:pt x="6108" y="235596"/>
                      <a:pt x="3774" y="239519"/>
                      <a:pt x="2831" y="24354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3" name="Google Shape;4923;p36"/>
              <p:cNvSpPr/>
              <p:nvPr/>
            </p:nvSpPr>
            <p:spPr>
              <a:xfrm>
                <a:off x="12060593" y="-805232"/>
                <a:ext cx="129260" cy="304129"/>
              </a:xfrm>
              <a:custGeom>
                <a:rect b="b" l="l" r="r" t="t"/>
                <a:pathLst>
                  <a:path extrusionOk="0" h="304129" w="129260">
                    <a:moveTo>
                      <a:pt x="57538" y="21951"/>
                    </a:moveTo>
                    <a:cubicBezTo>
                      <a:pt x="63149" y="81843"/>
                      <a:pt x="68762" y="141884"/>
                      <a:pt x="67172" y="202025"/>
                    </a:cubicBezTo>
                    <a:cubicBezTo>
                      <a:pt x="66675" y="220996"/>
                      <a:pt x="65384" y="240314"/>
                      <a:pt x="58630" y="257994"/>
                    </a:cubicBezTo>
                    <a:cubicBezTo>
                      <a:pt x="52124" y="274978"/>
                      <a:pt x="40950" y="289678"/>
                      <a:pt x="29876" y="304130"/>
                    </a:cubicBezTo>
                    <a:cubicBezTo>
                      <a:pt x="58233" y="285407"/>
                      <a:pt x="76657" y="254070"/>
                      <a:pt x="84703" y="221045"/>
                    </a:cubicBezTo>
                    <a:cubicBezTo>
                      <a:pt x="92797" y="188020"/>
                      <a:pt x="91307" y="153356"/>
                      <a:pt x="86143" y="119785"/>
                    </a:cubicBezTo>
                    <a:cubicBezTo>
                      <a:pt x="80978" y="86213"/>
                      <a:pt x="72238" y="53287"/>
                      <a:pt x="65831" y="19964"/>
                    </a:cubicBezTo>
                    <a:cubicBezTo>
                      <a:pt x="96870" y="40822"/>
                      <a:pt x="113507" y="78317"/>
                      <a:pt x="117777" y="115414"/>
                    </a:cubicBezTo>
                    <a:cubicBezTo>
                      <a:pt x="122049" y="152561"/>
                      <a:pt x="115493" y="190007"/>
                      <a:pt x="108738" y="226756"/>
                    </a:cubicBezTo>
                    <a:cubicBezTo>
                      <a:pt x="127411" y="188070"/>
                      <a:pt x="133619" y="143473"/>
                      <a:pt x="126219" y="101161"/>
                    </a:cubicBezTo>
                    <a:cubicBezTo>
                      <a:pt x="121402" y="73500"/>
                      <a:pt x="110775" y="46931"/>
                      <a:pt x="95479" y="23440"/>
                    </a:cubicBezTo>
                    <a:cubicBezTo>
                      <a:pt x="92252" y="18474"/>
                      <a:pt x="88527" y="12415"/>
                      <a:pt x="84305" y="6655"/>
                    </a:cubicBezTo>
                    <a:cubicBezTo>
                      <a:pt x="67023" y="8890"/>
                      <a:pt x="51131" y="17183"/>
                      <a:pt x="36878" y="3774"/>
                    </a:cubicBezTo>
                    <a:cubicBezTo>
                      <a:pt x="35586" y="2582"/>
                      <a:pt x="34345" y="1291"/>
                      <a:pt x="33103" y="0"/>
                    </a:cubicBezTo>
                    <a:cubicBezTo>
                      <a:pt x="10805" y="21802"/>
                      <a:pt x="972" y="55025"/>
                      <a:pt x="79" y="86660"/>
                    </a:cubicBezTo>
                    <a:cubicBezTo>
                      <a:pt x="-914" y="122466"/>
                      <a:pt x="7727" y="157776"/>
                      <a:pt x="12643" y="193235"/>
                    </a:cubicBezTo>
                    <a:cubicBezTo>
                      <a:pt x="11898" y="160507"/>
                      <a:pt x="12942" y="127730"/>
                      <a:pt x="15722" y="95152"/>
                    </a:cubicBezTo>
                    <a:cubicBezTo>
                      <a:pt x="18155" y="66746"/>
                      <a:pt x="22924" y="36303"/>
                      <a:pt x="42936" y="15991"/>
                    </a:cubicBezTo>
                    <a:cubicBezTo>
                      <a:pt x="22526" y="53734"/>
                      <a:pt x="23469" y="99076"/>
                      <a:pt x="26648" y="141834"/>
                    </a:cubicBezTo>
                    <a:cubicBezTo>
                      <a:pt x="29826" y="184643"/>
                      <a:pt x="34544" y="228941"/>
                      <a:pt x="20391" y="269416"/>
                    </a:cubicBezTo>
                    <a:cubicBezTo>
                      <a:pt x="54011" y="195469"/>
                      <a:pt x="46959" y="110498"/>
                      <a:pt x="52522" y="29449"/>
                    </a:cubicBezTo>
                    <a:cubicBezTo>
                      <a:pt x="52721" y="26073"/>
                      <a:pt x="54160" y="21603"/>
                      <a:pt x="57588" y="21851"/>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4" name="Google Shape;4924;p36"/>
              <p:cNvSpPr/>
              <p:nvPr/>
            </p:nvSpPr>
            <p:spPr>
              <a:xfrm>
                <a:off x="11194564" y="-616147"/>
                <a:ext cx="748063" cy="621503"/>
              </a:xfrm>
              <a:custGeom>
                <a:rect b="b" l="l" r="r" t="t"/>
                <a:pathLst>
                  <a:path extrusionOk="0" h="621503" w="748063">
                    <a:moveTo>
                      <a:pt x="538934" y="401246"/>
                    </a:moveTo>
                    <a:cubicBezTo>
                      <a:pt x="569079" y="421906"/>
                      <a:pt x="603445" y="437301"/>
                      <a:pt x="639748" y="441224"/>
                    </a:cubicBezTo>
                    <a:cubicBezTo>
                      <a:pt x="672873" y="444849"/>
                      <a:pt x="706891" y="438940"/>
                      <a:pt x="739768" y="442615"/>
                    </a:cubicBezTo>
                    <a:cubicBezTo>
                      <a:pt x="746025" y="443310"/>
                      <a:pt x="750345" y="436407"/>
                      <a:pt x="746769" y="431192"/>
                    </a:cubicBezTo>
                    <a:cubicBezTo>
                      <a:pt x="726557" y="401743"/>
                      <a:pt x="718065" y="364596"/>
                      <a:pt x="702471" y="331868"/>
                    </a:cubicBezTo>
                    <a:cubicBezTo>
                      <a:pt x="684791" y="294870"/>
                      <a:pt x="656385" y="262143"/>
                      <a:pt x="619536" y="244166"/>
                    </a:cubicBezTo>
                    <a:cubicBezTo>
                      <a:pt x="595995" y="232694"/>
                      <a:pt x="569129" y="228820"/>
                      <a:pt x="543454" y="232594"/>
                    </a:cubicBezTo>
                    <a:cubicBezTo>
                      <a:pt x="536203" y="233687"/>
                      <a:pt x="531932" y="224748"/>
                      <a:pt x="537395" y="219881"/>
                    </a:cubicBezTo>
                    <a:cubicBezTo>
                      <a:pt x="562226" y="197781"/>
                      <a:pt x="582835" y="170914"/>
                      <a:pt x="597635" y="141167"/>
                    </a:cubicBezTo>
                    <a:cubicBezTo>
                      <a:pt x="610249" y="115790"/>
                      <a:pt x="618641" y="88575"/>
                      <a:pt x="630808" y="62999"/>
                    </a:cubicBezTo>
                    <a:cubicBezTo>
                      <a:pt x="638904" y="45965"/>
                      <a:pt x="648985" y="29427"/>
                      <a:pt x="662046" y="16019"/>
                    </a:cubicBezTo>
                    <a:cubicBezTo>
                      <a:pt x="666764" y="11202"/>
                      <a:pt x="662792" y="3007"/>
                      <a:pt x="656087" y="3653"/>
                    </a:cubicBezTo>
                    <a:cubicBezTo>
                      <a:pt x="605631" y="8371"/>
                      <a:pt x="552541" y="-7124"/>
                      <a:pt x="502582" y="4299"/>
                    </a:cubicBezTo>
                    <a:cubicBezTo>
                      <a:pt x="443384" y="17807"/>
                      <a:pt x="397546" y="71243"/>
                      <a:pt x="380513" y="130191"/>
                    </a:cubicBezTo>
                    <a:cubicBezTo>
                      <a:pt x="378724" y="136399"/>
                      <a:pt x="370232" y="137392"/>
                      <a:pt x="367055" y="131781"/>
                    </a:cubicBezTo>
                    <a:cubicBezTo>
                      <a:pt x="348779" y="99252"/>
                      <a:pt x="323402" y="70647"/>
                      <a:pt x="291816" y="50981"/>
                    </a:cubicBezTo>
                    <a:cubicBezTo>
                      <a:pt x="254669" y="27838"/>
                      <a:pt x="208632" y="17906"/>
                      <a:pt x="165974" y="27739"/>
                    </a:cubicBezTo>
                    <a:cubicBezTo>
                      <a:pt x="132004" y="35585"/>
                      <a:pt x="101959" y="55152"/>
                      <a:pt x="76582" y="79437"/>
                    </a:cubicBezTo>
                    <a:cubicBezTo>
                      <a:pt x="71815" y="84006"/>
                      <a:pt x="74893" y="92001"/>
                      <a:pt x="81499" y="92150"/>
                    </a:cubicBezTo>
                    <a:cubicBezTo>
                      <a:pt x="99376" y="92647"/>
                      <a:pt x="117155" y="101288"/>
                      <a:pt x="127585" y="115889"/>
                    </a:cubicBezTo>
                    <a:cubicBezTo>
                      <a:pt x="132997" y="123437"/>
                      <a:pt x="136475" y="132128"/>
                      <a:pt x="140645" y="140372"/>
                    </a:cubicBezTo>
                    <a:cubicBezTo>
                      <a:pt x="152962" y="164706"/>
                      <a:pt x="171933" y="185366"/>
                      <a:pt x="194629" y="200413"/>
                    </a:cubicBezTo>
                    <a:cubicBezTo>
                      <a:pt x="200538" y="204337"/>
                      <a:pt x="198204" y="213524"/>
                      <a:pt x="191152" y="213971"/>
                    </a:cubicBezTo>
                    <a:cubicBezTo>
                      <a:pt x="154153" y="216256"/>
                      <a:pt x="117305" y="228870"/>
                      <a:pt x="87657" y="249628"/>
                    </a:cubicBezTo>
                    <a:cubicBezTo>
                      <a:pt x="50012" y="275999"/>
                      <a:pt x="23890" y="314685"/>
                      <a:pt x="997" y="355011"/>
                    </a:cubicBezTo>
                    <a:cubicBezTo>
                      <a:pt x="-2628" y="361368"/>
                      <a:pt x="4324" y="368668"/>
                      <a:pt x="10780" y="365192"/>
                    </a:cubicBezTo>
                    <a:cubicBezTo>
                      <a:pt x="23245" y="358487"/>
                      <a:pt x="37051" y="354614"/>
                      <a:pt x="51155" y="354763"/>
                    </a:cubicBezTo>
                    <a:cubicBezTo>
                      <a:pt x="65259" y="354912"/>
                      <a:pt x="78966" y="359034"/>
                      <a:pt x="92523" y="363007"/>
                    </a:cubicBezTo>
                    <a:cubicBezTo>
                      <a:pt x="131756" y="374627"/>
                      <a:pt x="171833" y="385801"/>
                      <a:pt x="212705" y="385056"/>
                    </a:cubicBezTo>
                    <a:cubicBezTo>
                      <a:pt x="238331" y="384609"/>
                      <a:pt x="264601" y="378849"/>
                      <a:pt x="287049" y="366880"/>
                    </a:cubicBezTo>
                    <a:cubicBezTo>
                      <a:pt x="292562" y="363950"/>
                      <a:pt x="299117" y="368718"/>
                      <a:pt x="297727" y="374826"/>
                    </a:cubicBezTo>
                    <a:cubicBezTo>
                      <a:pt x="294647" y="388781"/>
                      <a:pt x="295640" y="404276"/>
                      <a:pt x="299912" y="418529"/>
                    </a:cubicBezTo>
                    <a:cubicBezTo>
                      <a:pt x="308702" y="447879"/>
                      <a:pt x="328219" y="472561"/>
                      <a:pt x="343067" y="499378"/>
                    </a:cubicBezTo>
                    <a:cubicBezTo>
                      <a:pt x="350368" y="512588"/>
                      <a:pt x="356575" y="526394"/>
                      <a:pt x="362783" y="540200"/>
                    </a:cubicBezTo>
                    <a:cubicBezTo>
                      <a:pt x="369587" y="555298"/>
                      <a:pt x="376440" y="570593"/>
                      <a:pt x="379520" y="586882"/>
                    </a:cubicBezTo>
                    <a:cubicBezTo>
                      <a:pt x="381159" y="595474"/>
                      <a:pt x="381655" y="604463"/>
                      <a:pt x="380562" y="613153"/>
                    </a:cubicBezTo>
                    <a:cubicBezTo>
                      <a:pt x="379719" y="619808"/>
                      <a:pt x="387465" y="624079"/>
                      <a:pt x="392580" y="619759"/>
                    </a:cubicBezTo>
                    <a:cubicBezTo>
                      <a:pt x="419398" y="597212"/>
                      <a:pt x="444080" y="571984"/>
                      <a:pt x="462604" y="542336"/>
                    </a:cubicBezTo>
                    <a:cubicBezTo>
                      <a:pt x="485498" y="505784"/>
                      <a:pt x="498460" y="461734"/>
                      <a:pt x="491854" y="419124"/>
                    </a:cubicBezTo>
                    <a:cubicBezTo>
                      <a:pt x="489968" y="406808"/>
                      <a:pt x="485547" y="382226"/>
                      <a:pt x="480830" y="363454"/>
                    </a:cubicBezTo>
                    <a:cubicBezTo>
                      <a:pt x="479936" y="359927"/>
                      <a:pt x="484108" y="357295"/>
                      <a:pt x="486888" y="359679"/>
                    </a:cubicBezTo>
                    <a:cubicBezTo>
                      <a:pt x="502284" y="372790"/>
                      <a:pt x="524334" y="391165"/>
                      <a:pt x="538934" y="4011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5" name="Google Shape;4925;p36"/>
              <p:cNvSpPr/>
              <p:nvPr/>
            </p:nvSpPr>
            <p:spPr>
              <a:xfrm>
                <a:off x="11232459" y="-595460"/>
                <a:ext cx="677190" cy="559044"/>
              </a:xfrm>
              <a:custGeom>
                <a:rect b="b" l="l" r="r" t="t"/>
                <a:pathLst>
                  <a:path extrusionOk="0" h="559044" w="677190">
                    <a:moveTo>
                      <a:pt x="406979" y="222287"/>
                    </a:moveTo>
                    <a:cubicBezTo>
                      <a:pt x="465431" y="200088"/>
                      <a:pt x="513207" y="151419"/>
                      <a:pt x="534363" y="92620"/>
                    </a:cubicBezTo>
                    <a:cubicBezTo>
                      <a:pt x="541017" y="74096"/>
                      <a:pt x="545437" y="54181"/>
                      <a:pt x="557405" y="38587"/>
                    </a:cubicBezTo>
                    <a:cubicBezTo>
                      <a:pt x="537093" y="46633"/>
                      <a:pt x="526267" y="68236"/>
                      <a:pt x="516186" y="87653"/>
                    </a:cubicBezTo>
                    <a:cubicBezTo>
                      <a:pt x="502877" y="113229"/>
                      <a:pt x="487531" y="138011"/>
                      <a:pt x="467865" y="159117"/>
                    </a:cubicBezTo>
                    <a:cubicBezTo>
                      <a:pt x="448199" y="180223"/>
                      <a:pt x="423865" y="197506"/>
                      <a:pt x="396302" y="205948"/>
                    </a:cubicBezTo>
                    <a:cubicBezTo>
                      <a:pt x="413237" y="174711"/>
                      <a:pt x="430122" y="143424"/>
                      <a:pt x="447057" y="112186"/>
                    </a:cubicBezTo>
                    <a:cubicBezTo>
                      <a:pt x="456393" y="94904"/>
                      <a:pt x="465879" y="77473"/>
                      <a:pt x="478740" y="62624"/>
                    </a:cubicBezTo>
                    <a:cubicBezTo>
                      <a:pt x="504713" y="32727"/>
                      <a:pt x="542258" y="15892"/>
                      <a:pt x="578512" y="0"/>
                    </a:cubicBezTo>
                    <a:cubicBezTo>
                      <a:pt x="538931" y="5115"/>
                      <a:pt x="499500" y="19219"/>
                      <a:pt x="469950" y="46086"/>
                    </a:cubicBezTo>
                    <a:cubicBezTo>
                      <a:pt x="426794" y="85270"/>
                      <a:pt x="410158" y="145510"/>
                      <a:pt x="375295" y="192241"/>
                    </a:cubicBezTo>
                    <a:cubicBezTo>
                      <a:pt x="379665" y="170837"/>
                      <a:pt x="384086" y="149383"/>
                      <a:pt x="388455" y="127979"/>
                    </a:cubicBezTo>
                    <a:cubicBezTo>
                      <a:pt x="391535" y="112981"/>
                      <a:pt x="394663" y="97784"/>
                      <a:pt x="401169" y="83879"/>
                    </a:cubicBezTo>
                    <a:cubicBezTo>
                      <a:pt x="419444" y="44994"/>
                      <a:pt x="460465" y="22993"/>
                      <a:pt x="498854" y="3675"/>
                    </a:cubicBezTo>
                    <a:cubicBezTo>
                      <a:pt x="466275" y="7598"/>
                      <a:pt x="435138" y="22447"/>
                      <a:pt x="411549" y="45192"/>
                    </a:cubicBezTo>
                    <a:cubicBezTo>
                      <a:pt x="387959" y="67987"/>
                      <a:pt x="372067" y="98579"/>
                      <a:pt x="367001" y="131008"/>
                    </a:cubicBezTo>
                    <a:cubicBezTo>
                      <a:pt x="364965" y="144020"/>
                      <a:pt x="364617" y="157329"/>
                      <a:pt x="361191" y="170092"/>
                    </a:cubicBezTo>
                    <a:cubicBezTo>
                      <a:pt x="357765" y="182806"/>
                      <a:pt x="350663" y="195370"/>
                      <a:pt x="338943" y="201329"/>
                    </a:cubicBezTo>
                    <a:cubicBezTo>
                      <a:pt x="327024" y="197803"/>
                      <a:pt x="322504" y="183004"/>
                      <a:pt x="320319" y="170787"/>
                    </a:cubicBezTo>
                    <a:cubicBezTo>
                      <a:pt x="315998" y="146950"/>
                      <a:pt x="311082" y="122516"/>
                      <a:pt x="297972" y="102105"/>
                    </a:cubicBezTo>
                    <a:cubicBezTo>
                      <a:pt x="286996" y="84972"/>
                      <a:pt x="270906" y="71762"/>
                      <a:pt x="254120" y="60240"/>
                    </a:cubicBezTo>
                    <a:cubicBezTo>
                      <a:pt x="214688" y="33125"/>
                      <a:pt x="166218" y="13310"/>
                      <a:pt x="119487" y="23738"/>
                    </a:cubicBezTo>
                    <a:cubicBezTo>
                      <a:pt x="154350" y="27413"/>
                      <a:pt x="187573" y="40872"/>
                      <a:pt x="218115" y="58154"/>
                    </a:cubicBezTo>
                    <a:cubicBezTo>
                      <a:pt x="230978" y="65405"/>
                      <a:pt x="243542" y="73450"/>
                      <a:pt x="254219" y="83631"/>
                    </a:cubicBezTo>
                    <a:cubicBezTo>
                      <a:pt x="280093" y="108362"/>
                      <a:pt x="292856" y="143473"/>
                      <a:pt x="304726" y="177243"/>
                    </a:cubicBezTo>
                    <a:cubicBezTo>
                      <a:pt x="306017" y="180869"/>
                      <a:pt x="307307" y="184643"/>
                      <a:pt x="306911" y="188467"/>
                    </a:cubicBezTo>
                    <a:cubicBezTo>
                      <a:pt x="294694" y="183600"/>
                      <a:pt x="288139" y="170738"/>
                      <a:pt x="281384" y="159464"/>
                    </a:cubicBezTo>
                    <a:cubicBezTo>
                      <a:pt x="269565" y="139649"/>
                      <a:pt x="254269" y="122168"/>
                      <a:pt x="238477" y="105283"/>
                    </a:cubicBezTo>
                    <a:cubicBezTo>
                      <a:pt x="217619" y="82985"/>
                      <a:pt x="195072" y="61233"/>
                      <a:pt x="167261" y="48669"/>
                    </a:cubicBezTo>
                    <a:cubicBezTo>
                      <a:pt x="139451" y="36104"/>
                      <a:pt x="105134" y="34217"/>
                      <a:pt x="79509" y="50804"/>
                    </a:cubicBezTo>
                    <a:cubicBezTo>
                      <a:pt x="139848" y="54479"/>
                      <a:pt x="198151" y="83929"/>
                      <a:pt x="236887" y="130313"/>
                    </a:cubicBezTo>
                    <a:cubicBezTo>
                      <a:pt x="253475" y="150178"/>
                      <a:pt x="266784" y="173122"/>
                      <a:pt x="286996" y="189311"/>
                    </a:cubicBezTo>
                    <a:cubicBezTo>
                      <a:pt x="274979" y="189560"/>
                      <a:pt x="263407" y="184941"/>
                      <a:pt x="252581" y="179776"/>
                    </a:cubicBezTo>
                    <a:cubicBezTo>
                      <a:pt x="232716" y="170291"/>
                      <a:pt x="213944" y="158571"/>
                      <a:pt x="196662" y="144963"/>
                    </a:cubicBezTo>
                    <a:cubicBezTo>
                      <a:pt x="164481" y="119586"/>
                      <a:pt x="135726" y="86610"/>
                      <a:pt x="96096" y="76182"/>
                    </a:cubicBezTo>
                    <a:cubicBezTo>
                      <a:pt x="111391" y="86958"/>
                      <a:pt x="123906" y="101161"/>
                      <a:pt x="137315" y="114272"/>
                    </a:cubicBezTo>
                    <a:cubicBezTo>
                      <a:pt x="180323" y="156435"/>
                      <a:pt x="233510" y="188119"/>
                      <a:pt x="291069" y="205898"/>
                    </a:cubicBezTo>
                    <a:cubicBezTo>
                      <a:pt x="270558" y="218612"/>
                      <a:pt x="243592" y="224273"/>
                      <a:pt x="219456" y="223975"/>
                    </a:cubicBezTo>
                    <a:cubicBezTo>
                      <a:pt x="203813" y="223777"/>
                      <a:pt x="188318" y="220648"/>
                      <a:pt x="172675" y="220002"/>
                    </a:cubicBezTo>
                    <a:cubicBezTo>
                      <a:pt x="149979" y="219009"/>
                      <a:pt x="127382" y="223181"/>
                      <a:pt x="105084" y="227303"/>
                    </a:cubicBezTo>
                    <a:cubicBezTo>
                      <a:pt x="92718" y="229587"/>
                      <a:pt x="80303" y="231871"/>
                      <a:pt x="68633" y="236589"/>
                    </a:cubicBezTo>
                    <a:cubicBezTo>
                      <a:pt x="40177" y="248161"/>
                      <a:pt x="19467" y="272793"/>
                      <a:pt x="0" y="296482"/>
                    </a:cubicBezTo>
                    <a:cubicBezTo>
                      <a:pt x="23888" y="270856"/>
                      <a:pt x="54230" y="250048"/>
                      <a:pt x="88597" y="243194"/>
                    </a:cubicBezTo>
                    <a:cubicBezTo>
                      <a:pt x="122119" y="236490"/>
                      <a:pt x="156634" y="243343"/>
                      <a:pt x="190751" y="246224"/>
                    </a:cubicBezTo>
                    <a:cubicBezTo>
                      <a:pt x="224820" y="249104"/>
                      <a:pt x="261917" y="247118"/>
                      <a:pt x="288833" y="226061"/>
                    </a:cubicBezTo>
                    <a:cubicBezTo>
                      <a:pt x="277313" y="243343"/>
                      <a:pt x="260129" y="256802"/>
                      <a:pt x="240562" y="263755"/>
                    </a:cubicBezTo>
                    <a:cubicBezTo>
                      <a:pt x="185735" y="283272"/>
                      <a:pt x="122466" y="251587"/>
                      <a:pt x="67689" y="271204"/>
                    </a:cubicBezTo>
                    <a:cubicBezTo>
                      <a:pt x="44944" y="279348"/>
                      <a:pt x="26172" y="295588"/>
                      <a:pt x="7996" y="311480"/>
                    </a:cubicBezTo>
                    <a:cubicBezTo>
                      <a:pt x="42063" y="286798"/>
                      <a:pt x="85567" y="275475"/>
                      <a:pt x="127333" y="280342"/>
                    </a:cubicBezTo>
                    <a:cubicBezTo>
                      <a:pt x="148936" y="282874"/>
                      <a:pt x="169893" y="289479"/>
                      <a:pt x="191348" y="293105"/>
                    </a:cubicBezTo>
                    <a:cubicBezTo>
                      <a:pt x="212802" y="296680"/>
                      <a:pt x="235795" y="297028"/>
                      <a:pt x="255361" y="287543"/>
                    </a:cubicBezTo>
                    <a:cubicBezTo>
                      <a:pt x="269515" y="280689"/>
                      <a:pt x="280789" y="269217"/>
                      <a:pt x="291813" y="257994"/>
                    </a:cubicBezTo>
                    <a:cubicBezTo>
                      <a:pt x="272544" y="285258"/>
                      <a:pt x="250992" y="314211"/>
                      <a:pt x="219059" y="324044"/>
                    </a:cubicBezTo>
                    <a:cubicBezTo>
                      <a:pt x="187921" y="333629"/>
                      <a:pt x="154696" y="322554"/>
                      <a:pt x="123410" y="313565"/>
                    </a:cubicBezTo>
                    <a:cubicBezTo>
                      <a:pt x="92123" y="304577"/>
                      <a:pt x="56367" y="298170"/>
                      <a:pt x="28655" y="315254"/>
                    </a:cubicBezTo>
                    <a:cubicBezTo>
                      <a:pt x="55472" y="306513"/>
                      <a:pt x="84773" y="313367"/>
                      <a:pt x="111590" y="322157"/>
                    </a:cubicBezTo>
                    <a:cubicBezTo>
                      <a:pt x="138408" y="330997"/>
                      <a:pt x="165424" y="341873"/>
                      <a:pt x="193632" y="341177"/>
                    </a:cubicBezTo>
                    <a:cubicBezTo>
                      <a:pt x="232716" y="340184"/>
                      <a:pt x="268721" y="316098"/>
                      <a:pt x="291366" y="284265"/>
                    </a:cubicBezTo>
                    <a:cubicBezTo>
                      <a:pt x="299660" y="272644"/>
                      <a:pt x="306662" y="259682"/>
                      <a:pt x="317737" y="250743"/>
                    </a:cubicBezTo>
                    <a:cubicBezTo>
                      <a:pt x="320220" y="248707"/>
                      <a:pt x="324243" y="247068"/>
                      <a:pt x="326279" y="249551"/>
                    </a:cubicBezTo>
                    <a:cubicBezTo>
                      <a:pt x="327421" y="250942"/>
                      <a:pt x="327222" y="253028"/>
                      <a:pt x="326875" y="254815"/>
                    </a:cubicBezTo>
                    <a:cubicBezTo>
                      <a:pt x="323646" y="270856"/>
                      <a:pt x="314012" y="284712"/>
                      <a:pt x="305769" y="298866"/>
                    </a:cubicBezTo>
                    <a:cubicBezTo>
                      <a:pt x="294446" y="318333"/>
                      <a:pt x="285606" y="339191"/>
                      <a:pt x="279398" y="360794"/>
                    </a:cubicBezTo>
                    <a:cubicBezTo>
                      <a:pt x="276418" y="371223"/>
                      <a:pt x="274084" y="382099"/>
                      <a:pt x="275872" y="392776"/>
                    </a:cubicBezTo>
                    <a:cubicBezTo>
                      <a:pt x="277908" y="404596"/>
                      <a:pt x="284812" y="414925"/>
                      <a:pt x="292012" y="424510"/>
                    </a:cubicBezTo>
                    <a:cubicBezTo>
                      <a:pt x="302341" y="438266"/>
                      <a:pt x="313664" y="451278"/>
                      <a:pt x="325783" y="463495"/>
                    </a:cubicBezTo>
                    <a:cubicBezTo>
                      <a:pt x="307259" y="440849"/>
                      <a:pt x="287592" y="414329"/>
                      <a:pt x="292161" y="385426"/>
                    </a:cubicBezTo>
                    <a:cubicBezTo>
                      <a:pt x="294545" y="370279"/>
                      <a:pt x="303385" y="357119"/>
                      <a:pt x="311231" y="343958"/>
                    </a:cubicBezTo>
                    <a:cubicBezTo>
                      <a:pt x="324739" y="321164"/>
                      <a:pt x="335765" y="296879"/>
                      <a:pt x="344058" y="271700"/>
                    </a:cubicBezTo>
                    <a:cubicBezTo>
                      <a:pt x="351457" y="285457"/>
                      <a:pt x="350415" y="298915"/>
                      <a:pt x="346342" y="314012"/>
                    </a:cubicBezTo>
                    <a:cubicBezTo>
                      <a:pt x="342270" y="329110"/>
                      <a:pt x="335665" y="343512"/>
                      <a:pt x="332735" y="358857"/>
                    </a:cubicBezTo>
                    <a:cubicBezTo>
                      <a:pt x="325087" y="398686"/>
                      <a:pt x="342767" y="438714"/>
                      <a:pt x="345349" y="479138"/>
                    </a:cubicBezTo>
                    <a:cubicBezTo>
                      <a:pt x="346243" y="492994"/>
                      <a:pt x="345349" y="506949"/>
                      <a:pt x="346690" y="520755"/>
                    </a:cubicBezTo>
                    <a:cubicBezTo>
                      <a:pt x="348081" y="534561"/>
                      <a:pt x="352003" y="548665"/>
                      <a:pt x="361191" y="559044"/>
                    </a:cubicBezTo>
                    <a:cubicBezTo>
                      <a:pt x="365760" y="541365"/>
                      <a:pt x="361788" y="522741"/>
                      <a:pt x="360694" y="504466"/>
                    </a:cubicBezTo>
                    <a:cubicBezTo>
                      <a:pt x="358758" y="472136"/>
                      <a:pt x="365958" y="439309"/>
                      <a:pt x="359999" y="407476"/>
                    </a:cubicBezTo>
                    <a:cubicBezTo>
                      <a:pt x="358807" y="401119"/>
                      <a:pt x="357118" y="394862"/>
                      <a:pt x="356424" y="388406"/>
                    </a:cubicBezTo>
                    <a:cubicBezTo>
                      <a:pt x="354486" y="369733"/>
                      <a:pt x="361340" y="351408"/>
                      <a:pt x="366951" y="333430"/>
                    </a:cubicBezTo>
                    <a:cubicBezTo>
                      <a:pt x="372564" y="315502"/>
                      <a:pt x="377033" y="295836"/>
                      <a:pt x="370379" y="278206"/>
                    </a:cubicBezTo>
                    <a:cubicBezTo>
                      <a:pt x="382894" y="296283"/>
                      <a:pt x="386916" y="318730"/>
                      <a:pt x="390640" y="340383"/>
                    </a:cubicBezTo>
                    <a:cubicBezTo>
                      <a:pt x="393571" y="357566"/>
                      <a:pt x="396501" y="374798"/>
                      <a:pt x="398239" y="392131"/>
                    </a:cubicBezTo>
                    <a:cubicBezTo>
                      <a:pt x="401963" y="429327"/>
                      <a:pt x="400176" y="467070"/>
                      <a:pt x="392926" y="503721"/>
                    </a:cubicBezTo>
                    <a:cubicBezTo>
                      <a:pt x="391782" y="509581"/>
                      <a:pt x="390491" y="515392"/>
                      <a:pt x="389151" y="521202"/>
                    </a:cubicBezTo>
                    <a:cubicBezTo>
                      <a:pt x="387413" y="528999"/>
                      <a:pt x="385674" y="536746"/>
                      <a:pt x="383937" y="544543"/>
                    </a:cubicBezTo>
                    <a:cubicBezTo>
                      <a:pt x="403056" y="532227"/>
                      <a:pt x="410505" y="508240"/>
                      <a:pt x="415769" y="486091"/>
                    </a:cubicBezTo>
                    <a:cubicBezTo>
                      <a:pt x="419693" y="469653"/>
                      <a:pt x="423219" y="453016"/>
                      <a:pt x="424759" y="436181"/>
                    </a:cubicBezTo>
                    <a:cubicBezTo>
                      <a:pt x="426943" y="411747"/>
                      <a:pt x="424957" y="387164"/>
                      <a:pt x="422920" y="362731"/>
                    </a:cubicBezTo>
                    <a:cubicBezTo>
                      <a:pt x="421579" y="346442"/>
                      <a:pt x="420190" y="330003"/>
                      <a:pt x="415322" y="314410"/>
                    </a:cubicBezTo>
                    <a:cubicBezTo>
                      <a:pt x="410455" y="298816"/>
                      <a:pt x="401665" y="283917"/>
                      <a:pt x="388257" y="274630"/>
                    </a:cubicBezTo>
                    <a:cubicBezTo>
                      <a:pt x="418352" y="270707"/>
                      <a:pt x="445318" y="287592"/>
                      <a:pt x="467220" y="308599"/>
                    </a:cubicBezTo>
                    <a:cubicBezTo>
                      <a:pt x="489120" y="329606"/>
                      <a:pt x="506552" y="355083"/>
                      <a:pt x="529644" y="374749"/>
                    </a:cubicBezTo>
                    <a:cubicBezTo>
                      <a:pt x="552737" y="394415"/>
                      <a:pt x="584471" y="408022"/>
                      <a:pt x="613374" y="398885"/>
                    </a:cubicBezTo>
                    <a:cubicBezTo>
                      <a:pt x="598327" y="400672"/>
                      <a:pt x="583229" y="394365"/>
                      <a:pt x="571311" y="385029"/>
                    </a:cubicBezTo>
                    <a:cubicBezTo>
                      <a:pt x="559391" y="375693"/>
                      <a:pt x="550055" y="363525"/>
                      <a:pt x="540620" y="351606"/>
                    </a:cubicBezTo>
                    <a:cubicBezTo>
                      <a:pt x="514894" y="319177"/>
                      <a:pt x="486090" y="286798"/>
                      <a:pt x="447602" y="271551"/>
                    </a:cubicBezTo>
                    <a:cubicBezTo>
                      <a:pt x="475364" y="271551"/>
                      <a:pt x="501436" y="285357"/>
                      <a:pt x="523189" y="302640"/>
                    </a:cubicBezTo>
                    <a:cubicBezTo>
                      <a:pt x="544940" y="319922"/>
                      <a:pt x="563563" y="340780"/>
                      <a:pt x="585067" y="358360"/>
                    </a:cubicBezTo>
                    <a:cubicBezTo>
                      <a:pt x="606570" y="375941"/>
                      <a:pt x="632047" y="390541"/>
                      <a:pt x="659759" y="391783"/>
                    </a:cubicBezTo>
                    <a:cubicBezTo>
                      <a:pt x="665818" y="392081"/>
                      <a:pt x="672274" y="391584"/>
                      <a:pt x="677190" y="388058"/>
                    </a:cubicBezTo>
                    <a:cubicBezTo>
                      <a:pt x="658120" y="389052"/>
                      <a:pt x="639646" y="380311"/>
                      <a:pt x="624797" y="368343"/>
                    </a:cubicBezTo>
                    <a:cubicBezTo>
                      <a:pt x="609948" y="356374"/>
                      <a:pt x="597979" y="341227"/>
                      <a:pt x="585414" y="326875"/>
                    </a:cubicBezTo>
                    <a:cubicBezTo>
                      <a:pt x="568182" y="307159"/>
                      <a:pt x="549212" y="288436"/>
                      <a:pt x="526466" y="275425"/>
                    </a:cubicBezTo>
                    <a:cubicBezTo>
                      <a:pt x="503720" y="262414"/>
                      <a:pt x="476705" y="255411"/>
                      <a:pt x="450980" y="260378"/>
                    </a:cubicBezTo>
                    <a:cubicBezTo>
                      <a:pt x="472682" y="252581"/>
                      <a:pt x="497067" y="254021"/>
                      <a:pt x="518868" y="261569"/>
                    </a:cubicBezTo>
                    <a:cubicBezTo>
                      <a:pt x="540670" y="269118"/>
                      <a:pt x="560137" y="282427"/>
                      <a:pt x="577320" y="297773"/>
                    </a:cubicBezTo>
                    <a:cubicBezTo>
                      <a:pt x="588593" y="307904"/>
                      <a:pt x="599121" y="318979"/>
                      <a:pt x="611685" y="327471"/>
                    </a:cubicBezTo>
                    <a:cubicBezTo>
                      <a:pt x="624250" y="335963"/>
                      <a:pt x="639497" y="341674"/>
                      <a:pt x="654495" y="339340"/>
                    </a:cubicBezTo>
                    <a:cubicBezTo>
                      <a:pt x="636170" y="336658"/>
                      <a:pt x="624101" y="319674"/>
                      <a:pt x="612630" y="305173"/>
                    </a:cubicBezTo>
                    <a:cubicBezTo>
                      <a:pt x="587849" y="273786"/>
                      <a:pt x="554425" y="247018"/>
                      <a:pt x="515044" y="240215"/>
                    </a:cubicBezTo>
                    <a:cubicBezTo>
                      <a:pt x="486786" y="235348"/>
                      <a:pt x="457932" y="241059"/>
                      <a:pt x="429277" y="241258"/>
                    </a:cubicBezTo>
                    <a:cubicBezTo>
                      <a:pt x="424212" y="241258"/>
                      <a:pt x="418899" y="241059"/>
                      <a:pt x="414578" y="238427"/>
                    </a:cubicBezTo>
                    <a:cubicBezTo>
                      <a:pt x="410258" y="235795"/>
                      <a:pt x="404496" y="226558"/>
                      <a:pt x="406979" y="22218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6" name="Google Shape;4926;p36"/>
              <p:cNvSpPr/>
              <p:nvPr/>
            </p:nvSpPr>
            <p:spPr>
              <a:xfrm>
                <a:off x="11578165" y="-512734"/>
                <a:ext cx="138000" cy="171398"/>
              </a:xfrm>
              <a:custGeom>
                <a:rect b="b" l="l" r="r" t="t"/>
                <a:pathLst>
                  <a:path extrusionOk="0" h="171398" w="138000">
                    <a:moveTo>
                      <a:pt x="118932" y="52602"/>
                    </a:moveTo>
                    <a:cubicBezTo>
                      <a:pt x="126976" y="37952"/>
                      <a:pt x="140484" y="954"/>
                      <a:pt x="137604" y="10"/>
                    </a:cubicBezTo>
                    <a:cubicBezTo>
                      <a:pt x="134079" y="-1132"/>
                      <a:pt x="99911" y="94169"/>
                      <a:pt x="38776" y="135538"/>
                    </a:cubicBezTo>
                    <a:cubicBezTo>
                      <a:pt x="26908" y="143583"/>
                      <a:pt x="16032" y="152820"/>
                      <a:pt x="3318" y="159475"/>
                    </a:cubicBezTo>
                    <a:cubicBezTo>
                      <a:pt x="-3783" y="163199"/>
                      <a:pt x="1679" y="174373"/>
                      <a:pt x="8781" y="170649"/>
                    </a:cubicBezTo>
                    <a:cubicBezTo>
                      <a:pt x="57847" y="145023"/>
                      <a:pt x="92710" y="100228"/>
                      <a:pt x="118981" y="5260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7" name="Google Shape;4927;p36"/>
              <p:cNvSpPr/>
              <p:nvPr/>
            </p:nvSpPr>
            <p:spPr>
              <a:xfrm>
                <a:off x="11682080" y="-518153"/>
                <a:ext cx="48676" cy="35669"/>
              </a:xfrm>
              <a:custGeom>
                <a:rect b="b" l="l" r="r" t="t"/>
                <a:pathLst>
                  <a:path extrusionOk="0" h="35669" w="48676">
                    <a:moveTo>
                      <a:pt x="30610" y="26039"/>
                    </a:moveTo>
                    <a:cubicBezTo>
                      <a:pt x="18145" y="33836"/>
                      <a:pt x="7368" y="39348"/>
                      <a:pt x="2005" y="32694"/>
                    </a:cubicBezTo>
                    <a:cubicBezTo>
                      <a:pt x="-1223" y="28671"/>
                      <a:pt x="-429" y="22811"/>
                      <a:pt x="3495" y="17050"/>
                    </a:cubicBezTo>
                    <a:cubicBezTo>
                      <a:pt x="6027" y="13325"/>
                      <a:pt x="9951" y="9650"/>
                      <a:pt x="14867" y="6522"/>
                    </a:cubicBezTo>
                    <a:cubicBezTo>
                      <a:pt x="27333" y="-1275"/>
                      <a:pt x="41784" y="-2219"/>
                      <a:pt x="47148" y="4436"/>
                    </a:cubicBezTo>
                    <a:cubicBezTo>
                      <a:pt x="48439" y="6025"/>
                      <a:pt x="48885" y="7664"/>
                      <a:pt x="48588" y="9303"/>
                    </a:cubicBezTo>
                    <a:cubicBezTo>
                      <a:pt x="47793" y="14517"/>
                      <a:pt x="40046" y="20079"/>
                      <a:pt x="30610" y="26039"/>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8" name="Google Shape;4928;p36"/>
              <p:cNvSpPr/>
              <p:nvPr/>
            </p:nvSpPr>
            <p:spPr>
              <a:xfrm>
                <a:off x="11682080" y="-508850"/>
                <a:ext cx="48588" cy="26366"/>
              </a:xfrm>
              <a:custGeom>
                <a:rect b="b" l="l" r="r" t="t"/>
                <a:pathLst>
                  <a:path extrusionOk="0" h="26366" w="48588">
                    <a:moveTo>
                      <a:pt x="30610" y="16736"/>
                    </a:moveTo>
                    <a:cubicBezTo>
                      <a:pt x="18145" y="24533"/>
                      <a:pt x="7368" y="30046"/>
                      <a:pt x="2005" y="23391"/>
                    </a:cubicBezTo>
                    <a:cubicBezTo>
                      <a:pt x="-1223" y="19368"/>
                      <a:pt x="-429" y="13508"/>
                      <a:pt x="3495" y="7747"/>
                    </a:cubicBezTo>
                    <a:cubicBezTo>
                      <a:pt x="4189" y="9138"/>
                      <a:pt x="5034" y="10479"/>
                      <a:pt x="6326" y="11571"/>
                    </a:cubicBezTo>
                    <a:cubicBezTo>
                      <a:pt x="10646" y="15296"/>
                      <a:pt x="16258" y="15048"/>
                      <a:pt x="21075" y="13905"/>
                    </a:cubicBezTo>
                    <a:cubicBezTo>
                      <a:pt x="25793" y="12813"/>
                      <a:pt x="30262" y="11075"/>
                      <a:pt x="34484" y="8989"/>
                    </a:cubicBezTo>
                    <a:cubicBezTo>
                      <a:pt x="39599" y="6506"/>
                      <a:pt x="44317" y="3476"/>
                      <a:pt x="48588" y="0"/>
                    </a:cubicBezTo>
                    <a:cubicBezTo>
                      <a:pt x="47793" y="5215"/>
                      <a:pt x="40046" y="10777"/>
                      <a:pt x="30610" y="1673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29" name="Google Shape;4929;p36"/>
              <p:cNvSpPr/>
              <p:nvPr/>
            </p:nvSpPr>
            <p:spPr>
              <a:xfrm>
                <a:off x="11566604" y="-584188"/>
                <a:ext cx="45289" cy="235089"/>
              </a:xfrm>
              <a:custGeom>
                <a:rect b="b" l="l" r="r" t="t"/>
                <a:pathLst>
                  <a:path extrusionOk="0" h="235089" w="45289">
                    <a:moveTo>
                      <a:pt x="39412" y="55027"/>
                    </a:moveTo>
                    <a:cubicBezTo>
                      <a:pt x="35638" y="37844"/>
                      <a:pt x="10856" y="-7051"/>
                      <a:pt x="11453" y="945"/>
                    </a:cubicBezTo>
                    <a:cubicBezTo>
                      <a:pt x="11800" y="5265"/>
                      <a:pt x="14979" y="9934"/>
                      <a:pt x="16716" y="13807"/>
                    </a:cubicBezTo>
                    <a:cubicBezTo>
                      <a:pt x="20739" y="22746"/>
                      <a:pt x="24215" y="31884"/>
                      <a:pt x="26847" y="41270"/>
                    </a:cubicBezTo>
                    <a:cubicBezTo>
                      <a:pt x="35787" y="73004"/>
                      <a:pt x="36631" y="107321"/>
                      <a:pt x="32609" y="139849"/>
                    </a:cubicBezTo>
                    <a:cubicBezTo>
                      <a:pt x="30671" y="155592"/>
                      <a:pt x="27890" y="172427"/>
                      <a:pt x="21485" y="186978"/>
                    </a:cubicBezTo>
                    <a:cubicBezTo>
                      <a:pt x="15624" y="200288"/>
                      <a:pt x="8473" y="212952"/>
                      <a:pt x="974" y="225367"/>
                    </a:cubicBezTo>
                    <a:cubicBezTo>
                      <a:pt x="-3198" y="232171"/>
                      <a:pt x="7132" y="239123"/>
                      <a:pt x="11304" y="232270"/>
                    </a:cubicBezTo>
                    <a:cubicBezTo>
                      <a:pt x="43882" y="179032"/>
                      <a:pt x="52622" y="115912"/>
                      <a:pt x="39313" y="54977"/>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0" name="Google Shape;4930;p36"/>
              <p:cNvSpPr/>
              <p:nvPr/>
            </p:nvSpPr>
            <p:spPr>
              <a:xfrm>
                <a:off x="11571035" y="-593597"/>
                <a:ext cx="25025" cy="53446"/>
              </a:xfrm>
              <a:custGeom>
                <a:rect b="b" l="l" r="r" t="t"/>
                <a:pathLst>
                  <a:path extrusionOk="0" h="53446" w="25025">
                    <a:moveTo>
                      <a:pt x="24750" y="25053"/>
                    </a:moveTo>
                    <a:cubicBezTo>
                      <a:pt x="25546" y="39753"/>
                      <a:pt x="25098" y="51821"/>
                      <a:pt x="16706" y="53311"/>
                    </a:cubicBezTo>
                    <a:cubicBezTo>
                      <a:pt x="11640" y="54205"/>
                      <a:pt x="6873" y="50629"/>
                      <a:pt x="3743" y="44421"/>
                    </a:cubicBezTo>
                    <a:cubicBezTo>
                      <a:pt x="1708" y="40349"/>
                      <a:pt x="367" y="35184"/>
                      <a:pt x="68" y="29374"/>
                    </a:cubicBezTo>
                    <a:cubicBezTo>
                      <a:pt x="-726" y="14674"/>
                      <a:pt x="5482" y="1613"/>
                      <a:pt x="13924" y="123"/>
                    </a:cubicBezTo>
                    <a:cubicBezTo>
                      <a:pt x="15960" y="-225"/>
                      <a:pt x="17550" y="173"/>
                      <a:pt x="18891" y="1216"/>
                    </a:cubicBezTo>
                    <a:cubicBezTo>
                      <a:pt x="23063" y="4444"/>
                      <a:pt x="24205" y="13879"/>
                      <a:pt x="24800" y="2505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1" name="Google Shape;4931;p36"/>
              <p:cNvSpPr/>
              <p:nvPr/>
            </p:nvSpPr>
            <p:spPr>
              <a:xfrm>
                <a:off x="11574779" y="-592431"/>
                <a:ext cx="21281" cy="52280"/>
              </a:xfrm>
              <a:custGeom>
                <a:rect b="b" l="l" r="r" t="t"/>
                <a:pathLst>
                  <a:path extrusionOk="0" h="52280" w="21281">
                    <a:moveTo>
                      <a:pt x="21007" y="23887"/>
                    </a:moveTo>
                    <a:cubicBezTo>
                      <a:pt x="21802" y="38587"/>
                      <a:pt x="21355" y="50655"/>
                      <a:pt x="12962" y="52145"/>
                    </a:cubicBezTo>
                    <a:cubicBezTo>
                      <a:pt x="7897" y="53039"/>
                      <a:pt x="3129" y="49463"/>
                      <a:pt x="0" y="43255"/>
                    </a:cubicBezTo>
                    <a:cubicBezTo>
                      <a:pt x="1540" y="43305"/>
                      <a:pt x="3129" y="43255"/>
                      <a:pt x="4767" y="42610"/>
                    </a:cubicBezTo>
                    <a:cubicBezTo>
                      <a:pt x="10131" y="40623"/>
                      <a:pt x="12614" y="35608"/>
                      <a:pt x="13955" y="30840"/>
                    </a:cubicBezTo>
                    <a:cubicBezTo>
                      <a:pt x="15296" y="26172"/>
                      <a:pt x="15941" y="21454"/>
                      <a:pt x="16190" y="16736"/>
                    </a:cubicBezTo>
                    <a:cubicBezTo>
                      <a:pt x="16488" y="11075"/>
                      <a:pt x="16140" y="5463"/>
                      <a:pt x="15147" y="0"/>
                    </a:cubicBezTo>
                    <a:cubicBezTo>
                      <a:pt x="19319" y="3228"/>
                      <a:pt x="20461" y="12664"/>
                      <a:pt x="21057" y="2383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2" name="Google Shape;4932;p36"/>
              <p:cNvSpPr/>
              <p:nvPr/>
            </p:nvSpPr>
            <p:spPr>
              <a:xfrm>
                <a:off x="11416003" y="-465985"/>
                <a:ext cx="148405" cy="110126"/>
              </a:xfrm>
              <a:custGeom>
                <a:rect b="b" l="l" r="r" t="t"/>
                <a:pathLst>
                  <a:path extrusionOk="0" h="110126" w="148405">
                    <a:moveTo>
                      <a:pt x="148248" y="102943"/>
                    </a:moveTo>
                    <a:cubicBezTo>
                      <a:pt x="136179" y="54125"/>
                      <a:pt x="97940" y="14594"/>
                      <a:pt x="49073" y="2030"/>
                    </a:cubicBezTo>
                    <a:cubicBezTo>
                      <a:pt x="35217" y="-1546"/>
                      <a:pt x="255" y="-7"/>
                      <a:pt x="7" y="3619"/>
                    </a:cubicBezTo>
                    <a:cubicBezTo>
                      <a:pt x="-192" y="6648"/>
                      <a:pt x="4179" y="7790"/>
                      <a:pt x="7555" y="7592"/>
                    </a:cubicBezTo>
                    <a:cubicBezTo>
                      <a:pt x="53741" y="4910"/>
                      <a:pt x="97146" y="30138"/>
                      <a:pt x="121232" y="69967"/>
                    </a:cubicBezTo>
                    <a:cubicBezTo>
                      <a:pt x="127886" y="80992"/>
                      <a:pt x="132902" y="92861"/>
                      <a:pt x="135982" y="105376"/>
                    </a:cubicBezTo>
                    <a:cubicBezTo>
                      <a:pt x="137918" y="113123"/>
                      <a:pt x="150134" y="110740"/>
                      <a:pt x="148198" y="10294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3" name="Google Shape;4933;p36"/>
              <p:cNvSpPr/>
              <p:nvPr/>
            </p:nvSpPr>
            <p:spPr>
              <a:xfrm>
                <a:off x="11406908" y="-477654"/>
                <a:ext cx="51141" cy="31606"/>
              </a:xfrm>
              <a:custGeom>
                <a:rect b="b" l="l" r="r" t="t"/>
                <a:pathLst>
                  <a:path extrusionOk="0" h="31606" w="51141">
                    <a:moveTo>
                      <a:pt x="30507" y="25320"/>
                    </a:moveTo>
                    <a:cubicBezTo>
                      <a:pt x="16999" y="31130"/>
                      <a:pt x="5477" y="34905"/>
                      <a:pt x="1207" y="27505"/>
                    </a:cubicBezTo>
                    <a:cubicBezTo>
                      <a:pt x="-1376" y="23035"/>
                      <a:pt x="312" y="17374"/>
                      <a:pt x="5079" y="12259"/>
                    </a:cubicBezTo>
                    <a:cubicBezTo>
                      <a:pt x="8159" y="8981"/>
                      <a:pt x="12578" y="5902"/>
                      <a:pt x="17942" y="3618"/>
                    </a:cubicBezTo>
                    <a:cubicBezTo>
                      <a:pt x="31450" y="-2193"/>
                      <a:pt x="45902" y="-852"/>
                      <a:pt x="50173" y="6548"/>
                    </a:cubicBezTo>
                    <a:cubicBezTo>
                      <a:pt x="51215" y="8336"/>
                      <a:pt x="51364" y="9974"/>
                      <a:pt x="50868" y="11564"/>
                    </a:cubicBezTo>
                    <a:cubicBezTo>
                      <a:pt x="49279" y="16629"/>
                      <a:pt x="40787" y="20900"/>
                      <a:pt x="30507"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4" name="Google Shape;4934;p36"/>
              <p:cNvSpPr/>
              <p:nvPr/>
            </p:nvSpPr>
            <p:spPr>
              <a:xfrm>
                <a:off x="11406908" y="-466141"/>
                <a:ext cx="50868" cy="20092"/>
              </a:xfrm>
              <a:custGeom>
                <a:rect b="b" l="l" r="r" t="t"/>
                <a:pathLst>
                  <a:path extrusionOk="0" h="20092" w="50868">
                    <a:moveTo>
                      <a:pt x="30507" y="13806"/>
                    </a:moveTo>
                    <a:cubicBezTo>
                      <a:pt x="16999" y="19617"/>
                      <a:pt x="5477" y="23391"/>
                      <a:pt x="1207" y="15991"/>
                    </a:cubicBezTo>
                    <a:cubicBezTo>
                      <a:pt x="-1376" y="11522"/>
                      <a:pt x="312" y="5860"/>
                      <a:pt x="5079" y="745"/>
                    </a:cubicBezTo>
                    <a:cubicBezTo>
                      <a:pt x="5576" y="2235"/>
                      <a:pt x="6173" y="3675"/>
                      <a:pt x="7315" y="4966"/>
                    </a:cubicBezTo>
                    <a:cubicBezTo>
                      <a:pt x="10990" y="9287"/>
                      <a:pt x="16601" y="9932"/>
                      <a:pt x="21518" y="9535"/>
                    </a:cubicBezTo>
                    <a:cubicBezTo>
                      <a:pt x="26384" y="9187"/>
                      <a:pt x="31004" y="8145"/>
                      <a:pt x="35523" y="6754"/>
                    </a:cubicBezTo>
                    <a:cubicBezTo>
                      <a:pt x="40936" y="5065"/>
                      <a:pt x="46100" y="2781"/>
                      <a:pt x="50868" y="0"/>
                    </a:cubicBezTo>
                    <a:cubicBezTo>
                      <a:pt x="49279" y="5065"/>
                      <a:pt x="40787" y="9336"/>
                      <a:pt x="30507"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5" name="Google Shape;4935;p36"/>
              <p:cNvSpPr/>
              <p:nvPr/>
            </p:nvSpPr>
            <p:spPr>
              <a:xfrm>
                <a:off x="11350580" y="-366583"/>
                <a:ext cx="211410" cy="59624"/>
              </a:xfrm>
              <a:custGeom>
                <a:rect b="b" l="l" r="r" t="t"/>
                <a:pathLst>
                  <a:path extrusionOk="0" h="59624" w="211410">
                    <a:moveTo>
                      <a:pt x="211089" y="21071"/>
                    </a:moveTo>
                    <a:cubicBezTo>
                      <a:pt x="212231" y="17545"/>
                      <a:pt x="210195" y="14665"/>
                      <a:pt x="207116" y="13225"/>
                    </a:cubicBezTo>
                    <a:cubicBezTo>
                      <a:pt x="155368" y="-11259"/>
                      <a:pt x="95376" y="1306"/>
                      <a:pt x="46311" y="26087"/>
                    </a:cubicBezTo>
                    <a:cubicBezTo>
                      <a:pt x="31511" y="33536"/>
                      <a:pt x="17308" y="42128"/>
                      <a:pt x="3502" y="51216"/>
                    </a:cubicBezTo>
                    <a:cubicBezTo>
                      <a:pt x="671" y="53054"/>
                      <a:pt x="-967" y="56232"/>
                      <a:pt x="621" y="59559"/>
                    </a:cubicBezTo>
                    <a:cubicBezTo>
                      <a:pt x="1962" y="62291"/>
                      <a:pt x="115788" y="-21241"/>
                      <a:pt x="203192" y="25044"/>
                    </a:cubicBezTo>
                    <a:cubicBezTo>
                      <a:pt x="206172" y="26633"/>
                      <a:pt x="210096" y="24001"/>
                      <a:pt x="211039" y="21071"/>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6" name="Google Shape;4936;p36"/>
              <p:cNvSpPr/>
              <p:nvPr/>
            </p:nvSpPr>
            <p:spPr>
              <a:xfrm>
                <a:off x="11341701" y="-330506"/>
                <a:ext cx="51142" cy="31606"/>
              </a:xfrm>
              <a:custGeom>
                <a:rect b="b" l="l" r="r" t="t"/>
                <a:pathLst>
                  <a:path extrusionOk="0" h="31606" w="51142">
                    <a:moveTo>
                      <a:pt x="30506" y="25320"/>
                    </a:moveTo>
                    <a:cubicBezTo>
                      <a:pt x="16998" y="31130"/>
                      <a:pt x="5478" y="34905"/>
                      <a:pt x="1206" y="27505"/>
                    </a:cubicBezTo>
                    <a:cubicBezTo>
                      <a:pt x="-1376" y="23035"/>
                      <a:pt x="313" y="17374"/>
                      <a:pt x="5080" y="12259"/>
                    </a:cubicBezTo>
                    <a:cubicBezTo>
                      <a:pt x="8158" y="8932"/>
                      <a:pt x="12579" y="5902"/>
                      <a:pt x="17943" y="3618"/>
                    </a:cubicBezTo>
                    <a:cubicBezTo>
                      <a:pt x="31451" y="-2193"/>
                      <a:pt x="45902" y="-852"/>
                      <a:pt x="50173" y="6548"/>
                    </a:cubicBezTo>
                    <a:cubicBezTo>
                      <a:pt x="51216" y="8335"/>
                      <a:pt x="51365" y="9974"/>
                      <a:pt x="50868" y="11564"/>
                    </a:cubicBezTo>
                    <a:cubicBezTo>
                      <a:pt x="49279" y="16629"/>
                      <a:pt x="40787" y="20900"/>
                      <a:pt x="30506" y="2532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7" name="Google Shape;4937;p36"/>
              <p:cNvSpPr/>
              <p:nvPr/>
            </p:nvSpPr>
            <p:spPr>
              <a:xfrm>
                <a:off x="11341701" y="-318992"/>
                <a:ext cx="50868" cy="20092"/>
              </a:xfrm>
              <a:custGeom>
                <a:rect b="b" l="l" r="r" t="t"/>
                <a:pathLst>
                  <a:path extrusionOk="0" h="20092" w="50868">
                    <a:moveTo>
                      <a:pt x="30506" y="13806"/>
                    </a:moveTo>
                    <a:cubicBezTo>
                      <a:pt x="16998" y="19617"/>
                      <a:pt x="5478" y="23391"/>
                      <a:pt x="1206" y="15991"/>
                    </a:cubicBezTo>
                    <a:cubicBezTo>
                      <a:pt x="-1376" y="11522"/>
                      <a:pt x="313" y="5860"/>
                      <a:pt x="5080" y="745"/>
                    </a:cubicBezTo>
                    <a:cubicBezTo>
                      <a:pt x="5577" y="2235"/>
                      <a:pt x="6222" y="3675"/>
                      <a:pt x="7315" y="4966"/>
                    </a:cubicBezTo>
                    <a:cubicBezTo>
                      <a:pt x="10990" y="9287"/>
                      <a:pt x="16602" y="9932"/>
                      <a:pt x="21518" y="9535"/>
                    </a:cubicBezTo>
                    <a:cubicBezTo>
                      <a:pt x="26385" y="9187"/>
                      <a:pt x="31003" y="8144"/>
                      <a:pt x="35522" y="6754"/>
                    </a:cubicBezTo>
                    <a:cubicBezTo>
                      <a:pt x="40936" y="5065"/>
                      <a:pt x="46101" y="2781"/>
                      <a:pt x="50868" y="0"/>
                    </a:cubicBezTo>
                    <a:cubicBezTo>
                      <a:pt x="49279" y="5065"/>
                      <a:pt x="40787" y="9336"/>
                      <a:pt x="30506" y="1375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8" name="Google Shape;4938;p36"/>
              <p:cNvSpPr/>
              <p:nvPr/>
            </p:nvSpPr>
            <p:spPr>
              <a:xfrm>
                <a:off x="11477017" y="-344060"/>
                <a:ext cx="99287" cy="204150"/>
              </a:xfrm>
              <a:custGeom>
                <a:rect b="b" l="l" r="r" t="t"/>
                <a:pathLst>
                  <a:path extrusionOk="0" h="204150" w="99287">
                    <a:moveTo>
                      <a:pt x="61707" y="128166"/>
                    </a:moveTo>
                    <a:cubicBezTo>
                      <a:pt x="75762" y="102689"/>
                      <a:pt x="88476" y="75176"/>
                      <a:pt x="95776" y="46919"/>
                    </a:cubicBezTo>
                    <a:cubicBezTo>
                      <a:pt x="99351" y="33113"/>
                      <a:pt x="100991" y="18512"/>
                      <a:pt x="96819" y="4656"/>
                    </a:cubicBezTo>
                    <a:cubicBezTo>
                      <a:pt x="94534" y="-2942"/>
                      <a:pt x="82318" y="-608"/>
                      <a:pt x="84602" y="7090"/>
                    </a:cubicBezTo>
                    <a:cubicBezTo>
                      <a:pt x="87979" y="18313"/>
                      <a:pt x="86638" y="75375"/>
                      <a:pt x="226" y="201914"/>
                    </a:cubicBezTo>
                    <a:cubicBezTo>
                      <a:pt x="-1463" y="204397"/>
                      <a:pt x="6782" y="205092"/>
                      <a:pt x="9017" y="202559"/>
                    </a:cubicBezTo>
                    <a:cubicBezTo>
                      <a:pt x="29180" y="179715"/>
                      <a:pt x="46958" y="154884"/>
                      <a:pt x="61707" y="12821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39" name="Google Shape;4939;p36"/>
              <p:cNvSpPr/>
              <p:nvPr/>
            </p:nvSpPr>
            <p:spPr>
              <a:xfrm>
                <a:off x="11468397" y="-178570"/>
                <a:ext cx="34893" cy="48824"/>
              </a:xfrm>
              <a:custGeom>
                <a:rect b="b" l="l" r="r" t="t"/>
                <a:pathLst>
                  <a:path extrusionOk="0" h="48824" w="34893">
                    <a:moveTo>
                      <a:pt x="7058" y="21227"/>
                    </a:moveTo>
                    <a:cubicBezTo>
                      <a:pt x="13514" y="8017"/>
                      <a:pt x="19771" y="-2362"/>
                      <a:pt x="27867" y="469"/>
                    </a:cubicBezTo>
                    <a:cubicBezTo>
                      <a:pt x="32734" y="2157"/>
                      <a:pt x="35167" y="7570"/>
                      <a:pt x="34869" y="14523"/>
                    </a:cubicBezTo>
                    <a:cubicBezTo>
                      <a:pt x="34670" y="19042"/>
                      <a:pt x="33329" y="24207"/>
                      <a:pt x="30747" y="29471"/>
                    </a:cubicBezTo>
                    <a:cubicBezTo>
                      <a:pt x="24290" y="42681"/>
                      <a:pt x="12471" y="51074"/>
                      <a:pt x="4425" y="48293"/>
                    </a:cubicBezTo>
                    <a:cubicBezTo>
                      <a:pt x="2489" y="47598"/>
                      <a:pt x="1248" y="46455"/>
                      <a:pt x="601" y="44916"/>
                    </a:cubicBezTo>
                    <a:cubicBezTo>
                      <a:pt x="-1484" y="40049"/>
                      <a:pt x="2141" y="31259"/>
                      <a:pt x="7058" y="21227"/>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0" name="Google Shape;4940;p36"/>
              <p:cNvSpPr/>
              <p:nvPr/>
            </p:nvSpPr>
            <p:spPr>
              <a:xfrm>
                <a:off x="11468397" y="-178570"/>
                <a:ext cx="34893" cy="44915"/>
              </a:xfrm>
              <a:custGeom>
                <a:rect b="b" l="l" r="r" t="t"/>
                <a:pathLst>
                  <a:path extrusionOk="0" h="44915" w="34893">
                    <a:moveTo>
                      <a:pt x="7058" y="21227"/>
                    </a:moveTo>
                    <a:cubicBezTo>
                      <a:pt x="13514" y="8017"/>
                      <a:pt x="19771" y="-2362"/>
                      <a:pt x="27867" y="469"/>
                    </a:cubicBezTo>
                    <a:cubicBezTo>
                      <a:pt x="32734" y="2157"/>
                      <a:pt x="35167" y="7570"/>
                      <a:pt x="34869" y="14523"/>
                    </a:cubicBezTo>
                    <a:cubicBezTo>
                      <a:pt x="33528" y="13728"/>
                      <a:pt x="32137" y="13033"/>
                      <a:pt x="30399" y="12785"/>
                    </a:cubicBezTo>
                    <a:cubicBezTo>
                      <a:pt x="24787" y="11891"/>
                      <a:pt x="20119" y="15069"/>
                      <a:pt x="16643" y="18595"/>
                    </a:cubicBezTo>
                    <a:cubicBezTo>
                      <a:pt x="13216" y="22022"/>
                      <a:pt x="10336" y="25846"/>
                      <a:pt x="7853" y="29819"/>
                    </a:cubicBezTo>
                    <a:cubicBezTo>
                      <a:pt x="4823" y="34636"/>
                      <a:pt x="2439" y="39701"/>
                      <a:pt x="601" y="44916"/>
                    </a:cubicBezTo>
                    <a:cubicBezTo>
                      <a:pt x="-1484" y="40049"/>
                      <a:pt x="2141" y="31259"/>
                      <a:pt x="7058" y="21227"/>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1" name="Google Shape;4941;p36"/>
              <p:cNvSpPr/>
              <p:nvPr/>
            </p:nvSpPr>
            <p:spPr>
              <a:xfrm>
                <a:off x="11577320" y="-334665"/>
                <a:ext cx="44361" cy="215253"/>
              </a:xfrm>
              <a:custGeom>
                <a:rect b="b" l="l" r="r" t="t"/>
                <a:pathLst>
                  <a:path extrusionOk="0" h="215253" w="44361">
                    <a:moveTo>
                      <a:pt x="36891" y="210993"/>
                    </a:moveTo>
                    <a:cubicBezTo>
                      <a:pt x="48859" y="156961"/>
                      <a:pt x="46475" y="99949"/>
                      <a:pt x="29540" y="47208"/>
                    </a:cubicBezTo>
                    <a:cubicBezTo>
                      <a:pt x="24723" y="32161"/>
                      <a:pt x="18863" y="17560"/>
                      <a:pt x="11811" y="3406"/>
                    </a:cubicBezTo>
                    <a:cubicBezTo>
                      <a:pt x="8236" y="-3795"/>
                      <a:pt x="-2740" y="1569"/>
                      <a:pt x="637" y="8869"/>
                    </a:cubicBezTo>
                    <a:cubicBezTo>
                      <a:pt x="61076" y="138934"/>
                      <a:pt x="25568" y="213824"/>
                      <a:pt x="28994" y="214966"/>
                    </a:cubicBezTo>
                    <a:cubicBezTo>
                      <a:pt x="31925" y="215959"/>
                      <a:pt x="36145" y="214320"/>
                      <a:pt x="36841" y="21099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2" name="Google Shape;4942;p36"/>
              <p:cNvSpPr/>
              <p:nvPr/>
            </p:nvSpPr>
            <p:spPr>
              <a:xfrm>
                <a:off x="11592950" y="-155514"/>
                <a:ext cx="34893" cy="48811"/>
              </a:xfrm>
              <a:custGeom>
                <a:rect b="b" l="l" r="r" t="t"/>
                <a:pathLst>
                  <a:path extrusionOk="0" h="48811" w="34893">
                    <a:moveTo>
                      <a:pt x="7058" y="21214"/>
                    </a:moveTo>
                    <a:cubicBezTo>
                      <a:pt x="13514" y="8004"/>
                      <a:pt x="19771" y="-2326"/>
                      <a:pt x="27866" y="455"/>
                    </a:cubicBezTo>
                    <a:cubicBezTo>
                      <a:pt x="32733" y="2144"/>
                      <a:pt x="35166" y="7557"/>
                      <a:pt x="34869" y="14510"/>
                    </a:cubicBezTo>
                    <a:cubicBezTo>
                      <a:pt x="34670" y="19029"/>
                      <a:pt x="33329" y="24194"/>
                      <a:pt x="30747" y="29458"/>
                    </a:cubicBezTo>
                    <a:cubicBezTo>
                      <a:pt x="24290" y="42668"/>
                      <a:pt x="12471" y="51061"/>
                      <a:pt x="4425" y="48280"/>
                    </a:cubicBezTo>
                    <a:cubicBezTo>
                      <a:pt x="2489" y="47585"/>
                      <a:pt x="1248" y="46442"/>
                      <a:pt x="601" y="44903"/>
                    </a:cubicBezTo>
                    <a:cubicBezTo>
                      <a:pt x="-1484" y="40036"/>
                      <a:pt x="2141" y="31246"/>
                      <a:pt x="7058" y="21214"/>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3" name="Google Shape;4943;p36"/>
              <p:cNvSpPr/>
              <p:nvPr/>
            </p:nvSpPr>
            <p:spPr>
              <a:xfrm>
                <a:off x="11592950" y="-155514"/>
                <a:ext cx="34893" cy="44902"/>
              </a:xfrm>
              <a:custGeom>
                <a:rect b="b" l="l" r="r" t="t"/>
                <a:pathLst>
                  <a:path extrusionOk="0" h="44902" w="34893">
                    <a:moveTo>
                      <a:pt x="7058" y="21214"/>
                    </a:moveTo>
                    <a:cubicBezTo>
                      <a:pt x="13514" y="8004"/>
                      <a:pt x="19771" y="-2326"/>
                      <a:pt x="27866" y="455"/>
                    </a:cubicBezTo>
                    <a:cubicBezTo>
                      <a:pt x="32733" y="2144"/>
                      <a:pt x="35166" y="7557"/>
                      <a:pt x="34869" y="14510"/>
                    </a:cubicBezTo>
                    <a:cubicBezTo>
                      <a:pt x="33528" y="13715"/>
                      <a:pt x="32137" y="13020"/>
                      <a:pt x="30399" y="12772"/>
                    </a:cubicBezTo>
                    <a:cubicBezTo>
                      <a:pt x="24787" y="11878"/>
                      <a:pt x="20118" y="15056"/>
                      <a:pt x="16642" y="18582"/>
                    </a:cubicBezTo>
                    <a:cubicBezTo>
                      <a:pt x="13216" y="22009"/>
                      <a:pt x="10335" y="25833"/>
                      <a:pt x="7852" y="29806"/>
                    </a:cubicBezTo>
                    <a:cubicBezTo>
                      <a:pt x="4823" y="34623"/>
                      <a:pt x="2439" y="39689"/>
                      <a:pt x="601" y="44903"/>
                    </a:cubicBezTo>
                    <a:cubicBezTo>
                      <a:pt x="-1484" y="40036"/>
                      <a:pt x="2141" y="31246"/>
                      <a:pt x="7058" y="21214"/>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4" name="Google Shape;4944;p36"/>
              <p:cNvSpPr/>
              <p:nvPr/>
            </p:nvSpPr>
            <p:spPr>
              <a:xfrm>
                <a:off x="11591006" y="-347284"/>
                <a:ext cx="213221" cy="52254"/>
              </a:xfrm>
              <a:custGeom>
                <a:rect b="b" l="l" r="r" t="t"/>
                <a:pathLst>
                  <a:path extrusionOk="0" h="52254" w="213221">
                    <a:moveTo>
                      <a:pt x="212914" y="51732"/>
                    </a:moveTo>
                    <a:cubicBezTo>
                      <a:pt x="172787" y="11556"/>
                      <a:pt x="110064" y="879"/>
                      <a:pt x="53300" y="34"/>
                    </a:cubicBezTo>
                    <a:cubicBezTo>
                      <a:pt x="37160" y="-214"/>
                      <a:pt x="21020" y="879"/>
                      <a:pt x="5078" y="3411"/>
                    </a:cubicBezTo>
                    <a:cubicBezTo>
                      <a:pt x="-2867" y="4653"/>
                      <a:pt x="-931" y="16820"/>
                      <a:pt x="7016" y="15728"/>
                    </a:cubicBezTo>
                    <a:cubicBezTo>
                      <a:pt x="118953" y="-264"/>
                      <a:pt x="219518" y="58337"/>
                      <a:pt x="212914" y="5173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5" name="Google Shape;4945;p36"/>
              <p:cNvSpPr/>
              <p:nvPr/>
            </p:nvSpPr>
            <p:spPr>
              <a:xfrm>
                <a:off x="11780620" y="-324333"/>
                <a:ext cx="37971" cy="46968"/>
              </a:xfrm>
              <a:custGeom>
                <a:rect b="b" l="l" r="r" t="t"/>
                <a:pathLst>
                  <a:path extrusionOk="0" h="46968" w="37971">
                    <a:moveTo>
                      <a:pt x="11529" y="30470"/>
                    </a:moveTo>
                    <a:cubicBezTo>
                      <a:pt x="2689" y="18750"/>
                      <a:pt x="-3718" y="8470"/>
                      <a:pt x="2441" y="2560"/>
                    </a:cubicBezTo>
                    <a:cubicBezTo>
                      <a:pt x="6166" y="-1016"/>
                      <a:pt x="12075" y="-718"/>
                      <a:pt x="18134" y="2659"/>
                    </a:cubicBezTo>
                    <a:cubicBezTo>
                      <a:pt x="22057" y="4894"/>
                      <a:pt x="26079" y="8420"/>
                      <a:pt x="29606" y="13088"/>
                    </a:cubicBezTo>
                    <a:cubicBezTo>
                      <a:pt x="38446" y="24808"/>
                      <a:pt x="40631" y="39161"/>
                      <a:pt x="34473" y="45070"/>
                    </a:cubicBezTo>
                    <a:cubicBezTo>
                      <a:pt x="32983" y="46511"/>
                      <a:pt x="31443" y="47057"/>
                      <a:pt x="29755" y="46957"/>
                    </a:cubicBezTo>
                    <a:cubicBezTo>
                      <a:pt x="24491" y="46610"/>
                      <a:pt x="18283" y="39409"/>
                      <a:pt x="11529" y="30470"/>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6" name="Google Shape;4946;p36"/>
              <p:cNvSpPr/>
              <p:nvPr/>
            </p:nvSpPr>
            <p:spPr>
              <a:xfrm>
                <a:off x="11780620" y="-324333"/>
                <a:ext cx="29755" cy="46957"/>
              </a:xfrm>
              <a:custGeom>
                <a:rect b="b" l="l" r="r" t="t"/>
                <a:pathLst>
                  <a:path extrusionOk="0" h="46957" w="29755">
                    <a:moveTo>
                      <a:pt x="11529" y="30470"/>
                    </a:moveTo>
                    <a:cubicBezTo>
                      <a:pt x="2689" y="18750"/>
                      <a:pt x="-3718" y="8470"/>
                      <a:pt x="2441" y="2560"/>
                    </a:cubicBezTo>
                    <a:cubicBezTo>
                      <a:pt x="6166" y="-1016"/>
                      <a:pt x="12075" y="-718"/>
                      <a:pt x="18134" y="2659"/>
                    </a:cubicBezTo>
                    <a:cubicBezTo>
                      <a:pt x="16843" y="3503"/>
                      <a:pt x="15551" y="4447"/>
                      <a:pt x="14558" y="5837"/>
                    </a:cubicBezTo>
                    <a:cubicBezTo>
                      <a:pt x="11230" y="10456"/>
                      <a:pt x="11976" y="16018"/>
                      <a:pt x="13516" y="20736"/>
                    </a:cubicBezTo>
                    <a:cubicBezTo>
                      <a:pt x="15005" y="25355"/>
                      <a:pt x="17141" y="29625"/>
                      <a:pt x="19574" y="33648"/>
                    </a:cubicBezTo>
                    <a:cubicBezTo>
                      <a:pt x="22504" y="38515"/>
                      <a:pt x="25931" y="42984"/>
                      <a:pt x="29755" y="46957"/>
                    </a:cubicBezTo>
                    <a:cubicBezTo>
                      <a:pt x="24491" y="46610"/>
                      <a:pt x="18283" y="39409"/>
                      <a:pt x="11529" y="30470"/>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4947" name="Google Shape;4947;p36"/>
          <p:cNvGrpSpPr/>
          <p:nvPr/>
        </p:nvGrpSpPr>
        <p:grpSpPr>
          <a:xfrm>
            <a:off x="8430775" y="4213830"/>
            <a:ext cx="470888" cy="701064"/>
            <a:chOff x="8430775" y="4213830"/>
            <a:chExt cx="470888" cy="701064"/>
          </a:xfrm>
        </p:grpSpPr>
        <p:sp>
          <p:nvSpPr>
            <p:cNvPr id="4948" name="Google Shape;4948;p36"/>
            <p:cNvSpPr/>
            <p:nvPr/>
          </p:nvSpPr>
          <p:spPr>
            <a:xfrm>
              <a:off x="8767700" y="4213830"/>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49" name="Google Shape;4949;p36"/>
            <p:cNvSpPr/>
            <p:nvPr/>
          </p:nvSpPr>
          <p:spPr>
            <a:xfrm>
              <a:off x="8430775" y="4390618"/>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0" name="Google Shape;4950;p36"/>
            <p:cNvSpPr/>
            <p:nvPr/>
          </p:nvSpPr>
          <p:spPr>
            <a:xfrm>
              <a:off x="8714560" y="4620670"/>
              <a:ext cx="187103" cy="294224"/>
            </a:xfrm>
            <a:custGeom>
              <a:rect b="b" l="l" r="r" t="t"/>
              <a:pathLst>
                <a:path extrusionOk="0" h="217944" w="138595">
                  <a:moveTo>
                    <a:pt x="69298" y="0"/>
                  </a:moveTo>
                  <a:lnTo>
                    <a:pt x="93791" y="70438"/>
                  </a:lnTo>
                  <a:lnTo>
                    <a:pt x="138596" y="108972"/>
                  </a:lnTo>
                  <a:lnTo>
                    <a:pt x="93791" y="147506"/>
                  </a:lnTo>
                  <a:lnTo>
                    <a:pt x="69298" y="217944"/>
                  </a:lnTo>
                  <a:lnTo>
                    <a:pt x="44805" y="147506"/>
                  </a:lnTo>
                  <a:lnTo>
                    <a:pt x="0" y="108972"/>
                  </a:lnTo>
                  <a:lnTo>
                    <a:pt x="44805" y="70438"/>
                  </a:lnTo>
                  <a:lnTo>
                    <a:pt x="6929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951" name="Google Shape;4951;p36"/>
          <p:cNvGrpSpPr/>
          <p:nvPr/>
        </p:nvGrpSpPr>
        <p:grpSpPr>
          <a:xfrm>
            <a:off x="4053772" y="1201920"/>
            <a:ext cx="1036462" cy="1137471"/>
            <a:chOff x="544756" y="-2191633"/>
            <a:chExt cx="2838845" cy="3115505"/>
          </a:xfrm>
        </p:grpSpPr>
        <p:sp>
          <p:nvSpPr>
            <p:cNvPr id="4952" name="Google Shape;4952;p36"/>
            <p:cNvSpPr/>
            <p:nvPr/>
          </p:nvSpPr>
          <p:spPr>
            <a:xfrm>
              <a:off x="1530863" y="-2191633"/>
              <a:ext cx="1226283" cy="1474309"/>
            </a:xfrm>
            <a:custGeom>
              <a:rect b="b" l="l" r="r" t="t"/>
              <a:pathLst>
                <a:path extrusionOk="0" h="616221" w="512553">
                  <a:moveTo>
                    <a:pt x="42" y="529077"/>
                  </a:moveTo>
                  <a:cubicBezTo>
                    <a:pt x="14865" y="549791"/>
                    <a:pt x="39991" y="566387"/>
                    <a:pt x="68031" y="579309"/>
                  </a:cubicBezTo>
                  <a:cubicBezTo>
                    <a:pt x="101899" y="594933"/>
                    <a:pt x="139968" y="605195"/>
                    <a:pt x="169148" y="610981"/>
                  </a:cubicBezTo>
                  <a:cubicBezTo>
                    <a:pt x="204135" y="617906"/>
                    <a:pt x="241698" y="619743"/>
                    <a:pt x="274320" y="605322"/>
                  </a:cubicBezTo>
                  <a:cubicBezTo>
                    <a:pt x="306963" y="590901"/>
                    <a:pt x="332765" y="556653"/>
                    <a:pt x="328077" y="521286"/>
                  </a:cubicBezTo>
                  <a:cubicBezTo>
                    <a:pt x="362769" y="533406"/>
                    <a:pt x="401873" y="535982"/>
                    <a:pt x="435931" y="522215"/>
                  </a:cubicBezTo>
                  <a:cubicBezTo>
                    <a:pt x="469989" y="508427"/>
                    <a:pt x="497669" y="476460"/>
                    <a:pt x="500457" y="439805"/>
                  </a:cubicBezTo>
                  <a:cubicBezTo>
                    <a:pt x="503244" y="403171"/>
                    <a:pt x="476956" y="364848"/>
                    <a:pt x="440618" y="359485"/>
                  </a:cubicBezTo>
                  <a:cubicBezTo>
                    <a:pt x="478793" y="351588"/>
                    <a:pt x="509599" y="316390"/>
                    <a:pt x="512365" y="277498"/>
                  </a:cubicBezTo>
                  <a:cubicBezTo>
                    <a:pt x="515089" y="238605"/>
                    <a:pt x="488020" y="210227"/>
                    <a:pt x="451302" y="197072"/>
                  </a:cubicBezTo>
                  <a:cubicBezTo>
                    <a:pt x="480461" y="194686"/>
                    <a:pt x="498451" y="183094"/>
                    <a:pt x="503560" y="160417"/>
                  </a:cubicBezTo>
                  <a:cubicBezTo>
                    <a:pt x="521909" y="79274"/>
                    <a:pt x="447164" y="13439"/>
                    <a:pt x="442159" y="10800"/>
                  </a:cubicBezTo>
                  <a:cubicBezTo>
                    <a:pt x="430652" y="4719"/>
                    <a:pt x="420792" y="1362"/>
                    <a:pt x="412219" y="348"/>
                  </a:cubicBezTo>
                  <a:cubicBezTo>
                    <a:pt x="367794" y="-5015"/>
                    <a:pt x="357786" y="52311"/>
                    <a:pt x="329112" y="121693"/>
                  </a:cubicBezTo>
                  <a:cubicBezTo>
                    <a:pt x="288530" y="219918"/>
                    <a:pt x="267183" y="327074"/>
                    <a:pt x="202151" y="413644"/>
                  </a:cubicBezTo>
                  <a:cubicBezTo>
                    <a:pt x="187856" y="432668"/>
                    <a:pt x="171788" y="451228"/>
                    <a:pt x="153608" y="467169"/>
                  </a:cubicBezTo>
                  <a:cubicBezTo>
                    <a:pt x="141742" y="477579"/>
                    <a:pt x="128989" y="486869"/>
                    <a:pt x="115285" y="494407"/>
                  </a:cubicBezTo>
                  <a:cubicBezTo>
                    <a:pt x="97422" y="504268"/>
                    <a:pt x="78251" y="511278"/>
                    <a:pt x="58614" y="516725"/>
                  </a:cubicBezTo>
                  <a:cubicBezTo>
                    <a:pt x="52343" y="518435"/>
                    <a:pt x="2935" y="533216"/>
                    <a:pt x="0" y="5290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3" name="Google Shape;4953;p36"/>
            <p:cNvSpPr/>
            <p:nvPr/>
          </p:nvSpPr>
          <p:spPr>
            <a:xfrm>
              <a:off x="1614877" y="-2190801"/>
              <a:ext cx="1142275" cy="1473476"/>
            </a:xfrm>
            <a:custGeom>
              <a:rect b="b" l="l" r="r" t="t"/>
              <a:pathLst>
                <a:path extrusionOk="0" h="615873" w="477440">
                  <a:moveTo>
                    <a:pt x="21" y="548007"/>
                  </a:moveTo>
                  <a:cubicBezTo>
                    <a:pt x="10832" y="558437"/>
                    <a:pt x="21769" y="568826"/>
                    <a:pt x="32918" y="578961"/>
                  </a:cubicBezTo>
                  <a:cubicBezTo>
                    <a:pt x="66786" y="594585"/>
                    <a:pt x="104855" y="604847"/>
                    <a:pt x="134035" y="610632"/>
                  </a:cubicBezTo>
                  <a:cubicBezTo>
                    <a:pt x="169022" y="617558"/>
                    <a:pt x="206585" y="619395"/>
                    <a:pt x="239207" y="604974"/>
                  </a:cubicBezTo>
                  <a:cubicBezTo>
                    <a:pt x="271850" y="590552"/>
                    <a:pt x="297652" y="556305"/>
                    <a:pt x="292964" y="520938"/>
                  </a:cubicBezTo>
                  <a:cubicBezTo>
                    <a:pt x="327656" y="533058"/>
                    <a:pt x="366760" y="535633"/>
                    <a:pt x="400817" y="521867"/>
                  </a:cubicBezTo>
                  <a:cubicBezTo>
                    <a:pt x="434875" y="508079"/>
                    <a:pt x="462556" y="476112"/>
                    <a:pt x="465343" y="439457"/>
                  </a:cubicBezTo>
                  <a:cubicBezTo>
                    <a:pt x="468131" y="402823"/>
                    <a:pt x="441843" y="364500"/>
                    <a:pt x="405505" y="359137"/>
                  </a:cubicBezTo>
                  <a:cubicBezTo>
                    <a:pt x="443680" y="351240"/>
                    <a:pt x="474486" y="316042"/>
                    <a:pt x="477252" y="277149"/>
                  </a:cubicBezTo>
                  <a:cubicBezTo>
                    <a:pt x="479976" y="238256"/>
                    <a:pt x="452907" y="209879"/>
                    <a:pt x="416189" y="196724"/>
                  </a:cubicBezTo>
                  <a:cubicBezTo>
                    <a:pt x="445348" y="194338"/>
                    <a:pt x="463338" y="182746"/>
                    <a:pt x="468447" y="160069"/>
                  </a:cubicBezTo>
                  <a:cubicBezTo>
                    <a:pt x="486796" y="78926"/>
                    <a:pt x="412050" y="13091"/>
                    <a:pt x="407046" y="10452"/>
                  </a:cubicBezTo>
                  <a:cubicBezTo>
                    <a:pt x="395539" y="4371"/>
                    <a:pt x="385678" y="1014"/>
                    <a:pt x="377106" y="0"/>
                  </a:cubicBezTo>
                  <a:cubicBezTo>
                    <a:pt x="382279" y="6926"/>
                    <a:pt x="387325" y="13830"/>
                    <a:pt x="390176" y="20587"/>
                  </a:cubicBezTo>
                  <a:cubicBezTo>
                    <a:pt x="397883" y="38809"/>
                    <a:pt x="402549" y="58276"/>
                    <a:pt x="403119" y="78060"/>
                  </a:cubicBezTo>
                  <a:cubicBezTo>
                    <a:pt x="404597" y="127363"/>
                    <a:pt x="378563" y="178122"/>
                    <a:pt x="334391" y="200124"/>
                  </a:cubicBezTo>
                  <a:cubicBezTo>
                    <a:pt x="365092" y="218789"/>
                    <a:pt x="382490" y="257112"/>
                    <a:pt x="376345" y="292500"/>
                  </a:cubicBezTo>
                  <a:cubicBezTo>
                    <a:pt x="370159" y="327888"/>
                    <a:pt x="340852" y="358081"/>
                    <a:pt x="305654" y="365260"/>
                  </a:cubicBezTo>
                  <a:cubicBezTo>
                    <a:pt x="304303" y="432700"/>
                    <a:pt x="257555" y="493953"/>
                    <a:pt x="197527" y="524717"/>
                  </a:cubicBezTo>
                  <a:cubicBezTo>
                    <a:pt x="137498" y="555502"/>
                    <a:pt x="66532" y="559113"/>
                    <a:pt x="0" y="548028"/>
                  </a:cubicBezTo>
                  <a:close/>
                </a:path>
              </a:pathLst>
            </a:custGeom>
            <a:solidFill>
              <a:srgbClr val="DEDED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4" name="Google Shape;4954;p36"/>
            <p:cNvSpPr/>
            <p:nvPr/>
          </p:nvSpPr>
          <p:spPr>
            <a:xfrm>
              <a:off x="767234" y="-1859491"/>
              <a:ext cx="2616299" cy="2783171"/>
            </a:xfrm>
            <a:custGeom>
              <a:rect b="b" l="l" r="r" t="t"/>
              <a:pathLst>
                <a:path extrusionOk="0" h="1163290" w="1093542">
                  <a:moveTo>
                    <a:pt x="16896" y="294000"/>
                  </a:moveTo>
                  <a:cubicBezTo>
                    <a:pt x="23569" y="308041"/>
                    <a:pt x="32247" y="320984"/>
                    <a:pt x="42973" y="332196"/>
                  </a:cubicBezTo>
                  <a:cubicBezTo>
                    <a:pt x="67445" y="357745"/>
                    <a:pt x="96731" y="380316"/>
                    <a:pt x="111490" y="412474"/>
                  </a:cubicBezTo>
                  <a:cubicBezTo>
                    <a:pt x="131696" y="456498"/>
                    <a:pt x="120252" y="507553"/>
                    <a:pt x="115734" y="555778"/>
                  </a:cubicBezTo>
                  <a:cubicBezTo>
                    <a:pt x="104649" y="674315"/>
                    <a:pt x="146920" y="805352"/>
                    <a:pt x="248439" y="867534"/>
                  </a:cubicBezTo>
                  <a:cubicBezTo>
                    <a:pt x="322234" y="912719"/>
                    <a:pt x="414504" y="915147"/>
                    <a:pt x="500335" y="904316"/>
                  </a:cubicBezTo>
                  <a:cubicBezTo>
                    <a:pt x="507915" y="903344"/>
                    <a:pt x="515917" y="902352"/>
                    <a:pt x="522949" y="905308"/>
                  </a:cubicBezTo>
                  <a:cubicBezTo>
                    <a:pt x="525419" y="906364"/>
                    <a:pt x="527636" y="907800"/>
                    <a:pt x="529600" y="909552"/>
                  </a:cubicBezTo>
                  <a:cubicBezTo>
                    <a:pt x="534520" y="913838"/>
                    <a:pt x="538130" y="919877"/>
                    <a:pt x="541530" y="925557"/>
                  </a:cubicBezTo>
                  <a:cubicBezTo>
                    <a:pt x="571153" y="974986"/>
                    <a:pt x="608124" y="1019981"/>
                    <a:pt x="650692" y="1058811"/>
                  </a:cubicBezTo>
                  <a:cubicBezTo>
                    <a:pt x="686671" y="1091665"/>
                    <a:pt x="726683" y="1120148"/>
                    <a:pt x="769609" y="1143206"/>
                  </a:cubicBezTo>
                  <a:cubicBezTo>
                    <a:pt x="805208" y="1162335"/>
                    <a:pt x="854595" y="1175616"/>
                    <a:pt x="881706" y="1145634"/>
                  </a:cubicBezTo>
                  <a:cubicBezTo>
                    <a:pt x="901828" y="1123337"/>
                    <a:pt x="897753" y="1088793"/>
                    <a:pt x="890236" y="1059719"/>
                  </a:cubicBezTo>
                  <a:cubicBezTo>
                    <a:pt x="909493" y="1095656"/>
                    <a:pt x="964327" y="1105664"/>
                    <a:pt x="995048" y="1078848"/>
                  </a:cubicBezTo>
                  <a:cubicBezTo>
                    <a:pt x="1025791" y="1052033"/>
                    <a:pt x="1023258" y="996333"/>
                    <a:pt x="990235" y="972410"/>
                  </a:cubicBezTo>
                  <a:cubicBezTo>
                    <a:pt x="1025052" y="981236"/>
                    <a:pt x="1058857" y="953259"/>
                    <a:pt x="1077311" y="922432"/>
                  </a:cubicBezTo>
                  <a:cubicBezTo>
                    <a:pt x="1091246" y="899079"/>
                    <a:pt x="1100283" y="869033"/>
                    <a:pt x="1087171" y="845237"/>
                  </a:cubicBezTo>
                  <a:cubicBezTo>
                    <a:pt x="1078662" y="829845"/>
                    <a:pt x="1062510" y="820238"/>
                    <a:pt x="1046125" y="813882"/>
                  </a:cubicBezTo>
                  <a:cubicBezTo>
                    <a:pt x="1037848" y="810652"/>
                    <a:pt x="1029381" y="808076"/>
                    <a:pt x="1020808" y="806028"/>
                  </a:cubicBezTo>
                  <a:cubicBezTo>
                    <a:pt x="986645" y="797856"/>
                    <a:pt x="950434" y="798025"/>
                    <a:pt x="915046" y="798659"/>
                  </a:cubicBezTo>
                  <a:cubicBezTo>
                    <a:pt x="870790" y="799482"/>
                    <a:pt x="825436" y="800643"/>
                    <a:pt x="783502" y="786560"/>
                  </a:cubicBezTo>
                  <a:cubicBezTo>
                    <a:pt x="744334" y="773427"/>
                    <a:pt x="708060" y="743909"/>
                    <a:pt x="697186" y="704593"/>
                  </a:cubicBezTo>
                  <a:cubicBezTo>
                    <a:pt x="696404" y="701764"/>
                    <a:pt x="695729" y="698892"/>
                    <a:pt x="695222" y="695979"/>
                  </a:cubicBezTo>
                  <a:cubicBezTo>
                    <a:pt x="746699" y="717347"/>
                    <a:pt x="807847" y="723808"/>
                    <a:pt x="856938" y="697457"/>
                  </a:cubicBezTo>
                  <a:cubicBezTo>
                    <a:pt x="906072" y="671106"/>
                    <a:pt x="935126" y="605038"/>
                    <a:pt x="908289" y="556179"/>
                  </a:cubicBezTo>
                  <a:cubicBezTo>
                    <a:pt x="962152" y="579616"/>
                    <a:pt x="1031534" y="558629"/>
                    <a:pt x="1063417" y="509284"/>
                  </a:cubicBezTo>
                  <a:cubicBezTo>
                    <a:pt x="1095279" y="459939"/>
                    <a:pt x="1085862" y="388065"/>
                    <a:pt x="1042345" y="348602"/>
                  </a:cubicBezTo>
                  <a:cubicBezTo>
                    <a:pt x="1075262" y="334603"/>
                    <a:pt x="1096631" y="297357"/>
                    <a:pt x="1092070" y="261885"/>
                  </a:cubicBezTo>
                  <a:cubicBezTo>
                    <a:pt x="1087509" y="226391"/>
                    <a:pt x="1057442" y="195754"/>
                    <a:pt x="1022075" y="190518"/>
                  </a:cubicBezTo>
                  <a:cubicBezTo>
                    <a:pt x="1061116" y="142208"/>
                    <a:pt x="1059934" y="65879"/>
                    <a:pt x="1019372" y="18814"/>
                  </a:cubicBezTo>
                  <a:cubicBezTo>
                    <a:pt x="1013524" y="12016"/>
                    <a:pt x="1006725" y="5660"/>
                    <a:pt x="998342" y="2408"/>
                  </a:cubicBezTo>
                  <a:cubicBezTo>
                    <a:pt x="994119" y="804"/>
                    <a:pt x="989939" y="23"/>
                    <a:pt x="985800" y="1"/>
                  </a:cubicBezTo>
                  <a:cubicBezTo>
                    <a:pt x="961962" y="-210"/>
                    <a:pt x="940003" y="23607"/>
                    <a:pt x="924399" y="44511"/>
                  </a:cubicBezTo>
                  <a:cubicBezTo>
                    <a:pt x="853623" y="139505"/>
                    <a:pt x="768785" y="224005"/>
                    <a:pt x="673474" y="294401"/>
                  </a:cubicBezTo>
                  <a:cubicBezTo>
                    <a:pt x="639036" y="319844"/>
                    <a:pt x="602614" y="343704"/>
                    <a:pt x="563404" y="360405"/>
                  </a:cubicBezTo>
                  <a:cubicBezTo>
                    <a:pt x="547209" y="367289"/>
                    <a:pt x="530529" y="372968"/>
                    <a:pt x="513320" y="377001"/>
                  </a:cubicBezTo>
                  <a:cubicBezTo>
                    <a:pt x="488680" y="382766"/>
                    <a:pt x="462308" y="385025"/>
                    <a:pt x="438364" y="376811"/>
                  </a:cubicBezTo>
                  <a:cubicBezTo>
                    <a:pt x="404771" y="365262"/>
                    <a:pt x="381080" y="335005"/>
                    <a:pt x="364569" y="303565"/>
                  </a:cubicBezTo>
                  <a:cubicBezTo>
                    <a:pt x="342778" y="262012"/>
                    <a:pt x="330236" y="216320"/>
                    <a:pt x="311592" y="173246"/>
                  </a:cubicBezTo>
                  <a:cubicBezTo>
                    <a:pt x="292948" y="130194"/>
                    <a:pt x="266513" y="88133"/>
                    <a:pt x="225804" y="64781"/>
                  </a:cubicBezTo>
                  <a:cubicBezTo>
                    <a:pt x="174918" y="35558"/>
                    <a:pt x="106465" y="42336"/>
                    <a:pt x="60625" y="79012"/>
                  </a:cubicBezTo>
                  <a:cubicBezTo>
                    <a:pt x="-122" y="127618"/>
                    <a:pt x="-16232" y="224407"/>
                    <a:pt x="16896" y="2939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5" name="Google Shape;4955;p36"/>
            <p:cNvSpPr/>
            <p:nvPr/>
          </p:nvSpPr>
          <p:spPr>
            <a:xfrm>
              <a:off x="1091012" y="-1447692"/>
              <a:ext cx="67933" cy="112287"/>
            </a:xfrm>
            <a:custGeom>
              <a:rect b="b" l="l" r="r" t="t"/>
              <a:pathLst>
                <a:path extrusionOk="0" h="46933" w="28394">
                  <a:moveTo>
                    <a:pt x="388" y="21535"/>
                  </a:moveTo>
                  <a:cubicBezTo>
                    <a:pt x="-1427" y="34436"/>
                    <a:pt x="3302" y="45774"/>
                    <a:pt x="10924" y="46851"/>
                  </a:cubicBezTo>
                  <a:cubicBezTo>
                    <a:pt x="18547" y="47928"/>
                    <a:pt x="26190" y="38321"/>
                    <a:pt x="28006" y="25399"/>
                  </a:cubicBezTo>
                  <a:cubicBezTo>
                    <a:pt x="29822" y="12498"/>
                    <a:pt x="25092" y="1159"/>
                    <a:pt x="17470" y="82"/>
                  </a:cubicBezTo>
                  <a:cubicBezTo>
                    <a:pt x="9847" y="-994"/>
                    <a:pt x="2204" y="8613"/>
                    <a:pt x="388" y="215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6" name="Google Shape;4956;p36"/>
            <p:cNvSpPr/>
            <p:nvPr/>
          </p:nvSpPr>
          <p:spPr>
            <a:xfrm>
              <a:off x="2325395" y="-1859389"/>
              <a:ext cx="1056198" cy="1709999"/>
            </a:xfrm>
            <a:custGeom>
              <a:rect b="b" l="l" r="r" t="t"/>
              <a:pathLst>
                <a:path extrusionOk="0" h="714733" w="441462">
                  <a:moveTo>
                    <a:pt x="0" y="648385"/>
                  </a:moveTo>
                  <a:cubicBezTo>
                    <a:pt x="11275" y="670196"/>
                    <a:pt x="44509" y="698891"/>
                    <a:pt x="44002" y="695977"/>
                  </a:cubicBezTo>
                  <a:cubicBezTo>
                    <a:pt x="95480" y="717345"/>
                    <a:pt x="156627" y="723806"/>
                    <a:pt x="205719" y="697455"/>
                  </a:cubicBezTo>
                  <a:cubicBezTo>
                    <a:pt x="254852" y="671104"/>
                    <a:pt x="283906" y="605037"/>
                    <a:pt x="257069" y="556178"/>
                  </a:cubicBezTo>
                  <a:cubicBezTo>
                    <a:pt x="310933" y="579615"/>
                    <a:pt x="380315" y="558627"/>
                    <a:pt x="412198" y="509283"/>
                  </a:cubicBezTo>
                  <a:cubicBezTo>
                    <a:pt x="444060" y="459938"/>
                    <a:pt x="434642" y="388064"/>
                    <a:pt x="391126" y="348601"/>
                  </a:cubicBezTo>
                  <a:cubicBezTo>
                    <a:pt x="424043" y="334602"/>
                    <a:pt x="445411" y="297356"/>
                    <a:pt x="440850" y="261884"/>
                  </a:cubicBezTo>
                  <a:cubicBezTo>
                    <a:pt x="436289" y="226390"/>
                    <a:pt x="406222" y="195753"/>
                    <a:pt x="370855" y="190517"/>
                  </a:cubicBezTo>
                  <a:cubicBezTo>
                    <a:pt x="409896" y="142206"/>
                    <a:pt x="408714" y="65877"/>
                    <a:pt x="368153" y="18813"/>
                  </a:cubicBezTo>
                  <a:cubicBezTo>
                    <a:pt x="362304" y="12014"/>
                    <a:pt x="355505" y="5659"/>
                    <a:pt x="347123" y="2407"/>
                  </a:cubicBezTo>
                  <a:cubicBezTo>
                    <a:pt x="342900" y="802"/>
                    <a:pt x="338719" y="21"/>
                    <a:pt x="334581" y="0"/>
                  </a:cubicBezTo>
                  <a:cubicBezTo>
                    <a:pt x="336544" y="3273"/>
                    <a:pt x="338297" y="6313"/>
                    <a:pt x="339543" y="8932"/>
                  </a:cubicBezTo>
                  <a:cubicBezTo>
                    <a:pt x="348284" y="27343"/>
                    <a:pt x="354027" y="45460"/>
                    <a:pt x="356075" y="65835"/>
                  </a:cubicBezTo>
                  <a:cubicBezTo>
                    <a:pt x="362093" y="125083"/>
                    <a:pt x="343027" y="192375"/>
                    <a:pt x="291021" y="221365"/>
                  </a:cubicBezTo>
                  <a:cubicBezTo>
                    <a:pt x="331223" y="226876"/>
                    <a:pt x="364035" y="265769"/>
                    <a:pt x="362663" y="306351"/>
                  </a:cubicBezTo>
                  <a:cubicBezTo>
                    <a:pt x="361290" y="346933"/>
                    <a:pt x="325945" y="383546"/>
                    <a:pt x="285447" y="386333"/>
                  </a:cubicBezTo>
                  <a:cubicBezTo>
                    <a:pt x="317373" y="390809"/>
                    <a:pt x="339501" y="429259"/>
                    <a:pt x="327296" y="459136"/>
                  </a:cubicBezTo>
                  <a:cubicBezTo>
                    <a:pt x="316908" y="484579"/>
                    <a:pt x="287791" y="498303"/>
                    <a:pt x="260321" y="498831"/>
                  </a:cubicBezTo>
                  <a:cubicBezTo>
                    <a:pt x="232809" y="499359"/>
                    <a:pt x="206373" y="489308"/>
                    <a:pt x="180719" y="479384"/>
                  </a:cubicBezTo>
                  <a:cubicBezTo>
                    <a:pt x="200208" y="527526"/>
                    <a:pt x="184583" y="586731"/>
                    <a:pt x="145965" y="621422"/>
                  </a:cubicBezTo>
                  <a:cubicBezTo>
                    <a:pt x="107325" y="656113"/>
                    <a:pt x="48964" y="665720"/>
                    <a:pt x="21" y="64838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7" name="Google Shape;4957;p36"/>
            <p:cNvSpPr/>
            <p:nvPr/>
          </p:nvSpPr>
          <p:spPr>
            <a:xfrm>
              <a:off x="1138485" y="-1009686"/>
              <a:ext cx="552569" cy="307553"/>
            </a:xfrm>
            <a:custGeom>
              <a:rect b="b" l="l" r="r" t="t"/>
              <a:pathLst>
                <a:path extrusionOk="0" h="128549" w="230959">
                  <a:moveTo>
                    <a:pt x="220113" y="17103"/>
                  </a:moveTo>
                  <a:cubicBezTo>
                    <a:pt x="222963" y="34332"/>
                    <a:pt x="204087" y="48880"/>
                    <a:pt x="186625" y="48500"/>
                  </a:cubicBezTo>
                  <a:cubicBezTo>
                    <a:pt x="169163" y="48120"/>
                    <a:pt x="153686" y="37753"/>
                    <a:pt x="139350" y="27787"/>
                  </a:cubicBezTo>
                  <a:cubicBezTo>
                    <a:pt x="143003" y="39168"/>
                    <a:pt x="143868" y="51857"/>
                    <a:pt x="139413" y="62964"/>
                  </a:cubicBezTo>
                  <a:cubicBezTo>
                    <a:pt x="134958" y="74070"/>
                    <a:pt x="124506" y="83149"/>
                    <a:pt x="112555" y="83782"/>
                  </a:cubicBezTo>
                  <a:cubicBezTo>
                    <a:pt x="94967" y="84733"/>
                    <a:pt x="81580" y="68833"/>
                    <a:pt x="71741" y="54222"/>
                  </a:cubicBezTo>
                  <a:cubicBezTo>
                    <a:pt x="75013" y="73521"/>
                    <a:pt x="64456" y="95163"/>
                    <a:pt x="46044" y="101814"/>
                  </a:cubicBezTo>
                  <a:cubicBezTo>
                    <a:pt x="27632" y="108465"/>
                    <a:pt x="3984" y="96324"/>
                    <a:pt x="1134" y="76962"/>
                  </a:cubicBezTo>
                  <a:cubicBezTo>
                    <a:pt x="-4419" y="98647"/>
                    <a:pt x="11100" y="123372"/>
                    <a:pt x="33017" y="127827"/>
                  </a:cubicBezTo>
                  <a:cubicBezTo>
                    <a:pt x="54954" y="132283"/>
                    <a:pt x="78856" y="115560"/>
                    <a:pt x="82214" y="93432"/>
                  </a:cubicBezTo>
                  <a:cubicBezTo>
                    <a:pt x="95474" y="107220"/>
                    <a:pt x="117201" y="112118"/>
                    <a:pt x="135085" y="105319"/>
                  </a:cubicBezTo>
                  <a:cubicBezTo>
                    <a:pt x="152969" y="98520"/>
                    <a:pt x="165975" y="80468"/>
                    <a:pt x="166735" y="61338"/>
                  </a:cubicBezTo>
                  <a:cubicBezTo>
                    <a:pt x="173344" y="68474"/>
                    <a:pt x="184112" y="70269"/>
                    <a:pt x="193741" y="68876"/>
                  </a:cubicBezTo>
                  <a:cubicBezTo>
                    <a:pt x="212026" y="66194"/>
                    <a:pt x="228917" y="51562"/>
                    <a:pt x="230818" y="33192"/>
                  </a:cubicBezTo>
                  <a:cubicBezTo>
                    <a:pt x="232211" y="19658"/>
                    <a:pt x="223195" y="3568"/>
                    <a:pt x="209703" y="0"/>
                  </a:cubicBezTo>
                  <a:cubicBezTo>
                    <a:pt x="214454" y="4497"/>
                    <a:pt x="218994" y="10388"/>
                    <a:pt x="220113" y="171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8" name="Google Shape;4958;p36"/>
            <p:cNvSpPr/>
            <p:nvPr/>
          </p:nvSpPr>
          <p:spPr>
            <a:xfrm>
              <a:off x="2324032" y="69122"/>
              <a:ext cx="1059569" cy="854749"/>
            </a:xfrm>
            <a:custGeom>
              <a:rect b="b" l="l" r="r" t="t"/>
              <a:pathLst>
                <a:path extrusionOk="0" h="357262" w="442871">
                  <a:moveTo>
                    <a:pt x="21" y="252783"/>
                  </a:moveTo>
                  <a:cubicBezTo>
                    <a:pt x="36000" y="285637"/>
                    <a:pt x="76012" y="314121"/>
                    <a:pt x="118938" y="337178"/>
                  </a:cubicBezTo>
                  <a:cubicBezTo>
                    <a:pt x="154537" y="356308"/>
                    <a:pt x="203924" y="369589"/>
                    <a:pt x="231035" y="339606"/>
                  </a:cubicBezTo>
                  <a:cubicBezTo>
                    <a:pt x="251157" y="317309"/>
                    <a:pt x="247082" y="282766"/>
                    <a:pt x="239565" y="253691"/>
                  </a:cubicBezTo>
                  <a:cubicBezTo>
                    <a:pt x="258822" y="289628"/>
                    <a:pt x="313657" y="299636"/>
                    <a:pt x="344378" y="272821"/>
                  </a:cubicBezTo>
                  <a:cubicBezTo>
                    <a:pt x="375121" y="246005"/>
                    <a:pt x="372587" y="190305"/>
                    <a:pt x="339564" y="166382"/>
                  </a:cubicBezTo>
                  <a:cubicBezTo>
                    <a:pt x="374382" y="175208"/>
                    <a:pt x="408186" y="147232"/>
                    <a:pt x="426640" y="116404"/>
                  </a:cubicBezTo>
                  <a:cubicBezTo>
                    <a:pt x="440576" y="93052"/>
                    <a:pt x="449613" y="63006"/>
                    <a:pt x="436501" y="39210"/>
                  </a:cubicBezTo>
                  <a:cubicBezTo>
                    <a:pt x="427991" y="23817"/>
                    <a:pt x="411839" y="14210"/>
                    <a:pt x="395454" y="7855"/>
                  </a:cubicBezTo>
                  <a:cubicBezTo>
                    <a:pt x="387177" y="4624"/>
                    <a:pt x="378710" y="2048"/>
                    <a:pt x="370138" y="0"/>
                  </a:cubicBezTo>
                  <a:cubicBezTo>
                    <a:pt x="377021" y="7221"/>
                    <a:pt x="382680" y="16279"/>
                    <a:pt x="386227" y="28842"/>
                  </a:cubicBezTo>
                  <a:cubicBezTo>
                    <a:pt x="394884" y="59564"/>
                    <a:pt x="386227" y="97296"/>
                    <a:pt x="358335" y="115433"/>
                  </a:cubicBezTo>
                  <a:cubicBezTo>
                    <a:pt x="329450" y="134183"/>
                    <a:pt x="291022" y="127996"/>
                    <a:pt x="258970" y="115433"/>
                  </a:cubicBezTo>
                  <a:cubicBezTo>
                    <a:pt x="268914" y="125336"/>
                    <a:pt x="279071" y="135513"/>
                    <a:pt x="285278" y="148076"/>
                  </a:cubicBezTo>
                  <a:cubicBezTo>
                    <a:pt x="291507" y="160682"/>
                    <a:pt x="293217" y="176391"/>
                    <a:pt x="286123" y="188510"/>
                  </a:cubicBezTo>
                  <a:cubicBezTo>
                    <a:pt x="275650" y="206416"/>
                    <a:pt x="249700" y="209752"/>
                    <a:pt x="230740" y="201327"/>
                  </a:cubicBezTo>
                  <a:cubicBezTo>
                    <a:pt x="211779" y="192881"/>
                    <a:pt x="198181" y="175969"/>
                    <a:pt x="185343" y="159626"/>
                  </a:cubicBezTo>
                  <a:cubicBezTo>
                    <a:pt x="190875" y="180804"/>
                    <a:pt x="196471" y="202341"/>
                    <a:pt x="195668" y="224215"/>
                  </a:cubicBezTo>
                  <a:cubicBezTo>
                    <a:pt x="194866" y="246090"/>
                    <a:pt x="186758" y="268725"/>
                    <a:pt x="169444" y="282111"/>
                  </a:cubicBezTo>
                  <a:cubicBezTo>
                    <a:pt x="152046" y="295540"/>
                    <a:pt x="128313" y="297673"/>
                    <a:pt x="106459" y="295160"/>
                  </a:cubicBezTo>
                  <a:cubicBezTo>
                    <a:pt x="67841" y="290705"/>
                    <a:pt x="32812" y="274151"/>
                    <a:pt x="0" y="2527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59" name="Google Shape;4959;p36"/>
            <p:cNvSpPr/>
            <p:nvPr/>
          </p:nvSpPr>
          <p:spPr>
            <a:xfrm>
              <a:off x="2384200" y="-38182"/>
              <a:ext cx="618119" cy="240690"/>
            </a:xfrm>
            <a:custGeom>
              <a:rect b="b" l="l" r="r" t="t"/>
              <a:pathLst>
                <a:path extrusionOk="0" h="100602" w="258357">
                  <a:moveTo>
                    <a:pt x="120733" y="66637"/>
                  </a:moveTo>
                  <a:cubicBezTo>
                    <a:pt x="76055" y="51752"/>
                    <a:pt x="35557" y="27934"/>
                    <a:pt x="0" y="0"/>
                  </a:cubicBezTo>
                  <a:cubicBezTo>
                    <a:pt x="35494" y="65729"/>
                    <a:pt x="124470" y="108550"/>
                    <a:pt x="206564" y="99365"/>
                  </a:cubicBezTo>
                  <a:cubicBezTo>
                    <a:pt x="223624" y="97465"/>
                    <a:pt x="248645" y="92883"/>
                    <a:pt x="258358" y="80003"/>
                  </a:cubicBezTo>
                  <a:cubicBezTo>
                    <a:pt x="209837" y="81312"/>
                    <a:pt x="168156" y="82431"/>
                    <a:pt x="120754" y="6663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0" name="Google Shape;4960;p36"/>
            <p:cNvSpPr/>
            <p:nvPr/>
          </p:nvSpPr>
          <p:spPr>
            <a:xfrm>
              <a:off x="2175824" y="190017"/>
              <a:ext cx="454326" cy="473643"/>
            </a:xfrm>
            <a:custGeom>
              <a:rect b="b" l="l" r="r" t="t"/>
              <a:pathLst>
                <a:path extrusionOk="0" h="197970" w="189896">
                  <a:moveTo>
                    <a:pt x="51807" y="135196"/>
                  </a:moveTo>
                  <a:cubicBezTo>
                    <a:pt x="86034" y="174005"/>
                    <a:pt x="137933" y="199152"/>
                    <a:pt x="189896" y="197928"/>
                  </a:cubicBezTo>
                  <a:cubicBezTo>
                    <a:pt x="147836" y="173878"/>
                    <a:pt x="107021" y="146978"/>
                    <a:pt x="72879" y="113132"/>
                  </a:cubicBezTo>
                  <a:cubicBezTo>
                    <a:pt x="38653" y="79201"/>
                    <a:pt x="20347" y="42313"/>
                    <a:pt x="1850" y="0"/>
                  </a:cubicBezTo>
                  <a:cubicBezTo>
                    <a:pt x="-8032" y="42461"/>
                    <a:pt x="23556" y="103208"/>
                    <a:pt x="51786" y="13521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1" name="Google Shape;4961;p36"/>
            <p:cNvSpPr/>
            <p:nvPr/>
          </p:nvSpPr>
          <p:spPr>
            <a:xfrm>
              <a:off x="2221424" y="139094"/>
              <a:ext cx="504306" cy="330883"/>
            </a:xfrm>
            <a:custGeom>
              <a:rect b="b" l="l" r="r" t="t"/>
              <a:pathLst>
                <a:path extrusionOk="0" h="138300" w="210786">
                  <a:moveTo>
                    <a:pt x="0" y="0"/>
                  </a:moveTo>
                  <a:cubicBezTo>
                    <a:pt x="0" y="0"/>
                    <a:pt x="69889" y="106058"/>
                    <a:pt x="210787" y="138300"/>
                  </a:cubicBezTo>
                  <a:cubicBezTo>
                    <a:pt x="210787" y="138300"/>
                    <a:pt x="96092" y="70248"/>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2" name="Google Shape;4962;p36"/>
            <p:cNvSpPr/>
            <p:nvPr/>
          </p:nvSpPr>
          <p:spPr>
            <a:xfrm>
              <a:off x="2289072" y="84634"/>
              <a:ext cx="562651" cy="217270"/>
            </a:xfrm>
            <a:custGeom>
              <a:rect b="b" l="l" r="r" t="t"/>
              <a:pathLst>
                <a:path extrusionOk="0" h="90813" w="235173">
                  <a:moveTo>
                    <a:pt x="0" y="0"/>
                  </a:moveTo>
                  <a:cubicBezTo>
                    <a:pt x="0" y="0"/>
                    <a:pt x="90666" y="88977"/>
                    <a:pt x="235173" y="90813"/>
                  </a:cubicBezTo>
                  <a:cubicBezTo>
                    <a:pt x="235173" y="90813"/>
                    <a:pt x="108719" y="48437"/>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3" name="Google Shape;4963;p36"/>
            <p:cNvSpPr/>
            <p:nvPr/>
          </p:nvSpPr>
          <p:spPr>
            <a:xfrm>
              <a:off x="807663" y="-1192116"/>
              <a:ext cx="1231590" cy="1509103"/>
            </a:xfrm>
            <a:custGeom>
              <a:rect b="b" l="l" r="r" t="t"/>
              <a:pathLst>
                <a:path extrusionOk="0" h="630764" w="514771">
                  <a:moveTo>
                    <a:pt x="0" y="15076"/>
                  </a:moveTo>
                  <a:cubicBezTo>
                    <a:pt x="6673" y="29117"/>
                    <a:pt x="15350" y="42060"/>
                    <a:pt x="26077" y="53272"/>
                  </a:cubicBezTo>
                  <a:cubicBezTo>
                    <a:pt x="50549" y="78821"/>
                    <a:pt x="79834" y="101392"/>
                    <a:pt x="94593" y="133549"/>
                  </a:cubicBezTo>
                  <a:cubicBezTo>
                    <a:pt x="114800" y="177573"/>
                    <a:pt x="103356" y="228628"/>
                    <a:pt x="98837" y="276854"/>
                  </a:cubicBezTo>
                  <a:cubicBezTo>
                    <a:pt x="87752" y="395391"/>
                    <a:pt x="130023" y="526428"/>
                    <a:pt x="231542" y="588610"/>
                  </a:cubicBezTo>
                  <a:cubicBezTo>
                    <a:pt x="305337" y="633795"/>
                    <a:pt x="397608" y="636223"/>
                    <a:pt x="483439" y="625391"/>
                  </a:cubicBezTo>
                  <a:cubicBezTo>
                    <a:pt x="491019" y="624420"/>
                    <a:pt x="499021" y="623428"/>
                    <a:pt x="506052" y="626384"/>
                  </a:cubicBezTo>
                  <a:cubicBezTo>
                    <a:pt x="508523" y="627440"/>
                    <a:pt x="510740" y="628875"/>
                    <a:pt x="512703" y="630628"/>
                  </a:cubicBezTo>
                  <a:cubicBezTo>
                    <a:pt x="512767" y="625328"/>
                    <a:pt x="513125" y="620028"/>
                    <a:pt x="513717" y="614750"/>
                  </a:cubicBezTo>
                  <a:cubicBezTo>
                    <a:pt x="514984" y="603981"/>
                    <a:pt x="516631" y="591207"/>
                    <a:pt x="508523" y="584007"/>
                  </a:cubicBezTo>
                  <a:cubicBezTo>
                    <a:pt x="501069" y="577377"/>
                    <a:pt x="489667" y="579467"/>
                    <a:pt x="479765" y="580713"/>
                  </a:cubicBezTo>
                  <a:cubicBezTo>
                    <a:pt x="429237" y="587111"/>
                    <a:pt x="380695" y="561499"/>
                    <a:pt x="336651" y="535950"/>
                  </a:cubicBezTo>
                  <a:cubicBezTo>
                    <a:pt x="289396" y="508501"/>
                    <a:pt x="242226" y="479807"/>
                    <a:pt x="203122" y="441632"/>
                  </a:cubicBezTo>
                  <a:cubicBezTo>
                    <a:pt x="164018" y="403478"/>
                    <a:pt x="133127" y="354703"/>
                    <a:pt x="125716" y="300565"/>
                  </a:cubicBezTo>
                  <a:cubicBezTo>
                    <a:pt x="120860" y="265114"/>
                    <a:pt x="126139" y="229156"/>
                    <a:pt x="126413" y="193409"/>
                  </a:cubicBezTo>
                  <a:cubicBezTo>
                    <a:pt x="126667" y="157620"/>
                    <a:pt x="120923" y="119677"/>
                    <a:pt x="97887" y="92292"/>
                  </a:cubicBezTo>
                  <a:cubicBezTo>
                    <a:pt x="81714" y="73099"/>
                    <a:pt x="58720" y="61148"/>
                    <a:pt x="39590" y="44890"/>
                  </a:cubicBezTo>
                  <a:cubicBezTo>
                    <a:pt x="25148" y="32601"/>
                    <a:pt x="15329" y="17778"/>
                    <a:pt x="9164" y="0"/>
                  </a:cubicBezTo>
                  <a:cubicBezTo>
                    <a:pt x="3716" y="2428"/>
                    <a:pt x="993" y="7981"/>
                    <a:pt x="0" y="1509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4" name="Google Shape;4964;p36"/>
            <p:cNvSpPr/>
            <p:nvPr/>
          </p:nvSpPr>
          <p:spPr>
            <a:xfrm>
              <a:off x="544756" y="-1321144"/>
              <a:ext cx="400320" cy="369572"/>
            </a:xfrm>
            <a:custGeom>
              <a:rect b="b" l="l" r="r" t="t"/>
              <a:pathLst>
                <a:path extrusionOk="0" h="154471" w="167323">
                  <a:moveTo>
                    <a:pt x="0" y="154178"/>
                  </a:moveTo>
                  <a:cubicBezTo>
                    <a:pt x="0" y="154178"/>
                    <a:pt x="72528" y="161357"/>
                    <a:pt x="165918" y="104665"/>
                  </a:cubicBezTo>
                  <a:cubicBezTo>
                    <a:pt x="168578" y="77765"/>
                    <a:pt x="167670" y="51667"/>
                    <a:pt x="161399" y="26815"/>
                  </a:cubicBezTo>
                  <a:cubicBezTo>
                    <a:pt x="161991" y="26393"/>
                    <a:pt x="121979" y="2998"/>
                    <a:pt x="94846" y="0"/>
                  </a:cubicBezTo>
                  <a:cubicBezTo>
                    <a:pt x="94846" y="0"/>
                    <a:pt x="71620" y="78736"/>
                    <a:pt x="0" y="1541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5" name="Google Shape;4965;p36"/>
            <p:cNvSpPr/>
            <p:nvPr/>
          </p:nvSpPr>
          <p:spPr>
            <a:xfrm>
              <a:off x="544756" y="-1256984"/>
              <a:ext cx="400320" cy="305415"/>
            </a:xfrm>
            <a:custGeom>
              <a:rect b="b" l="l" r="r" t="t"/>
              <a:pathLst>
                <a:path extrusionOk="0" h="127655" w="167323">
                  <a:moveTo>
                    <a:pt x="0" y="127363"/>
                  </a:moveTo>
                  <a:cubicBezTo>
                    <a:pt x="0" y="127363"/>
                    <a:pt x="72528" y="134542"/>
                    <a:pt x="165918" y="77849"/>
                  </a:cubicBezTo>
                  <a:cubicBezTo>
                    <a:pt x="168578" y="50949"/>
                    <a:pt x="167670" y="24852"/>
                    <a:pt x="161399" y="0"/>
                  </a:cubicBezTo>
                  <a:cubicBezTo>
                    <a:pt x="161399" y="0"/>
                    <a:pt x="133232" y="95374"/>
                    <a:pt x="0" y="127342"/>
                  </a:cubicBezTo>
                  <a:close/>
                </a:path>
              </a:pathLst>
            </a:custGeom>
            <a:solidFill>
              <a:srgbClr val="DE9E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9" name="Shape 4969"/>
        <p:cNvGrpSpPr/>
        <p:nvPr/>
      </p:nvGrpSpPr>
      <p:grpSpPr>
        <a:xfrm>
          <a:off x="0" y="0"/>
          <a:ext cx="0" cy="0"/>
          <a:chOff x="0" y="0"/>
          <a:chExt cx="0" cy="0"/>
        </a:xfrm>
      </p:grpSpPr>
      <p:sp>
        <p:nvSpPr>
          <p:cNvPr id="4970" name="Google Shape;4970;p37"/>
          <p:cNvSpPr/>
          <p:nvPr/>
        </p:nvSpPr>
        <p:spPr>
          <a:xfrm>
            <a:off x="5016018" y="331798"/>
            <a:ext cx="3037035" cy="3033582"/>
          </a:xfrm>
          <a:custGeom>
            <a:rect b="b" l="l" r="r" t="t"/>
            <a:pathLst>
              <a:path extrusionOk="0" h="2077796" w="2080161">
                <a:moveTo>
                  <a:pt x="1040081" y="689453"/>
                </a:moveTo>
                <a:lnTo>
                  <a:pt x="1139066" y="0"/>
                </a:lnTo>
                <a:lnTo>
                  <a:pt x="1105768" y="695724"/>
                </a:lnTo>
                <a:lnTo>
                  <a:pt x="1333446" y="37457"/>
                </a:lnTo>
                <a:lnTo>
                  <a:pt x="1169091" y="714326"/>
                </a:lnTo>
                <a:lnTo>
                  <a:pt x="1517227" y="111041"/>
                </a:lnTo>
                <a:lnTo>
                  <a:pt x="1227726" y="744562"/>
                </a:lnTo>
                <a:lnTo>
                  <a:pt x="1683757" y="218050"/>
                </a:lnTo>
                <a:lnTo>
                  <a:pt x="1279604" y="785355"/>
                </a:lnTo>
                <a:lnTo>
                  <a:pt x="1827019" y="354661"/>
                </a:lnTo>
                <a:lnTo>
                  <a:pt x="1322804" y="835206"/>
                </a:lnTo>
                <a:lnTo>
                  <a:pt x="1941840" y="515912"/>
                </a:lnTo>
                <a:lnTo>
                  <a:pt x="1355806" y="892364"/>
                </a:lnTo>
                <a:lnTo>
                  <a:pt x="2024081" y="695977"/>
                </a:lnTo>
                <a:lnTo>
                  <a:pt x="1377385" y="954715"/>
                </a:lnTo>
                <a:lnTo>
                  <a:pt x="2070744" y="888352"/>
                </a:lnTo>
                <a:lnTo>
                  <a:pt x="1386781" y="1020022"/>
                </a:lnTo>
                <a:lnTo>
                  <a:pt x="2080161" y="1086089"/>
                </a:lnTo>
                <a:lnTo>
                  <a:pt x="1383635" y="1085942"/>
                </a:lnTo>
                <a:lnTo>
                  <a:pt x="2051995" y="1282032"/>
                </a:lnTo>
                <a:lnTo>
                  <a:pt x="1368074" y="1150066"/>
                </a:lnTo>
                <a:lnTo>
                  <a:pt x="1987258" y="1469107"/>
                </a:lnTo>
                <a:lnTo>
                  <a:pt x="1340667" y="1210095"/>
                </a:lnTo>
                <a:lnTo>
                  <a:pt x="1888273" y="1640536"/>
                </a:lnTo>
                <a:lnTo>
                  <a:pt x="1302387" y="1263831"/>
                </a:lnTo>
                <a:lnTo>
                  <a:pt x="1758629" y="1790132"/>
                </a:lnTo>
                <a:lnTo>
                  <a:pt x="1254647" y="1309376"/>
                </a:lnTo>
                <a:lnTo>
                  <a:pt x="1603036" y="1912512"/>
                </a:lnTo>
                <a:lnTo>
                  <a:pt x="1199137" y="1345038"/>
                </a:lnTo>
                <a:lnTo>
                  <a:pt x="1427089" y="2003220"/>
                </a:lnTo>
                <a:lnTo>
                  <a:pt x="1137862" y="1369573"/>
                </a:lnTo>
                <a:lnTo>
                  <a:pt x="1237143" y="2058984"/>
                </a:lnTo>
                <a:lnTo>
                  <a:pt x="1073083" y="1382052"/>
                </a:lnTo>
                <a:lnTo>
                  <a:pt x="1040081" y="2077797"/>
                </a:lnTo>
                <a:lnTo>
                  <a:pt x="1007100" y="1382052"/>
                </a:lnTo>
                <a:lnTo>
                  <a:pt x="843019" y="2058984"/>
                </a:lnTo>
                <a:lnTo>
                  <a:pt x="942299" y="1369573"/>
                </a:lnTo>
                <a:lnTo>
                  <a:pt x="653094" y="2003220"/>
                </a:lnTo>
                <a:lnTo>
                  <a:pt x="881046" y="1345038"/>
                </a:lnTo>
                <a:lnTo>
                  <a:pt x="477146" y="1912512"/>
                </a:lnTo>
                <a:lnTo>
                  <a:pt x="825536" y="1309376"/>
                </a:lnTo>
                <a:lnTo>
                  <a:pt x="321532" y="1790132"/>
                </a:lnTo>
                <a:lnTo>
                  <a:pt x="777775" y="1263831"/>
                </a:lnTo>
                <a:lnTo>
                  <a:pt x="191910" y="1640536"/>
                </a:lnTo>
                <a:lnTo>
                  <a:pt x="739494" y="1210095"/>
                </a:lnTo>
                <a:lnTo>
                  <a:pt x="92925" y="1469107"/>
                </a:lnTo>
                <a:lnTo>
                  <a:pt x="712088" y="1150066"/>
                </a:lnTo>
                <a:lnTo>
                  <a:pt x="28188" y="1282032"/>
                </a:lnTo>
                <a:lnTo>
                  <a:pt x="696526" y="1085942"/>
                </a:lnTo>
                <a:lnTo>
                  <a:pt x="0" y="1086089"/>
                </a:lnTo>
                <a:lnTo>
                  <a:pt x="693401" y="1020022"/>
                </a:lnTo>
                <a:lnTo>
                  <a:pt x="9417" y="888352"/>
                </a:lnTo>
                <a:lnTo>
                  <a:pt x="702776" y="954715"/>
                </a:lnTo>
                <a:lnTo>
                  <a:pt x="56101" y="695977"/>
                </a:lnTo>
                <a:lnTo>
                  <a:pt x="724355" y="892364"/>
                </a:lnTo>
                <a:lnTo>
                  <a:pt x="138321" y="515912"/>
                </a:lnTo>
                <a:lnTo>
                  <a:pt x="757357" y="835206"/>
                </a:lnTo>
                <a:lnTo>
                  <a:pt x="253163" y="354661"/>
                </a:lnTo>
                <a:lnTo>
                  <a:pt x="800579" y="785355"/>
                </a:lnTo>
                <a:lnTo>
                  <a:pt x="396425" y="218050"/>
                </a:lnTo>
                <a:lnTo>
                  <a:pt x="852436" y="744562"/>
                </a:lnTo>
                <a:lnTo>
                  <a:pt x="562956" y="111041"/>
                </a:lnTo>
                <a:lnTo>
                  <a:pt x="911092" y="714326"/>
                </a:lnTo>
                <a:lnTo>
                  <a:pt x="746737" y="37457"/>
                </a:lnTo>
                <a:lnTo>
                  <a:pt x="974393" y="695724"/>
                </a:lnTo>
                <a:lnTo>
                  <a:pt x="941117" y="0"/>
                </a:lnTo>
                <a:lnTo>
                  <a:pt x="1040081" y="689453"/>
                </a:lnTo>
                <a:close/>
              </a:path>
            </a:pathLst>
          </a:custGeom>
          <a:solidFill>
            <a:srgbClr val="FFFFFF">
              <a:alpha val="452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971" name="Google Shape;4971;p37"/>
          <p:cNvGrpSpPr/>
          <p:nvPr/>
        </p:nvGrpSpPr>
        <p:grpSpPr>
          <a:xfrm>
            <a:off x="5122775" y="781374"/>
            <a:ext cx="2747307" cy="3748958"/>
            <a:chOff x="8234668" y="-2562782"/>
            <a:chExt cx="2010911" cy="2744077"/>
          </a:xfrm>
        </p:grpSpPr>
        <p:sp>
          <p:nvSpPr>
            <p:cNvPr id="4972" name="Google Shape;4972;p37"/>
            <p:cNvSpPr/>
            <p:nvPr/>
          </p:nvSpPr>
          <p:spPr>
            <a:xfrm>
              <a:off x="9523750" y="-2109267"/>
              <a:ext cx="721829" cy="1261872"/>
            </a:xfrm>
            <a:custGeom>
              <a:rect b="b" l="l" r="r" t="t"/>
              <a:pathLst>
                <a:path extrusionOk="0" h="1261872" w="721829">
                  <a:moveTo>
                    <a:pt x="721829" y="1049965"/>
                  </a:moveTo>
                  <a:cubicBezTo>
                    <a:pt x="695061" y="1077974"/>
                    <a:pt x="667299" y="1105040"/>
                    <a:pt x="638744" y="1131261"/>
                  </a:cubicBezTo>
                  <a:cubicBezTo>
                    <a:pt x="587989" y="1177795"/>
                    <a:pt x="534653" y="1221447"/>
                    <a:pt x="478882" y="1261872"/>
                  </a:cubicBezTo>
                  <a:cubicBezTo>
                    <a:pt x="314303" y="1109609"/>
                    <a:pt x="226649" y="893381"/>
                    <a:pt x="150717" y="682467"/>
                  </a:cubicBezTo>
                  <a:cubicBezTo>
                    <a:pt x="140982" y="655451"/>
                    <a:pt x="131348" y="628335"/>
                    <a:pt x="121963" y="601170"/>
                  </a:cubicBezTo>
                  <a:cubicBezTo>
                    <a:pt x="90825" y="511232"/>
                    <a:pt x="62020" y="420301"/>
                    <a:pt x="39772" y="327881"/>
                  </a:cubicBezTo>
                  <a:cubicBezTo>
                    <a:pt x="32522" y="297686"/>
                    <a:pt x="25966" y="267343"/>
                    <a:pt x="20255" y="236850"/>
                  </a:cubicBezTo>
                  <a:cubicBezTo>
                    <a:pt x="15239" y="209983"/>
                    <a:pt x="10819" y="182967"/>
                    <a:pt x="7194" y="155852"/>
                  </a:cubicBezTo>
                  <a:cubicBezTo>
                    <a:pt x="-504" y="98492"/>
                    <a:pt x="-15998" y="27426"/>
                    <a:pt x="51244" y="3588"/>
                  </a:cubicBezTo>
                  <a:cubicBezTo>
                    <a:pt x="66043" y="-1676"/>
                    <a:pt x="159309" y="-1080"/>
                    <a:pt x="225955" y="4929"/>
                  </a:cubicBezTo>
                  <a:cubicBezTo>
                    <a:pt x="243734" y="6518"/>
                    <a:pt x="259576" y="8455"/>
                    <a:pt x="271494" y="10740"/>
                  </a:cubicBezTo>
                  <a:cubicBezTo>
                    <a:pt x="285549" y="13471"/>
                    <a:pt x="294190" y="16749"/>
                    <a:pt x="294339" y="20473"/>
                  </a:cubicBezTo>
                  <a:lnTo>
                    <a:pt x="294339" y="20622"/>
                  </a:lnTo>
                  <a:cubicBezTo>
                    <a:pt x="297467" y="107183"/>
                    <a:pt x="307946" y="193396"/>
                    <a:pt x="325378" y="278169"/>
                  </a:cubicBezTo>
                  <a:cubicBezTo>
                    <a:pt x="384128" y="564967"/>
                    <a:pt x="521940" y="835823"/>
                    <a:pt x="721829" y="10499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3" name="Google Shape;4973;p37"/>
            <p:cNvSpPr/>
            <p:nvPr/>
          </p:nvSpPr>
          <p:spPr>
            <a:xfrm>
              <a:off x="9563522" y="-1783678"/>
              <a:ext cx="598971" cy="936332"/>
            </a:xfrm>
            <a:custGeom>
              <a:rect b="b" l="l" r="r" t="t"/>
              <a:pathLst>
                <a:path extrusionOk="0" h="936332" w="598971">
                  <a:moveTo>
                    <a:pt x="598972" y="805722"/>
                  </a:moveTo>
                  <a:cubicBezTo>
                    <a:pt x="548217" y="852255"/>
                    <a:pt x="494881" y="895908"/>
                    <a:pt x="439110" y="936333"/>
                  </a:cubicBezTo>
                  <a:cubicBezTo>
                    <a:pt x="274531" y="784070"/>
                    <a:pt x="186877" y="567841"/>
                    <a:pt x="110945" y="356927"/>
                  </a:cubicBezTo>
                  <a:cubicBezTo>
                    <a:pt x="101210" y="329911"/>
                    <a:pt x="91576" y="302796"/>
                    <a:pt x="82191" y="275631"/>
                  </a:cubicBezTo>
                  <a:cubicBezTo>
                    <a:pt x="51053" y="185693"/>
                    <a:pt x="22248" y="94762"/>
                    <a:pt x="0" y="2341"/>
                  </a:cubicBezTo>
                  <a:cubicBezTo>
                    <a:pt x="28655" y="-13153"/>
                    <a:pt x="43603" y="52748"/>
                    <a:pt x="48669" y="68441"/>
                  </a:cubicBezTo>
                  <a:cubicBezTo>
                    <a:pt x="76777" y="155300"/>
                    <a:pt x="111888" y="239725"/>
                    <a:pt x="150227" y="322512"/>
                  </a:cubicBezTo>
                  <a:cubicBezTo>
                    <a:pt x="217718" y="468071"/>
                    <a:pt x="298865" y="613034"/>
                    <a:pt x="425205" y="711911"/>
                  </a:cubicBezTo>
                  <a:cubicBezTo>
                    <a:pt x="477300" y="752683"/>
                    <a:pt x="536349" y="784218"/>
                    <a:pt x="598922" y="80572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4" name="Google Shape;4974;p37"/>
            <p:cNvSpPr/>
            <p:nvPr/>
          </p:nvSpPr>
          <p:spPr>
            <a:xfrm>
              <a:off x="8234668" y="-2080444"/>
              <a:ext cx="892745" cy="1217947"/>
            </a:xfrm>
            <a:custGeom>
              <a:rect b="b" l="l" r="r" t="t"/>
              <a:pathLst>
                <a:path extrusionOk="0" h="1217947" w="892745">
                  <a:moveTo>
                    <a:pt x="892673" y="74536"/>
                  </a:moveTo>
                  <a:cubicBezTo>
                    <a:pt x="887657" y="223472"/>
                    <a:pt x="842316" y="368336"/>
                    <a:pt x="784013" y="505502"/>
                  </a:cubicBezTo>
                  <a:cubicBezTo>
                    <a:pt x="773386" y="530482"/>
                    <a:pt x="762310" y="555313"/>
                    <a:pt x="750739" y="579846"/>
                  </a:cubicBezTo>
                  <a:cubicBezTo>
                    <a:pt x="740757" y="601300"/>
                    <a:pt x="730378" y="622555"/>
                    <a:pt x="719651" y="643661"/>
                  </a:cubicBezTo>
                  <a:cubicBezTo>
                    <a:pt x="718807" y="645350"/>
                    <a:pt x="717963" y="647038"/>
                    <a:pt x="717068" y="648677"/>
                  </a:cubicBezTo>
                  <a:cubicBezTo>
                    <a:pt x="614815" y="849560"/>
                    <a:pt x="482912" y="1035345"/>
                    <a:pt x="326825" y="1198037"/>
                  </a:cubicBezTo>
                  <a:cubicBezTo>
                    <a:pt x="319028" y="1206083"/>
                    <a:pt x="310636" y="1214426"/>
                    <a:pt x="299760" y="1217058"/>
                  </a:cubicBezTo>
                  <a:cubicBezTo>
                    <a:pt x="286251" y="1220336"/>
                    <a:pt x="272495" y="1213979"/>
                    <a:pt x="260229" y="1207423"/>
                  </a:cubicBezTo>
                  <a:cubicBezTo>
                    <a:pt x="159663" y="1153788"/>
                    <a:pt x="72109" y="1076068"/>
                    <a:pt x="6953" y="982654"/>
                  </a:cubicBezTo>
                  <a:cubicBezTo>
                    <a:pt x="4569" y="979326"/>
                    <a:pt x="2235" y="975949"/>
                    <a:pt x="0" y="972572"/>
                  </a:cubicBezTo>
                  <a:cubicBezTo>
                    <a:pt x="176747" y="879605"/>
                    <a:pt x="318085" y="727143"/>
                    <a:pt x="416366" y="553326"/>
                  </a:cubicBezTo>
                  <a:cubicBezTo>
                    <a:pt x="451179" y="501132"/>
                    <a:pt x="479387" y="442183"/>
                    <a:pt x="502827" y="380751"/>
                  </a:cubicBezTo>
                  <a:cubicBezTo>
                    <a:pt x="510624" y="360439"/>
                    <a:pt x="517775" y="339830"/>
                    <a:pt x="524579" y="319220"/>
                  </a:cubicBezTo>
                  <a:cubicBezTo>
                    <a:pt x="544941" y="257292"/>
                    <a:pt x="561279" y="194370"/>
                    <a:pt x="575482" y="134478"/>
                  </a:cubicBezTo>
                  <a:cubicBezTo>
                    <a:pt x="581542" y="108951"/>
                    <a:pt x="584521" y="76622"/>
                    <a:pt x="595049" y="50201"/>
                  </a:cubicBezTo>
                  <a:cubicBezTo>
                    <a:pt x="597533" y="43845"/>
                    <a:pt x="600512" y="37786"/>
                    <a:pt x="604088" y="32224"/>
                  </a:cubicBezTo>
                  <a:cubicBezTo>
                    <a:pt x="612431" y="19262"/>
                    <a:pt x="624052" y="9131"/>
                    <a:pt x="640788" y="4066"/>
                  </a:cubicBezTo>
                  <a:cubicBezTo>
                    <a:pt x="698495" y="-13465"/>
                    <a:pt x="806510" y="30684"/>
                    <a:pt x="865309" y="42007"/>
                  </a:cubicBezTo>
                  <a:cubicBezTo>
                    <a:pt x="873901" y="43646"/>
                    <a:pt x="883386" y="45881"/>
                    <a:pt x="888502" y="52982"/>
                  </a:cubicBezTo>
                  <a:cubicBezTo>
                    <a:pt x="889892" y="54820"/>
                    <a:pt x="890786" y="56906"/>
                    <a:pt x="891481" y="59091"/>
                  </a:cubicBezTo>
                  <a:cubicBezTo>
                    <a:pt x="891829" y="60183"/>
                    <a:pt x="892077" y="61276"/>
                    <a:pt x="892226" y="62468"/>
                  </a:cubicBezTo>
                  <a:cubicBezTo>
                    <a:pt x="892872" y="66391"/>
                    <a:pt x="892772" y="70612"/>
                    <a:pt x="892673" y="74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5" name="Google Shape;4975;p37"/>
            <p:cNvSpPr/>
            <p:nvPr/>
          </p:nvSpPr>
          <p:spPr>
            <a:xfrm>
              <a:off x="8241621" y="-1673372"/>
              <a:ext cx="768602" cy="810875"/>
            </a:xfrm>
            <a:custGeom>
              <a:rect b="b" l="l" r="r" t="t"/>
              <a:pathLst>
                <a:path extrusionOk="0" h="810875" w="768602">
                  <a:moveTo>
                    <a:pt x="743787" y="172774"/>
                  </a:moveTo>
                  <a:cubicBezTo>
                    <a:pt x="733805" y="194228"/>
                    <a:pt x="723425" y="215483"/>
                    <a:pt x="712698" y="236589"/>
                  </a:cubicBezTo>
                  <a:cubicBezTo>
                    <a:pt x="711854" y="238278"/>
                    <a:pt x="711010" y="239966"/>
                    <a:pt x="710116" y="241605"/>
                  </a:cubicBezTo>
                  <a:cubicBezTo>
                    <a:pt x="607862" y="442488"/>
                    <a:pt x="475960" y="628273"/>
                    <a:pt x="319873" y="790965"/>
                  </a:cubicBezTo>
                  <a:cubicBezTo>
                    <a:pt x="312075" y="799011"/>
                    <a:pt x="303683" y="807354"/>
                    <a:pt x="292807" y="809986"/>
                  </a:cubicBezTo>
                  <a:cubicBezTo>
                    <a:pt x="279299" y="813264"/>
                    <a:pt x="265542" y="806907"/>
                    <a:pt x="253276" y="800351"/>
                  </a:cubicBezTo>
                  <a:cubicBezTo>
                    <a:pt x="152710" y="746717"/>
                    <a:pt x="65156" y="668996"/>
                    <a:pt x="0" y="575582"/>
                  </a:cubicBezTo>
                  <a:cubicBezTo>
                    <a:pt x="83134" y="590828"/>
                    <a:pt x="168603" y="603591"/>
                    <a:pt x="250346" y="583677"/>
                  </a:cubicBezTo>
                  <a:cubicBezTo>
                    <a:pt x="314906" y="567983"/>
                    <a:pt x="373160" y="532674"/>
                    <a:pt x="426050" y="492448"/>
                  </a:cubicBezTo>
                  <a:cubicBezTo>
                    <a:pt x="596539" y="362731"/>
                    <a:pt x="690350" y="194526"/>
                    <a:pt x="768022" y="0"/>
                  </a:cubicBezTo>
                  <a:cubicBezTo>
                    <a:pt x="771300" y="56168"/>
                    <a:pt x="760374" y="115315"/>
                    <a:pt x="743737" y="172823"/>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6" name="Google Shape;4976;p37"/>
            <p:cNvSpPr/>
            <p:nvPr/>
          </p:nvSpPr>
          <p:spPr>
            <a:xfrm>
              <a:off x="8737495" y="-2044778"/>
              <a:ext cx="389918" cy="603253"/>
            </a:xfrm>
            <a:custGeom>
              <a:rect b="b" l="l" r="r" t="t"/>
              <a:pathLst>
                <a:path extrusionOk="0" h="603253" w="389918">
                  <a:moveTo>
                    <a:pt x="389846" y="29112"/>
                  </a:moveTo>
                  <a:cubicBezTo>
                    <a:pt x="384830" y="178048"/>
                    <a:pt x="339489" y="322912"/>
                    <a:pt x="281186" y="460078"/>
                  </a:cubicBezTo>
                  <a:cubicBezTo>
                    <a:pt x="261272" y="506859"/>
                    <a:pt x="239867" y="552946"/>
                    <a:pt x="216824" y="598237"/>
                  </a:cubicBezTo>
                  <a:cubicBezTo>
                    <a:pt x="215980" y="599926"/>
                    <a:pt x="215136" y="601614"/>
                    <a:pt x="214242" y="603253"/>
                  </a:cubicBezTo>
                  <a:cubicBezTo>
                    <a:pt x="177989" y="575542"/>
                    <a:pt x="131604" y="537004"/>
                    <a:pt x="125844" y="531045"/>
                  </a:cubicBezTo>
                  <a:cubicBezTo>
                    <a:pt x="71812" y="475572"/>
                    <a:pt x="29003" y="408281"/>
                    <a:pt x="0" y="335327"/>
                  </a:cubicBezTo>
                  <a:cubicBezTo>
                    <a:pt x="7797" y="315015"/>
                    <a:pt x="14948" y="294406"/>
                    <a:pt x="21752" y="273796"/>
                  </a:cubicBezTo>
                  <a:cubicBezTo>
                    <a:pt x="42114" y="211868"/>
                    <a:pt x="58452" y="148946"/>
                    <a:pt x="72655" y="89054"/>
                  </a:cubicBezTo>
                  <a:cubicBezTo>
                    <a:pt x="78715" y="63528"/>
                    <a:pt x="81694" y="31198"/>
                    <a:pt x="92223" y="4777"/>
                  </a:cubicBezTo>
                  <a:cubicBezTo>
                    <a:pt x="121920" y="4629"/>
                    <a:pt x="151717" y="3834"/>
                    <a:pt x="182011" y="2245"/>
                  </a:cubicBezTo>
                  <a:cubicBezTo>
                    <a:pt x="251339" y="-1430"/>
                    <a:pt x="322256" y="-2970"/>
                    <a:pt x="389399" y="17044"/>
                  </a:cubicBezTo>
                  <a:cubicBezTo>
                    <a:pt x="390045" y="20967"/>
                    <a:pt x="389945" y="25189"/>
                    <a:pt x="389846" y="291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7" name="Google Shape;4977;p37"/>
            <p:cNvSpPr/>
            <p:nvPr/>
          </p:nvSpPr>
          <p:spPr>
            <a:xfrm>
              <a:off x="9544055" y="-2104452"/>
              <a:ext cx="305122" cy="596404"/>
            </a:xfrm>
            <a:custGeom>
              <a:rect b="b" l="l" r="r" t="t"/>
              <a:pathLst>
                <a:path extrusionOk="0" h="596404" w="305122">
                  <a:moveTo>
                    <a:pt x="305073" y="273354"/>
                  </a:moveTo>
                  <a:cubicBezTo>
                    <a:pt x="296481" y="312686"/>
                    <a:pt x="283718" y="351074"/>
                    <a:pt x="266933" y="387675"/>
                  </a:cubicBezTo>
                  <a:cubicBezTo>
                    <a:pt x="229488" y="469022"/>
                    <a:pt x="172227" y="541180"/>
                    <a:pt x="101708" y="596404"/>
                  </a:cubicBezTo>
                  <a:cubicBezTo>
                    <a:pt x="60438" y="477116"/>
                    <a:pt x="23241" y="356041"/>
                    <a:pt x="0" y="232035"/>
                  </a:cubicBezTo>
                  <a:cubicBezTo>
                    <a:pt x="18623" y="188630"/>
                    <a:pt x="39828" y="146318"/>
                    <a:pt x="63517" y="105397"/>
                  </a:cubicBezTo>
                  <a:cubicBezTo>
                    <a:pt x="81445" y="74507"/>
                    <a:pt x="101459" y="43667"/>
                    <a:pt x="130560" y="23008"/>
                  </a:cubicBezTo>
                  <a:cubicBezTo>
                    <a:pt x="150326" y="8954"/>
                    <a:pt x="177888" y="809"/>
                    <a:pt x="205699" y="64"/>
                  </a:cubicBezTo>
                  <a:cubicBezTo>
                    <a:pt x="221193" y="-383"/>
                    <a:pt x="236837" y="1504"/>
                    <a:pt x="251239" y="5874"/>
                  </a:cubicBezTo>
                  <a:cubicBezTo>
                    <a:pt x="259334" y="8358"/>
                    <a:pt x="266983" y="11635"/>
                    <a:pt x="274084" y="15757"/>
                  </a:cubicBezTo>
                  <a:cubicBezTo>
                    <a:pt x="277212" y="102318"/>
                    <a:pt x="287691" y="188531"/>
                    <a:pt x="305123" y="273304"/>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8" name="Google Shape;4978;p37"/>
            <p:cNvSpPr/>
            <p:nvPr/>
          </p:nvSpPr>
          <p:spPr>
            <a:xfrm>
              <a:off x="9120344" y="-2562763"/>
              <a:ext cx="384752" cy="2744058"/>
            </a:xfrm>
            <a:custGeom>
              <a:rect b="b" l="l" r="r" t="t"/>
              <a:pathLst>
                <a:path extrusionOk="0" h="1988448" w="384752">
                  <a:moveTo>
                    <a:pt x="381259" y="1980170"/>
                  </a:moveTo>
                  <a:cubicBezTo>
                    <a:pt x="381259" y="1980170"/>
                    <a:pt x="258743" y="1990400"/>
                    <a:pt x="132105" y="1988115"/>
                  </a:cubicBezTo>
                  <a:cubicBezTo>
                    <a:pt x="87707" y="1987321"/>
                    <a:pt x="42863" y="1985036"/>
                    <a:pt x="2587" y="1980170"/>
                  </a:cubicBezTo>
                  <a:cubicBezTo>
                    <a:pt x="-10673" y="1980666"/>
                    <a:pt x="29305" y="335864"/>
                    <a:pt x="70823" y="0"/>
                  </a:cubicBezTo>
                  <a:lnTo>
                    <a:pt x="350121" y="0"/>
                  </a:lnTo>
                  <a:cubicBezTo>
                    <a:pt x="378876" y="695168"/>
                    <a:pt x="391490" y="1359445"/>
                    <a:pt x="381210" y="19801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9" name="Google Shape;4979;p37"/>
            <p:cNvSpPr/>
            <p:nvPr/>
          </p:nvSpPr>
          <p:spPr>
            <a:xfrm>
              <a:off x="9199918" y="-2562782"/>
              <a:ext cx="305190" cy="2739087"/>
            </a:xfrm>
            <a:custGeom>
              <a:rect b="b" l="l" r="r" t="t"/>
              <a:pathLst>
                <a:path extrusionOk="0" h="1988448" w="252745">
                  <a:moveTo>
                    <a:pt x="249154" y="1980170"/>
                  </a:moveTo>
                  <a:cubicBezTo>
                    <a:pt x="249154" y="1980170"/>
                    <a:pt x="126637" y="1990400"/>
                    <a:pt x="0" y="1988115"/>
                  </a:cubicBezTo>
                  <a:cubicBezTo>
                    <a:pt x="13408" y="1968797"/>
                    <a:pt x="25774" y="1948783"/>
                    <a:pt x="37097" y="1928174"/>
                  </a:cubicBezTo>
                  <a:cubicBezTo>
                    <a:pt x="101211" y="1811369"/>
                    <a:pt x="129965" y="1678771"/>
                    <a:pt x="150276" y="1547118"/>
                  </a:cubicBezTo>
                  <a:cubicBezTo>
                    <a:pt x="171930" y="1406674"/>
                    <a:pt x="184842" y="1264939"/>
                    <a:pt x="191050" y="1122955"/>
                  </a:cubicBezTo>
                  <a:cubicBezTo>
                    <a:pt x="202372" y="862975"/>
                    <a:pt x="191198" y="602498"/>
                    <a:pt x="171283" y="343114"/>
                  </a:cubicBezTo>
                  <a:cubicBezTo>
                    <a:pt x="162494" y="228643"/>
                    <a:pt x="151916" y="114272"/>
                    <a:pt x="140791" y="0"/>
                  </a:cubicBezTo>
                  <a:lnTo>
                    <a:pt x="218115" y="0"/>
                  </a:lnTo>
                  <a:cubicBezTo>
                    <a:pt x="246870" y="695168"/>
                    <a:pt x="259483" y="1359445"/>
                    <a:pt x="249204" y="1980170"/>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0" name="Google Shape;4980;p37"/>
            <p:cNvSpPr/>
            <p:nvPr/>
          </p:nvSpPr>
          <p:spPr>
            <a:xfrm>
              <a:off x="9206005" y="-1349831"/>
              <a:ext cx="15884" cy="514584"/>
            </a:xfrm>
            <a:custGeom>
              <a:rect b="b" l="l" r="r" t="t"/>
              <a:pathLst>
                <a:path extrusionOk="0" h="514584" w="15884">
                  <a:moveTo>
                    <a:pt x="15098" y="115570"/>
                  </a:moveTo>
                  <a:cubicBezTo>
                    <a:pt x="14701" y="78969"/>
                    <a:pt x="14155" y="42368"/>
                    <a:pt x="13161" y="5717"/>
                  </a:cubicBezTo>
                  <a:cubicBezTo>
                    <a:pt x="12963" y="-1881"/>
                    <a:pt x="1243" y="-1931"/>
                    <a:pt x="1293" y="5717"/>
                  </a:cubicBezTo>
                  <a:cubicBezTo>
                    <a:pt x="2584" y="136725"/>
                    <a:pt x="3726" y="267684"/>
                    <a:pt x="1938" y="398692"/>
                  </a:cubicBezTo>
                  <a:cubicBezTo>
                    <a:pt x="1441" y="435293"/>
                    <a:pt x="597" y="471894"/>
                    <a:pt x="1" y="508495"/>
                  </a:cubicBezTo>
                  <a:cubicBezTo>
                    <a:pt x="-148" y="516639"/>
                    <a:pt x="12417" y="516590"/>
                    <a:pt x="12615" y="508495"/>
                  </a:cubicBezTo>
                  <a:cubicBezTo>
                    <a:pt x="16340" y="377586"/>
                    <a:pt x="16439" y="246478"/>
                    <a:pt x="15098" y="11552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1" name="Google Shape;4981;p37"/>
            <p:cNvSpPr/>
            <p:nvPr/>
          </p:nvSpPr>
          <p:spPr>
            <a:xfrm>
              <a:off x="9319731" y="-1368479"/>
              <a:ext cx="15147" cy="293278"/>
            </a:xfrm>
            <a:custGeom>
              <a:rect b="b" l="l" r="r" t="t"/>
              <a:pathLst>
                <a:path extrusionOk="0" h="293278" w="15147">
                  <a:moveTo>
                    <a:pt x="11969" y="5792"/>
                  </a:moveTo>
                  <a:cubicBezTo>
                    <a:pt x="11870" y="-1906"/>
                    <a:pt x="-50" y="-1955"/>
                    <a:pt x="0" y="5792"/>
                  </a:cubicBezTo>
                  <a:cubicBezTo>
                    <a:pt x="448" y="99603"/>
                    <a:pt x="1043" y="193415"/>
                    <a:pt x="2632" y="287226"/>
                  </a:cubicBezTo>
                  <a:cubicBezTo>
                    <a:pt x="2782" y="295271"/>
                    <a:pt x="15197" y="295321"/>
                    <a:pt x="15147" y="287226"/>
                  </a:cubicBezTo>
                  <a:cubicBezTo>
                    <a:pt x="14799" y="193415"/>
                    <a:pt x="13458" y="99603"/>
                    <a:pt x="11969" y="579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2" name="Google Shape;4982;p37"/>
            <p:cNvSpPr/>
            <p:nvPr/>
          </p:nvSpPr>
          <p:spPr>
            <a:xfrm>
              <a:off x="9426786" y="-1378672"/>
              <a:ext cx="19586" cy="621835"/>
            </a:xfrm>
            <a:custGeom>
              <a:rect b="b" l="l" r="r" t="t"/>
              <a:pathLst>
                <a:path extrusionOk="0" h="621835" w="19586">
                  <a:moveTo>
                    <a:pt x="19583" y="5755"/>
                  </a:moveTo>
                  <a:cubicBezTo>
                    <a:pt x="19832" y="-1943"/>
                    <a:pt x="7963" y="-1893"/>
                    <a:pt x="7665" y="5755"/>
                  </a:cubicBezTo>
                  <a:cubicBezTo>
                    <a:pt x="910" y="164325"/>
                    <a:pt x="-1126" y="323144"/>
                    <a:pt x="563" y="481814"/>
                  </a:cubicBezTo>
                  <a:cubicBezTo>
                    <a:pt x="811" y="503814"/>
                    <a:pt x="1109" y="525764"/>
                    <a:pt x="1457" y="547715"/>
                  </a:cubicBezTo>
                  <a:cubicBezTo>
                    <a:pt x="1855" y="570411"/>
                    <a:pt x="1357" y="593454"/>
                    <a:pt x="3294" y="616100"/>
                  </a:cubicBezTo>
                  <a:cubicBezTo>
                    <a:pt x="3940" y="623648"/>
                    <a:pt x="14915" y="623847"/>
                    <a:pt x="15213" y="616100"/>
                  </a:cubicBezTo>
                  <a:cubicBezTo>
                    <a:pt x="15958" y="595838"/>
                    <a:pt x="14716" y="575377"/>
                    <a:pt x="14319" y="555065"/>
                  </a:cubicBezTo>
                  <a:cubicBezTo>
                    <a:pt x="13972" y="535548"/>
                    <a:pt x="13674" y="515981"/>
                    <a:pt x="13425" y="496464"/>
                  </a:cubicBezTo>
                  <a:cubicBezTo>
                    <a:pt x="12929" y="456585"/>
                    <a:pt x="12730" y="416707"/>
                    <a:pt x="12730" y="376828"/>
                  </a:cubicBezTo>
                  <a:cubicBezTo>
                    <a:pt x="12730" y="297866"/>
                    <a:pt x="13773" y="218904"/>
                    <a:pt x="15660" y="139991"/>
                  </a:cubicBezTo>
                  <a:cubicBezTo>
                    <a:pt x="16753" y="95245"/>
                    <a:pt x="18043" y="50500"/>
                    <a:pt x="19583" y="575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3" name="Google Shape;4983;p37"/>
            <p:cNvSpPr/>
            <p:nvPr/>
          </p:nvSpPr>
          <p:spPr>
            <a:xfrm>
              <a:off x="9238355" y="-2527271"/>
              <a:ext cx="13233" cy="291347"/>
            </a:xfrm>
            <a:custGeom>
              <a:rect b="b" l="l" r="r" t="t"/>
              <a:pathLst>
                <a:path extrusionOk="0" h="291347" w="13233">
                  <a:moveTo>
                    <a:pt x="13091" y="145572"/>
                  </a:moveTo>
                  <a:cubicBezTo>
                    <a:pt x="13091" y="99038"/>
                    <a:pt x="13339" y="52455"/>
                    <a:pt x="12793" y="5922"/>
                  </a:cubicBezTo>
                  <a:cubicBezTo>
                    <a:pt x="12694" y="-1974"/>
                    <a:pt x="626" y="-1974"/>
                    <a:pt x="527" y="5922"/>
                  </a:cubicBezTo>
                  <a:cubicBezTo>
                    <a:pt x="-19" y="52455"/>
                    <a:pt x="278" y="99038"/>
                    <a:pt x="229" y="145572"/>
                  </a:cubicBezTo>
                  <a:cubicBezTo>
                    <a:pt x="229" y="192105"/>
                    <a:pt x="-318" y="238688"/>
                    <a:pt x="278" y="285221"/>
                  </a:cubicBezTo>
                  <a:cubicBezTo>
                    <a:pt x="378" y="293365"/>
                    <a:pt x="12843" y="293415"/>
                    <a:pt x="12942" y="285221"/>
                  </a:cubicBezTo>
                  <a:cubicBezTo>
                    <a:pt x="13538" y="238688"/>
                    <a:pt x="13042" y="192105"/>
                    <a:pt x="12992" y="14557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4" name="Google Shape;4984;p37"/>
            <p:cNvSpPr/>
            <p:nvPr/>
          </p:nvSpPr>
          <p:spPr>
            <a:xfrm>
              <a:off x="9232236" y="-2206796"/>
              <a:ext cx="14309" cy="45492"/>
            </a:xfrm>
            <a:custGeom>
              <a:rect b="b" l="l" r="r" t="t"/>
              <a:pathLst>
                <a:path extrusionOk="0" h="45492" w="14309">
                  <a:moveTo>
                    <a:pt x="14195" y="37649"/>
                  </a:moveTo>
                  <a:cubicBezTo>
                    <a:pt x="13946" y="36258"/>
                    <a:pt x="13747" y="34918"/>
                    <a:pt x="13549" y="33527"/>
                  </a:cubicBezTo>
                  <a:cubicBezTo>
                    <a:pt x="13549" y="33378"/>
                    <a:pt x="13350" y="32136"/>
                    <a:pt x="13350" y="32037"/>
                  </a:cubicBezTo>
                  <a:cubicBezTo>
                    <a:pt x="13300" y="31491"/>
                    <a:pt x="13201" y="30994"/>
                    <a:pt x="13151" y="30448"/>
                  </a:cubicBezTo>
                  <a:cubicBezTo>
                    <a:pt x="12854" y="27816"/>
                    <a:pt x="12655" y="25134"/>
                    <a:pt x="12506" y="22452"/>
                  </a:cubicBezTo>
                  <a:cubicBezTo>
                    <a:pt x="12258" y="16990"/>
                    <a:pt x="12357" y="11576"/>
                    <a:pt x="12854" y="6114"/>
                  </a:cubicBezTo>
                  <a:cubicBezTo>
                    <a:pt x="13151" y="2935"/>
                    <a:pt x="9824" y="-144"/>
                    <a:pt x="6745" y="5"/>
                  </a:cubicBezTo>
                  <a:cubicBezTo>
                    <a:pt x="3119" y="154"/>
                    <a:pt x="984" y="2687"/>
                    <a:pt x="636" y="6114"/>
                  </a:cubicBezTo>
                  <a:cubicBezTo>
                    <a:pt x="-556" y="17735"/>
                    <a:pt x="-108" y="29504"/>
                    <a:pt x="2276" y="40927"/>
                  </a:cubicBezTo>
                  <a:cubicBezTo>
                    <a:pt x="2921" y="44105"/>
                    <a:pt x="6844" y="46240"/>
                    <a:pt x="9874" y="45247"/>
                  </a:cubicBezTo>
                  <a:cubicBezTo>
                    <a:pt x="13350" y="44105"/>
                    <a:pt x="14741" y="41076"/>
                    <a:pt x="14195" y="3764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5" name="Google Shape;4985;p37"/>
            <p:cNvSpPr/>
            <p:nvPr/>
          </p:nvSpPr>
          <p:spPr>
            <a:xfrm>
              <a:off x="9321111" y="-2525310"/>
              <a:ext cx="16964" cy="82577"/>
            </a:xfrm>
            <a:custGeom>
              <a:rect b="b" l="l" r="r" t="t"/>
              <a:pathLst>
                <a:path extrusionOk="0" h="82577" w="16964">
                  <a:moveTo>
                    <a:pt x="16847" y="74679"/>
                  </a:moveTo>
                  <a:cubicBezTo>
                    <a:pt x="13221" y="51934"/>
                    <a:pt x="12228" y="28990"/>
                    <a:pt x="12973" y="5997"/>
                  </a:cubicBezTo>
                  <a:cubicBezTo>
                    <a:pt x="13221" y="-2048"/>
                    <a:pt x="954" y="-1949"/>
                    <a:pt x="508" y="5997"/>
                  </a:cubicBezTo>
                  <a:cubicBezTo>
                    <a:pt x="-932" y="30083"/>
                    <a:pt x="757" y="54268"/>
                    <a:pt x="4729" y="78007"/>
                  </a:cubicBezTo>
                  <a:cubicBezTo>
                    <a:pt x="5275" y="81334"/>
                    <a:pt x="9447" y="83221"/>
                    <a:pt x="12476" y="82377"/>
                  </a:cubicBezTo>
                  <a:cubicBezTo>
                    <a:pt x="16052" y="81384"/>
                    <a:pt x="17393" y="78007"/>
                    <a:pt x="16847" y="74629"/>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6" name="Google Shape;4986;p37"/>
            <p:cNvSpPr/>
            <p:nvPr/>
          </p:nvSpPr>
          <p:spPr>
            <a:xfrm>
              <a:off x="9324297" y="-2413403"/>
              <a:ext cx="23958" cy="233180"/>
            </a:xfrm>
            <a:custGeom>
              <a:rect b="b" l="l" r="r" t="t"/>
              <a:pathLst>
                <a:path extrusionOk="0" h="233180" w="23958">
                  <a:moveTo>
                    <a:pt x="21308" y="171353"/>
                  </a:moveTo>
                  <a:cubicBezTo>
                    <a:pt x="20315" y="153077"/>
                    <a:pt x="19372" y="134851"/>
                    <a:pt x="18379" y="116576"/>
                  </a:cubicBezTo>
                  <a:cubicBezTo>
                    <a:pt x="16391" y="79677"/>
                    <a:pt x="14952" y="42679"/>
                    <a:pt x="12121" y="5829"/>
                  </a:cubicBezTo>
                  <a:cubicBezTo>
                    <a:pt x="11525" y="-1818"/>
                    <a:pt x="-245" y="-2067"/>
                    <a:pt x="4" y="5829"/>
                  </a:cubicBezTo>
                  <a:cubicBezTo>
                    <a:pt x="1096" y="43175"/>
                    <a:pt x="3679" y="80521"/>
                    <a:pt x="5665" y="117817"/>
                  </a:cubicBezTo>
                  <a:cubicBezTo>
                    <a:pt x="6658" y="136490"/>
                    <a:pt x="7651" y="155163"/>
                    <a:pt x="8645" y="173786"/>
                  </a:cubicBezTo>
                  <a:cubicBezTo>
                    <a:pt x="9638" y="192062"/>
                    <a:pt x="9638" y="210784"/>
                    <a:pt x="12221" y="228911"/>
                  </a:cubicBezTo>
                  <a:cubicBezTo>
                    <a:pt x="13214" y="235764"/>
                    <a:pt x="23643" y="233728"/>
                    <a:pt x="23841" y="227322"/>
                  </a:cubicBezTo>
                  <a:cubicBezTo>
                    <a:pt x="24487" y="208798"/>
                    <a:pt x="22302" y="189877"/>
                    <a:pt x="21358" y="171353"/>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7" name="Google Shape;4987;p37"/>
            <p:cNvSpPr/>
            <p:nvPr/>
          </p:nvSpPr>
          <p:spPr>
            <a:xfrm>
              <a:off x="9410749" y="-2531182"/>
              <a:ext cx="13684" cy="367535"/>
            </a:xfrm>
            <a:custGeom>
              <a:rect b="b" l="l" r="r" t="t"/>
              <a:pathLst>
                <a:path extrusionOk="0" h="367535" w="13684">
                  <a:moveTo>
                    <a:pt x="13372" y="292062"/>
                  </a:moveTo>
                  <a:cubicBezTo>
                    <a:pt x="13372" y="268919"/>
                    <a:pt x="13372" y="245727"/>
                    <a:pt x="13372" y="222585"/>
                  </a:cubicBezTo>
                  <a:cubicBezTo>
                    <a:pt x="13372" y="176697"/>
                    <a:pt x="13422" y="130760"/>
                    <a:pt x="13372" y="84872"/>
                  </a:cubicBezTo>
                  <a:cubicBezTo>
                    <a:pt x="13372" y="58452"/>
                    <a:pt x="13621" y="32032"/>
                    <a:pt x="12926" y="5661"/>
                  </a:cubicBezTo>
                  <a:cubicBezTo>
                    <a:pt x="12727" y="-1887"/>
                    <a:pt x="1404" y="-1887"/>
                    <a:pt x="1205" y="5661"/>
                  </a:cubicBezTo>
                  <a:cubicBezTo>
                    <a:pt x="-36" y="51946"/>
                    <a:pt x="609" y="98331"/>
                    <a:pt x="609" y="144616"/>
                  </a:cubicBezTo>
                  <a:cubicBezTo>
                    <a:pt x="609" y="190503"/>
                    <a:pt x="559" y="236440"/>
                    <a:pt x="510" y="282328"/>
                  </a:cubicBezTo>
                  <a:cubicBezTo>
                    <a:pt x="510" y="308649"/>
                    <a:pt x="-731" y="335268"/>
                    <a:pt x="658" y="361539"/>
                  </a:cubicBezTo>
                  <a:cubicBezTo>
                    <a:pt x="1056" y="369534"/>
                    <a:pt x="12677" y="369534"/>
                    <a:pt x="13074" y="361539"/>
                  </a:cubicBezTo>
                  <a:cubicBezTo>
                    <a:pt x="14315" y="338496"/>
                    <a:pt x="13273" y="315155"/>
                    <a:pt x="13322" y="2920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8" name="Google Shape;4988;p37"/>
            <p:cNvSpPr/>
            <p:nvPr/>
          </p:nvSpPr>
          <p:spPr>
            <a:xfrm>
              <a:off x="8632461" y="-2122967"/>
              <a:ext cx="1371910" cy="292663"/>
            </a:xfrm>
            <a:custGeom>
              <a:rect b="b" l="l" r="r" t="t"/>
              <a:pathLst>
                <a:path extrusionOk="0" h="292663" w="1371910">
                  <a:moveTo>
                    <a:pt x="1371910" y="1049"/>
                  </a:moveTo>
                  <a:lnTo>
                    <a:pt x="1371910" y="257950"/>
                  </a:lnTo>
                  <a:cubicBezTo>
                    <a:pt x="1318872" y="263314"/>
                    <a:pt x="1265832" y="268081"/>
                    <a:pt x="1212744" y="272153"/>
                  </a:cubicBezTo>
                  <a:cubicBezTo>
                    <a:pt x="1191637" y="273842"/>
                    <a:pt x="1170531" y="275381"/>
                    <a:pt x="1149375" y="276822"/>
                  </a:cubicBezTo>
                  <a:cubicBezTo>
                    <a:pt x="1072598" y="282086"/>
                    <a:pt x="995871" y="286009"/>
                    <a:pt x="919142" y="288591"/>
                  </a:cubicBezTo>
                  <a:cubicBezTo>
                    <a:pt x="900222" y="289287"/>
                    <a:pt x="881201" y="289883"/>
                    <a:pt x="862279" y="290330"/>
                  </a:cubicBezTo>
                  <a:cubicBezTo>
                    <a:pt x="844302" y="290826"/>
                    <a:pt x="826374" y="291224"/>
                    <a:pt x="808447" y="291521"/>
                  </a:cubicBezTo>
                  <a:cubicBezTo>
                    <a:pt x="711258" y="293309"/>
                    <a:pt x="614169" y="293011"/>
                    <a:pt x="516980" y="290528"/>
                  </a:cubicBezTo>
                  <a:cubicBezTo>
                    <a:pt x="502132" y="290131"/>
                    <a:pt x="487332" y="289734"/>
                    <a:pt x="472483" y="289287"/>
                  </a:cubicBezTo>
                  <a:cubicBezTo>
                    <a:pt x="472334" y="289287"/>
                    <a:pt x="472235" y="289287"/>
                    <a:pt x="472086" y="289287"/>
                  </a:cubicBezTo>
                  <a:cubicBezTo>
                    <a:pt x="369286" y="286059"/>
                    <a:pt x="266485" y="280497"/>
                    <a:pt x="163685" y="272501"/>
                  </a:cubicBezTo>
                  <a:cubicBezTo>
                    <a:pt x="160308" y="272302"/>
                    <a:pt x="156932" y="272004"/>
                    <a:pt x="153604" y="271706"/>
                  </a:cubicBezTo>
                  <a:cubicBezTo>
                    <a:pt x="152065" y="271607"/>
                    <a:pt x="150525" y="271458"/>
                    <a:pt x="148986" y="271309"/>
                  </a:cubicBezTo>
                  <a:cubicBezTo>
                    <a:pt x="99274" y="267436"/>
                    <a:pt x="49662" y="263016"/>
                    <a:pt x="0" y="257950"/>
                  </a:cubicBezTo>
                  <a:lnTo>
                    <a:pt x="0" y="1049"/>
                  </a:lnTo>
                  <a:cubicBezTo>
                    <a:pt x="0" y="205"/>
                    <a:pt x="57508" y="-44"/>
                    <a:pt x="151171" y="6"/>
                  </a:cubicBezTo>
                  <a:cubicBezTo>
                    <a:pt x="163884" y="6"/>
                    <a:pt x="177243" y="6"/>
                    <a:pt x="191248" y="6"/>
                  </a:cubicBezTo>
                  <a:cubicBezTo>
                    <a:pt x="260030" y="6"/>
                    <a:pt x="343660" y="205"/>
                    <a:pt x="435734" y="403"/>
                  </a:cubicBezTo>
                  <a:lnTo>
                    <a:pt x="439855" y="403"/>
                  </a:lnTo>
                  <a:cubicBezTo>
                    <a:pt x="468808" y="503"/>
                    <a:pt x="498655" y="552"/>
                    <a:pt x="529098" y="652"/>
                  </a:cubicBezTo>
                  <a:cubicBezTo>
                    <a:pt x="632742" y="900"/>
                    <a:pt x="743687" y="1148"/>
                    <a:pt x="854135" y="1297"/>
                  </a:cubicBezTo>
                  <a:cubicBezTo>
                    <a:pt x="878519" y="1297"/>
                    <a:pt x="902854" y="1297"/>
                    <a:pt x="927088" y="1397"/>
                  </a:cubicBezTo>
                  <a:cubicBezTo>
                    <a:pt x="1018020" y="1546"/>
                    <a:pt x="1107461" y="1546"/>
                    <a:pt x="1190943" y="1397"/>
                  </a:cubicBezTo>
                  <a:cubicBezTo>
                    <a:pt x="1255454" y="1397"/>
                    <a:pt x="1316437" y="1198"/>
                    <a:pt x="1371811" y="95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9" name="Google Shape;4989;p37"/>
            <p:cNvSpPr/>
            <p:nvPr/>
          </p:nvSpPr>
          <p:spPr>
            <a:xfrm>
              <a:off x="8632461" y="-1964838"/>
              <a:ext cx="1371910" cy="134533"/>
            </a:xfrm>
            <a:custGeom>
              <a:rect b="b" l="l" r="r" t="t"/>
              <a:pathLst>
                <a:path extrusionOk="0" h="134533" w="1371910">
                  <a:moveTo>
                    <a:pt x="1371910" y="5264"/>
                  </a:moveTo>
                  <a:lnTo>
                    <a:pt x="1371910" y="99820"/>
                  </a:lnTo>
                  <a:cubicBezTo>
                    <a:pt x="1318872" y="105184"/>
                    <a:pt x="1265832" y="109951"/>
                    <a:pt x="1212744" y="114024"/>
                  </a:cubicBezTo>
                  <a:cubicBezTo>
                    <a:pt x="1191637" y="115712"/>
                    <a:pt x="1170531" y="117252"/>
                    <a:pt x="1149375" y="118692"/>
                  </a:cubicBezTo>
                  <a:cubicBezTo>
                    <a:pt x="1072598" y="123956"/>
                    <a:pt x="995871" y="127879"/>
                    <a:pt x="919142" y="130462"/>
                  </a:cubicBezTo>
                  <a:cubicBezTo>
                    <a:pt x="900222" y="131157"/>
                    <a:pt x="881201" y="131753"/>
                    <a:pt x="862279" y="132200"/>
                  </a:cubicBezTo>
                  <a:cubicBezTo>
                    <a:pt x="844302" y="132697"/>
                    <a:pt x="826374" y="133094"/>
                    <a:pt x="808447" y="133392"/>
                  </a:cubicBezTo>
                  <a:cubicBezTo>
                    <a:pt x="711258" y="135180"/>
                    <a:pt x="614169" y="134882"/>
                    <a:pt x="516980" y="132399"/>
                  </a:cubicBezTo>
                  <a:cubicBezTo>
                    <a:pt x="502132" y="132001"/>
                    <a:pt x="487332" y="131604"/>
                    <a:pt x="472483" y="131157"/>
                  </a:cubicBezTo>
                  <a:cubicBezTo>
                    <a:pt x="472334" y="131157"/>
                    <a:pt x="472235" y="131157"/>
                    <a:pt x="472086" y="131157"/>
                  </a:cubicBezTo>
                  <a:cubicBezTo>
                    <a:pt x="369286" y="127929"/>
                    <a:pt x="266485" y="122367"/>
                    <a:pt x="163685" y="114371"/>
                  </a:cubicBezTo>
                  <a:cubicBezTo>
                    <a:pt x="160308" y="114173"/>
                    <a:pt x="156932" y="113875"/>
                    <a:pt x="153604" y="113577"/>
                  </a:cubicBezTo>
                  <a:cubicBezTo>
                    <a:pt x="152065" y="113478"/>
                    <a:pt x="150525" y="113329"/>
                    <a:pt x="148986" y="113180"/>
                  </a:cubicBezTo>
                  <a:cubicBezTo>
                    <a:pt x="99274" y="109306"/>
                    <a:pt x="49662" y="104886"/>
                    <a:pt x="0" y="99820"/>
                  </a:cubicBezTo>
                  <a:lnTo>
                    <a:pt x="0" y="0"/>
                  </a:lnTo>
                  <a:cubicBezTo>
                    <a:pt x="157974" y="56019"/>
                    <a:pt x="325583" y="79757"/>
                    <a:pt x="492447" y="89143"/>
                  </a:cubicBezTo>
                  <a:cubicBezTo>
                    <a:pt x="586159" y="94407"/>
                    <a:pt x="680020" y="95103"/>
                    <a:pt x="773881" y="94010"/>
                  </a:cubicBezTo>
                  <a:cubicBezTo>
                    <a:pt x="916362" y="92321"/>
                    <a:pt x="1059785" y="87057"/>
                    <a:pt x="1198838" y="55870"/>
                  </a:cubicBezTo>
                  <a:cubicBezTo>
                    <a:pt x="1257489" y="42709"/>
                    <a:pt x="1314998" y="25030"/>
                    <a:pt x="1371811" y="5264"/>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0" name="Google Shape;4990;p37"/>
            <p:cNvSpPr/>
            <p:nvPr/>
          </p:nvSpPr>
          <p:spPr>
            <a:xfrm>
              <a:off x="8695742" y="-2068357"/>
              <a:ext cx="591051" cy="20038"/>
            </a:xfrm>
            <a:custGeom>
              <a:rect b="b" l="l" r="r" t="t"/>
              <a:pathLst>
                <a:path extrusionOk="0" h="20038" w="591051">
                  <a:moveTo>
                    <a:pt x="585502" y="1414"/>
                  </a:moveTo>
                  <a:cubicBezTo>
                    <a:pt x="434381" y="-1516"/>
                    <a:pt x="282962" y="372"/>
                    <a:pt x="131890" y="4642"/>
                  </a:cubicBezTo>
                  <a:cubicBezTo>
                    <a:pt x="89627" y="5834"/>
                    <a:pt x="47315" y="6927"/>
                    <a:pt x="5103" y="9460"/>
                  </a:cubicBezTo>
                  <a:cubicBezTo>
                    <a:pt x="-1651" y="9857"/>
                    <a:pt x="-1751" y="20137"/>
                    <a:pt x="5103" y="20038"/>
                  </a:cubicBezTo>
                  <a:cubicBezTo>
                    <a:pt x="80689" y="18846"/>
                    <a:pt x="156274" y="15717"/>
                    <a:pt x="231859" y="14277"/>
                  </a:cubicBezTo>
                  <a:cubicBezTo>
                    <a:pt x="307445" y="12837"/>
                    <a:pt x="383080" y="12191"/>
                    <a:pt x="458665" y="12241"/>
                  </a:cubicBezTo>
                  <a:cubicBezTo>
                    <a:pt x="500928" y="12241"/>
                    <a:pt x="543240" y="12688"/>
                    <a:pt x="585502" y="12886"/>
                  </a:cubicBezTo>
                  <a:cubicBezTo>
                    <a:pt x="592902" y="12886"/>
                    <a:pt x="592902" y="1514"/>
                    <a:pt x="585502" y="136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1" name="Google Shape;4991;p37"/>
            <p:cNvSpPr/>
            <p:nvPr/>
          </p:nvSpPr>
          <p:spPr>
            <a:xfrm>
              <a:off x="9334860" y="-2069882"/>
              <a:ext cx="280683" cy="14466"/>
            </a:xfrm>
            <a:custGeom>
              <a:rect b="b" l="l" r="r" t="t"/>
              <a:pathLst>
                <a:path extrusionOk="0" h="14466" w="280683">
                  <a:moveTo>
                    <a:pt x="275394" y="1698"/>
                  </a:moveTo>
                  <a:cubicBezTo>
                    <a:pt x="230400" y="1201"/>
                    <a:pt x="185407" y="2343"/>
                    <a:pt x="140364" y="2145"/>
                  </a:cubicBezTo>
                  <a:cubicBezTo>
                    <a:pt x="118065" y="2045"/>
                    <a:pt x="95767" y="1797"/>
                    <a:pt x="73469" y="1449"/>
                  </a:cubicBezTo>
                  <a:cubicBezTo>
                    <a:pt x="50873" y="1052"/>
                    <a:pt x="27929" y="-636"/>
                    <a:pt x="5383" y="258"/>
                  </a:cubicBezTo>
                  <a:cubicBezTo>
                    <a:pt x="-1917" y="556"/>
                    <a:pt x="-1670" y="10736"/>
                    <a:pt x="5383" y="11432"/>
                  </a:cubicBezTo>
                  <a:cubicBezTo>
                    <a:pt x="27830" y="13716"/>
                    <a:pt x="50922" y="13120"/>
                    <a:pt x="73469" y="13517"/>
                  </a:cubicBezTo>
                  <a:cubicBezTo>
                    <a:pt x="95767" y="13915"/>
                    <a:pt x="118065" y="14163"/>
                    <a:pt x="140364" y="14262"/>
                  </a:cubicBezTo>
                  <a:cubicBezTo>
                    <a:pt x="185308" y="14511"/>
                    <a:pt x="230499" y="14957"/>
                    <a:pt x="275394" y="12574"/>
                  </a:cubicBezTo>
                  <a:cubicBezTo>
                    <a:pt x="282397" y="12226"/>
                    <a:pt x="282497" y="1747"/>
                    <a:pt x="275394" y="1648"/>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2" name="Google Shape;4992;p37"/>
            <p:cNvSpPr/>
            <p:nvPr/>
          </p:nvSpPr>
          <p:spPr>
            <a:xfrm>
              <a:off x="9704226" y="-2054869"/>
              <a:ext cx="224876" cy="20131"/>
            </a:xfrm>
            <a:custGeom>
              <a:rect b="b" l="l" r="r" t="t"/>
              <a:pathLst>
                <a:path extrusionOk="0" h="20131" w="224876">
                  <a:moveTo>
                    <a:pt x="219494" y="4762"/>
                  </a:moveTo>
                  <a:cubicBezTo>
                    <a:pt x="147881" y="8735"/>
                    <a:pt x="76865" y="7990"/>
                    <a:pt x="5550" y="44"/>
                  </a:cubicBezTo>
                  <a:cubicBezTo>
                    <a:pt x="-1949" y="-800"/>
                    <a:pt x="-1750" y="10771"/>
                    <a:pt x="5550" y="11715"/>
                  </a:cubicBezTo>
                  <a:cubicBezTo>
                    <a:pt x="76119" y="20753"/>
                    <a:pt x="148676" y="23037"/>
                    <a:pt x="219494" y="15985"/>
                  </a:cubicBezTo>
                  <a:cubicBezTo>
                    <a:pt x="226545" y="15290"/>
                    <a:pt x="226794" y="4414"/>
                    <a:pt x="219494" y="481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3" name="Google Shape;4993;p37"/>
            <p:cNvSpPr/>
            <p:nvPr/>
          </p:nvSpPr>
          <p:spPr>
            <a:xfrm>
              <a:off x="8692353" y="-1978544"/>
              <a:ext cx="476295" cy="36010"/>
            </a:xfrm>
            <a:custGeom>
              <a:rect b="b" l="l" r="r" t="t"/>
              <a:pathLst>
                <a:path extrusionOk="0" h="36010" w="476295">
                  <a:moveTo>
                    <a:pt x="470944" y="0"/>
                  </a:moveTo>
                  <a:cubicBezTo>
                    <a:pt x="440452" y="596"/>
                    <a:pt x="409959" y="2781"/>
                    <a:pt x="379517" y="4420"/>
                  </a:cubicBezTo>
                  <a:cubicBezTo>
                    <a:pt x="349471" y="6009"/>
                    <a:pt x="319376" y="7648"/>
                    <a:pt x="289330" y="9237"/>
                  </a:cubicBezTo>
                  <a:cubicBezTo>
                    <a:pt x="228793" y="12465"/>
                    <a:pt x="168255" y="15594"/>
                    <a:pt x="107717" y="18971"/>
                  </a:cubicBezTo>
                  <a:cubicBezTo>
                    <a:pt x="73599" y="20858"/>
                    <a:pt x="39482" y="22795"/>
                    <a:pt x="5363" y="24881"/>
                  </a:cubicBezTo>
                  <a:cubicBezTo>
                    <a:pt x="-1738" y="25328"/>
                    <a:pt x="-1837" y="36303"/>
                    <a:pt x="5363" y="36005"/>
                  </a:cubicBezTo>
                  <a:cubicBezTo>
                    <a:pt x="126439" y="30542"/>
                    <a:pt x="247515" y="23589"/>
                    <a:pt x="368541" y="17183"/>
                  </a:cubicBezTo>
                  <a:cubicBezTo>
                    <a:pt x="402659" y="15346"/>
                    <a:pt x="436876" y="14203"/>
                    <a:pt x="470895" y="11273"/>
                  </a:cubicBezTo>
                  <a:cubicBezTo>
                    <a:pt x="477946" y="10677"/>
                    <a:pt x="478245" y="-99"/>
                    <a:pt x="470895" y="5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4" name="Google Shape;4994;p37"/>
            <p:cNvSpPr/>
            <p:nvPr/>
          </p:nvSpPr>
          <p:spPr>
            <a:xfrm>
              <a:off x="9226050" y="-1976350"/>
              <a:ext cx="247310" cy="12744"/>
            </a:xfrm>
            <a:custGeom>
              <a:rect b="b" l="l" r="r" t="t"/>
              <a:pathLst>
                <a:path extrusionOk="0" h="12744" w="247310">
                  <a:moveTo>
                    <a:pt x="241425" y="289"/>
                  </a:moveTo>
                  <a:cubicBezTo>
                    <a:pt x="202093" y="189"/>
                    <a:pt x="162811" y="239"/>
                    <a:pt x="123478" y="189"/>
                  </a:cubicBezTo>
                  <a:cubicBezTo>
                    <a:pt x="84196" y="189"/>
                    <a:pt x="44814" y="-456"/>
                    <a:pt x="5531" y="636"/>
                  </a:cubicBezTo>
                  <a:cubicBezTo>
                    <a:pt x="-1819" y="835"/>
                    <a:pt x="-1869" y="11860"/>
                    <a:pt x="5531" y="12108"/>
                  </a:cubicBezTo>
                  <a:cubicBezTo>
                    <a:pt x="44814" y="13201"/>
                    <a:pt x="84196" y="12555"/>
                    <a:pt x="123478" y="12555"/>
                  </a:cubicBezTo>
                  <a:cubicBezTo>
                    <a:pt x="162811" y="12555"/>
                    <a:pt x="202093" y="12555"/>
                    <a:pt x="241425" y="12456"/>
                  </a:cubicBezTo>
                  <a:cubicBezTo>
                    <a:pt x="249272" y="12456"/>
                    <a:pt x="249272" y="289"/>
                    <a:pt x="241425" y="28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5" name="Google Shape;4995;p37"/>
            <p:cNvSpPr/>
            <p:nvPr/>
          </p:nvSpPr>
          <p:spPr>
            <a:xfrm>
              <a:off x="9765881" y="-1952327"/>
              <a:ext cx="126030" cy="16347"/>
            </a:xfrm>
            <a:custGeom>
              <a:rect b="b" l="l" r="r" t="t"/>
              <a:pathLst>
                <a:path extrusionOk="0" h="16347" w="126030">
                  <a:moveTo>
                    <a:pt x="120592" y="4921"/>
                  </a:moveTo>
                  <a:cubicBezTo>
                    <a:pt x="101422" y="3828"/>
                    <a:pt x="82254" y="3629"/>
                    <a:pt x="63084" y="2835"/>
                  </a:cubicBezTo>
                  <a:cubicBezTo>
                    <a:pt x="43915" y="2040"/>
                    <a:pt x="24794" y="550"/>
                    <a:pt x="5624" y="4"/>
                  </a:cubicBezTo>
                  <a:cubicBezTo>
                    <a:pt x="-2023" y="-244"/>
                    <a:pt x="-1726" y="10930"/>
                    <a:pt x="5624" y="11724"/>
                  </a:cubicBezTo>
                  <a:cubicBezTo>
                    <a:pt x="24695" y="13711"/>
                    <a:pt x="43963" y="14307"/>
                    <a:pt x="63084" y="15101"/>
                  </a:cubicBezTo>
                  <a:cubicBezTo>
                    <a:pt x="82204" y="15896"/>
                    <a:pt x="101422" y="16690"/>
                    <a:pt x="120592" y="16194"/>
                  </a:cubicBezTo>
                  <a:cubicBezTo>
                    <a:pt x="127893" y="15995"/>
                    <a:pt x="127793" y="5318"/>
                    <a:pt x="120592" y="492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6" name="Google Shape;4996;p37"/>
            <p:cNvSpPr/>
            <p:nvPr/>
          </p:nvSpPr>
          <p:spPr>
            <a:xfrm>
              <a:off x="8779435" y="-2122912"/>
              <a:ext cx="1044066" cy="730742"/>
            </a:xfrm>
            <a:custGeom>
              <a:rect b="b" l="l" r="r" t="t"/>
              <a:pathLst>
                <a:path extrusionOk="0" h="730742" w="1044066">
                  <a:moveTo>
                    <a:pt x="1044067" y="1440"/>
                  </a:moveTo>
                  <a:cubicBezTo>
                    <a:pt x="1042627" y="18077"/>
                    <a:pt x="1041088" y="34714"/>
                    <a:pt x="1039399" y="51350"/>
                  </a:cubicBezTo>
                  <a:lnTo>
                    <a:pt x="1039399" y="51499"/>
                  </a:lnTo>
                  <a:cubicBezTo>
                    <a:pt x="1031603" y="127532"/>
                    <a:pt x="1020925" y="203316"/>
                    <a:pt x="1002401" y="276766"/>
                  </a:cubicBezTo>
                  <a:cubicBezTo>
                    <a:pt x="992717" y="315353"/>
                    <a:pt x="980847" y="353394"/>
                    <a:pt x="966247" y="390442"/>
                  </a:cubicBezTo>
                  <a:cubicBezTo>
                    <a:pt x="939330" y="458578"/>
                    <a:pt x="901438" y="523635"/>
                    <a:pt x="853713" y="578065"/>
                  </a:cubicBezTo>
                  <a:cubicBezTo>
                    <a:pt x="815970" y="621122"/>
                    <a:pt x="772217" y="657474"/>
                    <a:pt x="722854" y="683447"/>
                  </a:cubicBezTo>
                  <a:cubicBezTo>
                    <a:pt x="707806" y="691443"/>
                    <a:pt x="692163" y="698346"/>
                    <a:pt x="676073" y="704305"/>
                  </a:cubicBezTo>
                  <a:cubicBezTo>
                    <a:pt x="614393" y="726852"/>
                    <a:pt x="548044" y="732861"/>
                    <a:pt x="482689" y="730129"/>
                  </a:cubicBezTo>
                  <a:cubicBezTo>
                    <a:pt x="440576" y="728391"/>
                    <a:pt x="397767" y="722084"/>
                    <a:pt x="356051" y="711258"/>
                  </a:cubicBezTo>
                  <a:cubicBezTo>
                    <a:pt x="299387" y="696508"/>
                    <a:pt x="244858" y="673416"/>
                    <a:pt x="196785" y="641781"/>
                  </a:cubicBezTo>
                  <a:cubicBezTo>
                    <a:pt x="130934" y="598376"/>
                    <a:pt x="77348" y="538981"/>
                    <a:pt x="47551" y="463296"/>
                  </a:cubicBezTo>
                  <a:cubicBezTo>
                    <a:pt x="23912" y="403205"/>
                    <a:pt x="2210" y="337602"/>
                    <a:pt x="2110" y="272495"/>
                  </a:cubicBezTo>
                  <a:lnTo>
                    <a:pt x="2110" y="271303"/>
                  </a:lnTo>
                  <a:cubicBezTo>
                    <a:pt x="1663" y="255262"/>
                    <a:pt x="-3551" y="103197"/>
                    <a:pt x="4296" y="0"/>
                  </a:cubicBezTo>
                  <a:cubicBezTo>
                    <a:pt x="17009" y="0"/>
                    <a:pt x="30368" y="0"/>
                    <a:pt x="44373" y="0"/>
                  </a:cubicBezTo>
                  <a:cubicBezTo>
                    <a:pt x="100044" y="0"/>
                    <a:pt x="165448" y="149"/>
                    <a:pt x="237210" y="298"/>
                  </a:cubicBezTo>
                  <a:cubicBezTo>
                    <a:pt x="254095" y="298"/>
                    <a:pt x="271378" y="298"/>
                    <a:pt x="288859" y="397"/>
                  </a:cubicBezTo>
                  <a:cubicBezTo>
                    <a:pt x="286723" y="31734"/>
                    <a:pt x="284786" y="62971"/>
                    <a:pt x="283893" y="75436"/>
                  </a:cubicBezTo>
                  <a:cubicBezTo>
                    <a:pt x="281360" y="108114"/>
                    <a:pt x="281360" y="140792"/>
                    <a:pt x="285631" y="173320"/>
                  </a:cubicBezTo>
                  <a:cubicBezTo>
                    <a:pt x="290944" y="213844"/>
                    <a:pt x="304154" y="254368"/>
                    <a:pt x="325261" y="288734"/>
                  </a:cubicBezTo>
                  <a:cubicBezTo>
                    <a:pt x="325360" y="288883"/>
                    <a:pt x="325460" y="289082"/>
                    <a:pt x="325558" y="289231"/>
                  </a:cubicBezTo>
                  <a:cubicBezTo>
                    <a:pt x="337328" y="308301"/>
                    <a:pt x="351532" y="325484"/>
                    <a:pt x="368218" y="339588"/>
                  </a:cubicBezTo>
                  <a:cubicBezTo>
                    <a:pt x="377505" y="347484"/>
                    <a:pt x="387586" y="354437"/>
                    <a:pt x="398462" y="360248"/>
                  </a:cubicBezTo>
                  <a:cubicBezTo>
                    <a:pt x="484974" y="406681"/>
                    <a:pt x="593981" y="366008"/>
                    <a:pt x="661472" y="291466"/>
                  </a:cubicBezTo>
                  <a:cubicBezTo>
                    <a:pt x="667332" y="285059"/>
                    <a:pt x="672893" y="278355"/>
                    <a:pt x="678059" y="271452"/>
                  </a:cubicBezTo>
                  <a:cubicBezTo>
                    <a:pt x="691517" y="253425"/>
                    <a:pt x="703188" y="234355"/>
                    <a:pt x="713369" y="214440"/>
                  </a:cubicBezTo>
                  <a:lnTo>
                    <a:pt x="713369" y="214440"/>
                  </a:lnTo>
                  <a:cubicBezTo>
                    <a:pt x="726678" y="188715"/>
                    <a:pt x="737504" y="161650"/>
                    <a:pt x="746642" y="133690"/>
                  </a:cubicBezTo>
                  <a:lnTo>
                    <a:pt x="746642" y="133690"/>
                  </a:lnTo>
                  <a:cubicBezTo>
                    <a:pt x="757965" y="99225"/>
                    <a:pt x="766805" y="63667"/>
                    <a:pt x="774602" y="27811"/>
                  </a:cubicBezTo>
                  <a:cubicBezTo>
                    <a:pt x="776489" y="19020"/>
                    <a:pt x="778375" y="10131"/>
                    <a:pt x="780164" y="1341"/>
                  </a:cubicBezTo>
                  <a:cubicBezTo>
                    <a:pt x="796006" y="1341"/>
                    <a:pt x="811849" y="1341"/>
                    <a:pt x="827641" y="1341"/>
                  </a:cubicBezTo>
                  <a:cubicBezTo>
                    <a:pt x="902183" y="1440"/>
                    <a:pt x="975136" y="1440"/>
                    <a:pt x="1044067" y="13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7" name="Google Shape;4997;p37"/>
            <p:cNvSpPr/>
            <p:nvPr/>
          </p:nvSpPr>
          <p:spPr>
            <a:xfrm>
              <a:off x="9016645" y="-2122614"/>
              <a:ext cx="590430" cy="411469"/>
            </a:xfrm>
            <a:custGeom>
              <a:rect b="b" l="l" r="r" t="t"/>
              <a:pathLst>
                <a:path extrusionOk="0" h="411469" w="590430">
                  <a:moveTo>
                    <a:pt x="590431" y="1142"/>
                  </a:moveTo>
                  <a:cubicBezTo>
                    <a:pt x="559044" y="121622"/>
                    <a:pt x="513604" y="238377"/>
                    <a:pt x="430072" y="328911"/>
                  </a:cubicBezTo>
                  <a:cubicBezTo>
                    <a:pt x="405092" y="355977"/>
                    <a:pt x="376437" y="380510"/>
                    <a:pt x="342667" y="395309"/>
                  </a:cubicBezTo>
                  <a:cubicBezTo>
                    <a:pt x="301546" y="413237"/>
                    <a:pt x="254666" y="415472"/>
                    <a:pt x="210864" y="405837"/>
                  </a:cubicBezTo>
                  <a:cubicBezTo>
                    <a:pt x="140990" y="390442"/>
                    <a:pt x="78515" y="344256"/>
                    <a:pt x="43255" y="281980"/>
                  </a:cubicBezTo>
                  <a:cubicBezTo>
                    <a:pt x="2583" y="210169"/>
                    <a:pt x="-1043" y="123658"/>
                    <a:pt x="1341" y="41170"/>
                  </a:cubicBezTo>
                  <a:cubicBezTo>
                    <a:pt x="1341" y="30641"/>
                    <a:pt x="546" y="16041"/>
                    <a:pt x="0" y="0"/>
                  </a:cubicBezTo>
                  <a:cubicBezTo>
                    <a:pt x="16885" y="0"/>
                    <a:pt x="34167" y="0"/>
                    <a:pt x="51649" y="99"/>
                  </a:cubicBezTo>
                  <a:cubicBezTo>
                    <a:pt x="49513" y="31436"/>
                    <a:pt x="47576" y="62673"/>
                    <a:pt x="46682" y="75138"/>
                  </a:cubicBezTo>
                  <a:cubicBezTo>
                    <a:pt x="44150" y="107816"/>
                    <a:pt x="44150" y="140494"/>
                    <a:pt x="48420" y="173022"/>
                  </a:cubicBezTo>
                  <a:cubicBezTo>
                    <a:pt x="53734" y="213546"/>
                    <a:pt x="66944" y="254070"/>
                    <a:pt x="88050" y="288436"/>
                  </a:cubicBezTo>
                  <a:cubicBezTo>
                    <a:pt x="88150" y="288585"/>
                    <a:pt x="88249" y="288784"/>
                    <a:pt x="88348" y="288933"/>
                  </a:cubicBezTo>
                  <a:cubicBezTo>
                    <a:pt x="100118" y="308003"/>
                    <a:pt x="114322" y="325186"/>
                    <a:pt x="131008" y="339290"/>
                  </a:cubicBezTo>
                  <a:cubicBezTo>
                    <a:pt x="140295" y="347186"/>
                    <a:pt x="150376" y="354139"/>
                    <a:pt x="161252" y="359950"/>
                  </a:cubicBezTo>
                  <a:cubicBezTo>
                    <a:pt x="247763" y="406383"/>
                    <a:pt x="356771" y="365710"/>
                    <a:pt x="424262" y="291168"/>
                  </a:cubicBezTo>
                  <a:cubicBezTo>
                    <a:pt x="430122" y="284761"/>
                    <a:pt x="435683" y="278057"/>
                    <a:pt x="440848" y="271154"/>
                  </a:cubicBezTo>
                  <a:cubicBezTo>
                    <a:pt x="454307" y="253127"/>
                    <a:pt x="465978" y="234057"/>
                    <a:pt x="476158" y="214142"/>
                  </a:cubicBezTo>
                  <a:lnTo>
                    <a:pt x="476158" y="214142"/>
                  </a:lnTo>
                  <a:cubicBezTo>
                    <a:pt x="489468" y="188417"/>
                    <a:pt x="500293" y="161352"/>
                    <a:pt x="509432" y="133392"/>
                  </a:cubicBezTo>
                  <a:lnTo>
                    <a:pt x="509432" y="133392"/>
                  </a:lnTo>
                  <a:cubicBezTo>
                    <a:pt x="520755" y="98927"/>
                    <a:pt x="529595" y="63369"/>
                    <a:pt x="537392" y="27513"/>
                  </a:cubicBezTo>
                  <a:cubicBezTo>
                    <a:pt x="539279" y="18723"/>
                    <a:pt x="541165" y="9833"/>
                    <a:pt x="542954" y="1043"/>
                  </a:cubicBezTo>
                  <a:cubicBezTo>
                    <a:pt x="558795" y="1043"/>
                    <a:pt x="574638" y="1043"/>
                    <a:pt x="590431" y="1043"/>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8" name="Google Shape;4998;p37"/>
            <p:cNvSpPr/>
            <p:nvPr/>
          </p:nvSpPr>
          <p:spPr>
            <a:xfrm>
              <a:off x="8849284" y="-2040050"/>
              <a:ext cx="714337" cy="561526"/>
            </a:xfrm>
            <a:custGeom>
              <a:rect b="b" l="l" r="r" t="t"/>
              <a:pathLst>
                <a:path extrusionOk="0" h="561526" w="714337">
                  <a:moveTo>
                    <a:pt x="0" y="0"/>
                  </a:moveTo>
                  <a:cubicBezTo>
                    <a:pt x="0" y="0"/>
                    <a:pt x="39680" y="713592"/>
                    <a:pt x="714337" y="442190"/>
                  </a:cubicBezTo>
                  <a:cubicBezTo>
                    <a:pt x="714337" y="442190"/>
                    <a:pt x="0" y="907671"/>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9" name="Google Shape;4999;p37"/>
            <p:cNvSpPr/>
            <p:nvPr/>
          </p:nvSpPr>
          <p:spPr>
            <a:xfrm>
              <a:off x="9085675" y="-2063540"/>
              <a:ext cx="574190" cy="465565"/>
            </a:xfrm>
            <a:custGeom>
              <a:rect b="b" l="l" r="r" t="t"/>
              <a:pathLst>
                <a:path extrusionOk="0" h="465565" w="574190">
                  <a:moveTo>
                    <a:pt x="574190" y="0"/>
                  </a:moveTo>
                  <a:cubicBezTo>
                    <a:pt x="574190" y="0"/>
                    <a:pt x="474867" y="541265"/>
                    <a:pt x="0" y="401914"/>
                  </a:cubicBezTo>
                  <a:cubicBezTo>
                    <a:pt x="0" y="401914"/>
                    <a:pt x="482614" y="701723"/>
                    <a:pt x="57419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0" name="Google Shape;5000;p37"/>
            <p:cNvSpPr/>
            <p:nvPr/>
          </p:nvSpPr>
          <p:spPr>
            <a:xfrm>
              <a:off x="8316064" y="-1532332"/>
              <a:ext cx="421430" cy="446659"/>
            </a:xfrm>
            <a:custGeom>
              <a:rect b="b" l="l" r="r" t="t"/>
              <a:pathLst>
                <a:path extrusionOk="0" h="446659" w="421430">
                  <a:moveTo>
                    <a:pt x="421431" y="0"/>
                  </a:moveTo>
                  <a:cubicBezTo>
                    <a:pt x="421431" y="0"/>
                    <a:pt x="340383" y="303335"/>
                    <a:pt x="0" y="446659"/>
                  </a:cubicBezTo>
                  <a:cubicBezTo>
                    <a:pt x="0" y="446659"/>
                    <a:pt x="374898" y="418501"/>
                    <a:pt x="421431"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1" name="Google Shape;5001;p37"/>
            <p:cNvSpPr/>
            <p:nvPr/>
          </p:nvSpPr>
          <p:spPr>
            <a:xfrm>
              <a:off x="9823502" y="-1619241"/>
              <a:ext cx="354686" cy="551495"/>
            </a:xfrm>
            <a:custGeom>
              <a:rect b="b" l="l" r="r" t="t"/>
              <a:pathLst>
                <a:path extrusionOk="0" h="551495" w="354686">
                  <a:moveTo>
                    <a:pt x="0" y="0"/>
                  </a:moveTo>
                  <a:cubicBezTo>
                    <a:pt x="0" y="0"/>
                    <a:pt x="0" y="384880"/>
                    <a:pt x="354686" y="551496"/>
                  </a:cubicBezTo>
                  <a:cubicBezTo>
                    <a:pt x="354686" y="551496"/>
                    <a:pt x="89094" y="291714"/>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2" name="Google Shape;5002;p37"/>
            <p:cNvSpPr/>
            <p:nvPr/>
          </p:nvSpPr>
          <p:spPr>
            <a:xfrm>
              <a:off x="9028167" y="-2303433"/>
              <a:ext cx="573744" cy="573744"/>
            </a:xfrm>
            <a:custGeom>
              <a:rect b="b" l="l" r="r" t="t"/>
              <a:pathLst>
                <a:path extrusionOk="0" h="573744" w="573744">
                  <a:moveTo>
                    <a:pt x="573744" y="286798"/>
                  </a:moveTo>
                  <a:cubicBezTo>
                    <a:pt x="573744" y="316843"/>
                    <a:pt x="569126" y="345945"/>
                    <a:pt x="560485" y="373209"/>
                  </a:cubicBezTo>
                  <a:cubicBezTo>
                    <a:pt x="532723" y="461310"/>
                    <a:pt x="463644" y="531035"/>
                    <a:pt x="375791" y="559640"/>
                  </a:cubicBezTo>
                  <a:cubicBezTo>
                    <a:pt x="347783" y="568778"/>
                    <a:pt x="317886" y="573744"/>
                    <a:pt x="286847" y="573744"/>
                  </a:cubicBezTo>
                  <a:cubicBezTo>
                    <a:pt x="255809" y="573744"/>
                    <a:pt x="227700" y="569126"/>
                    <a:pt x="200435" y="560484"/>
                  </a:cubicBezTo>
                  <a:cubicBezTo>
                    <a:pt x="111143" y="532276"/>
                    <a:pt x="40772" y="461558"/>
                    <a:pt x="12912" y="372117"/>
                  </a:cubicBezTo>
                  <a:cubicBezTo>
                    <a:pt x="4519" y="345250"/>
                    <a:pt x="0" y="316495"/>
                    <a:pt x="0" y="286798"/>
                  </a:cubicBezTo>
                  <a:cubicBezTo>
                    <a:pt x="0" y="255660"/>
                    <a:pt x="4966" y="225614"/>
                    <a:pt x="14253" y="197505"/>
                  </a:cubicBezTo>
                  <a:cubicBezTo>
                    <a:pt x="42958" y="109505"/>
                    <a:pt x="113080" y="40425"/>
                    <a:pt x="201528" y="12912"/>
                  </a:cubicBezTo>
                  <a:lnTo>
                    <a:pt x="201627" y="12912"/>
                  </a:lnTo>
                  <a:cubicBezTo>
                    <a:pt x="228495" y="4519"/>
                    <a:pt x="257100" y="0"/>
                    <a:pt x="286798" y="0"/>
                  </a:cubicBezTo>
                  <a:cubicBezTo>
                    <a:pt x="318085" y="0"/>
                    <a:pt x="348131" y="4966"/>
                    <a:pt x="376239" y="14352"/>
                  </a:cubicBezTo>
                  <a:cubicBezTo>
                    <a:pt x="462998" y="42560"/>
                    <a:pt x="531532" y="111193"/>
                    <a:pt x="559640" y="197952"/>
                  </a:cubicBezTo>
                  <a:cubicBezTo>
                    <a:pt x="568878" y="225962"/>
                    <a:pt x="573744" y="255759"/>
                    <a:pt x="573744" y="2867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3" name="Google Shape;5003;p37"/>
            <p:cNvSpPr/>
            <p:nvPr/>
          </p:nvSpPr>
          <p:spPr>
            <a:xfrm>
              <a:off x="9049621" y="-2281929"/>
              <a:ext cx="530885" cy="530836"/>
            </a:xfrm>
            <a:custGeom>
              <a:rect b="b" l="l" r="r" t="t"/>
              <a:pathLst>
                <a:path extrusionOk="0" h="530836" w="530885">
                  <a:moveTo>
                    <a:pt x="530885" y="265344"/>
                  </a:moveTo>
                  <a:cubicBezTo>
                    <a:pt x="530885" y="293154"/>
                    <a:pt x="526615" y="320071"/>
                    <a:pt x="518619" y="345299"/>
                  </a:cubicBezTo>
                  <a:cubicBezTo>
                    <a:pt x="492944" y="426794"/>
                    <a:pt x="428979" y="491355"/>
                    <a:pt x="347683" y="517775"/>
                  </a:cubicBezTo>
                  <a:cubicBezTo>
                    <a:pt x="321760" y="526218"/>
                    <a:pt x="294098" y="530836"/>
                    <a:pt x="265393" y="530836"/>
                  </a:cubicBezTo>
                  <a:cubicBezTo>
                    <a:pt x="236688" y="530836"/>
                    <a:pt x="210665" y="526565"/>
                    <a:pt x="185437" y="518570"/>
                  </a:cubicBezTo>
                  <a:cubicBezTo>
                    <a:pt x="129518" y="500890"/>
                    <a:pt x="81594" y="465183"/>
                    <a:pt x="48470" y="418302"/>
                  </a:cubicBezTo>
                  <a:cubicBezTo>
                    <a:pt x="32677" y="395905"/>
                    <a:pt x="20212" y="371024"/>
                    <a:pt x="11918" y="344256"/>
                  </a:cubicBezTo>
                  <a:cubicBezTo>
                    <a:pt x="4171" y="319376"/>
                    <a:pt x="0" y="292807"/>
                    <a:pt x="0" y="265344"/>
                  </a:cubicBezTo>
                  <a:cubicBezTo>
                    <a:pt x="0" y="236540"/>
                    <a:pt x="4618" y="208729"/>
                    <a:pt x="13160" y="182706"/>
                  </a:cubicBezTo>
                  <a:cubicBezTo>
                    <a:pt x="39730" y="101310"/>
                    <a:pt x="104588" y="37346"/>
                    <a:pt x="186430" y="11919"/>
                  </a:cubicBezTo>
                  <a:lnTo>
                    <a:pt x="186530" y="11919"/>
                  </a:lnTo>
                  <a:cubicBezTo>
                    <a:pt x="211411" y="4172"/>
                    <a:pt x="237880" y="0"/>
                    <a:pt x="265343" y="0"/>
                  </a:cubicBezTo>
                  <a:cubicBezTo>
                    <a:pt x="294297" y="0"/>
                    <a:pt x="322107" y="4619"/>
                    <a:pt x="348080" y="13309"/>
                  </a:cubicBezTo>
                  <a:cubicBezTo>
                    <a:pt x="364916" y="18772"/>
                    <a:pt x="380956" y="25874"/>
                    <a:pt x="396103" y="34465"/>
                  </a:cubicBezTo>
                  <a:cubicBezTo>
                    <a:pt x="453264" y="66795"/>
                    <a:pt x="497165" y="119735"/>
                    <a:pt x="517725" y="183203"/>
                  </a:cubicBezTo>
                  <a:cubicBezTo>
                    <a:pt x="526267" y="209126"/>
                    <a:pt x="530786" y="236689"/>
                    <a:pt x="530786" y="26539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4" name="Google Shape;5004;p37"/>
            <p:cNvSpPr/>
            <p:nvPr/>
          </p:nvSpPr>
          <p:spPr>
            <a:xfrm>
              <a:off x="9105987" y="-2225612"/>
              <a:ext cx="418153" cy="418153"/>
            </a:xfrm>
            <a:custGeom>
              <a:rect b="b" l="l" r="r" t="t"/>
              <a:pathLst>
                <a:path extrusionOk="0" h="418153" w="418153">
                  <a:moveTo>
                    <a:pt x="418154" y="209027"/>
                  </a:moveTo>
                  <a:cubicBezTo>
                    <a:pt x="418154" y="230928"/>
                    <a:pt x="414776" y="252134"/>
                    <a:pt x="408469" y="271998"/>
                  </a:cubicBezTo>
                  <a:cubicBezTo>
                    <a:pt x="388257" y="336211"/>
                    <a:pt x="337899" y="387015"/>
                    <a:pt x="273836" y="407873"/>
                  </a:cubicBezTo>
                  <a:cubicBezTo>
                    <a:pt x="253424" y="414528"/>
                    <a:pt x="231623" y="418153"/>
                    <a:pt x="209027" y="418153"/>
                  </a:cubicBezTo>
                  <a:cubicBezTo>
                    <a:pt x="186430" y="418153"/>
                    <a:pt x="165921" y="414776"/>
                    <a:pt x="146056" y="408469"/>
                  </a:cubicBezTo>
                  <a:cubicBezTo>
                    <a:pt x="80949" y="387909"/>
                    <a:pt x="29698" y="336360"/>
                    <a:pt x="9386" y="271204"/>
                  </a:cubicBezTo>
                  <a:cubicBezTo>
                    <a:pt x="3278" y="251587"/>
                    <a:pt x="0" y="230680"/>
                    <a:pt x="0" y="209027"/>
                  </a:cubicBezTo>
                  <a:cubicBezTo>
                    <a:pt x="0" y="186332"/>
                    <a:pt x="3625" y="164431"/>
                    <a:pt x="10379" y="143920"/>
                  </a:cubicBezTo>
                  <a:cubicBezTo>
                    <a:pt x="31287" y="79807"/>
                    <a:pt x="82389" y="29450"/>
                    <a:pt x="146850" y="9386"/>
                  </a:cubicBezTo>
                  <a:lnTo>
                    <a:pt x="146949" y="9386"/>
                  </a:lnTo>
                  <a:cubicBezTo>
                    <a:pt x="166566" y="3278"/>
                    <a:pt x="187374" y="0"/>
                    <a:pt x="209027" y="0"/>
                  </a:cubicBezTo>
                  <a:cubicBezTo>
                    <a:pt x="231822" y="0"/>
                    <a:pt x="253723" y="3625"/>
                    <a:pt x="274184" y="10479"/>
                  </a:cubicBezTo>
                  <a:cubicBezTo>
                    <a:pt x="337403" y="31039"/>
                    <a:pt x="387362" y="81048"/>
                    <a:pt x="407824" y="144318"/>
                  </a:cubicBezTo>
                  <a:cubicBezTo>
                    <a:pt x="414577" y="164729"/>
                    <a:pt x="418104" y="186431"/>
                    <a:pt x="418104" y="2090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5" name="Google Shape;5005;p37"/>
            <p:cNvSpPr/>
            <p:nvPr/>
          </p:nvSpPr>
          <p:spPr>
            <a:xfrm>
              <a:off x="9106037" y="-2225662"/>
              <a:ext cx="418153" cy="418202"/>
            </a:xfrm>
            <a:custGeom>
              <a:rect b="b" l="l" r="r" t="t"/>
              <a:pathLst>
                <a:path extrusionOk="0" h="418202" w="418153">
                  <a:moveTo>
                    <a:pt x="408419" y="272048"/>
                  </a:moveTo>
                  <a:cubicBezTo>
                    <a:pt x="351407" y="250842"/>
                    <a:pt x="288188" y="242797"/>
                    <a:pt x="238725" y="239370"/>
                  </a:cubicBezTo>
                  <a:cubicBezTo>
                    <a:pt x="241556" y="316893"/>
                    <a:pt x="264499" y="375444"/>
                    <a:pt x="273786" y="407923"/>
                  </a:cubicBezTo>
                  <a:cubicBezTo>
                    <a:pt x="253375" y="414578"/>
                    <a:pt x="231574" y="418203"/>
                    <a:pt x="208977" y="418203"/>
                  </a:cubicBezTo>
                  <a:cubicBezTo>
                    <a:pt x="195916" y="418203"/>
                    <a:pt x="183153" y="417011"/>
                    <a:pt x="170738" y="414727"/>
                  </a:cubicBezTo>
                  <a:cubicBezTo>
                    <a:pt x="162295" y="413187"/>
                    <a:pt x="154051" y="411101"/>
                    <a:pt x="146006" y="408569"/>
                  </a:cubicBezTo>
                  <a:cubicBezTo>
                    <a:pt x="168900" y="347037"/>
                    <a:pt x="178336" y="291019"/>
                    <a:pt x="181017" y="238427"/>
                  </a:cubicBezTo>
                  <a:cubicBezTo>
                    <a:pt x="102005" y="241953"/>
                    <a:pt x="41567" y="258788"/>
                    <a:pt x="9386" y="271303"/>
                  </a:cubicBezTo>
                  <a:cubicBezTo>
                    <a:pt x="3277" y="251687"/>
                    <a:pt x="0" y="230779"/>
                    <a:pt x="0" y="209126"/>
                  </a:cubicBezTo>
                  <a:cubicBezTo>
                    <a:pt x="0" y="192341"/>
                    <a:pt x="1987" y="176002"/>
                    <a:pt x="5760" y="160358"/>
                  </a:cubicBezTo>
                  <a:cubicBezTo>
                    <a:pt x="7101" y="154796"/>
                    <a:pt x="8641" y="149383"/>
                    <a:pt x="10379" y="144020"/>
                  </a:cubicBezTo>
                  <a:cubicBezTo>
                    <a:pt x="71016" y="161054"/>
                    <a:pt x="128177" y="170837"/>
                    <a:pt x="180620" y="172674"/>
                  </a:cubicBezTo>
                  <a:cubicBezTo>
                    <a:pt x="180471" y="170142"/>
                    <a:pt x="180272" y="167609"/>
                    <a:pt x="180074" y="165076"/>
                  </a:cubicBezTo>
                  <a:cubicBezTo>
                    <a:pt x="174661" y="95152"/>
                    <a:pt x="158372" y="39084"/>
                    <a:pt x="146949" y="9436"/>
                  </a:cubicBezTo>
                  <a:cubicBezTo>
                    <a:pt x="152611" y="7648"/>
                    <a:pt x="158422" y="6108"/>
                    <a:pt x="164281" y="4817"/>
                  </a:cubicBezTo>
                  <a:cubicBezTo>
                    <a:pt x="178683" y="1688"/>
                    <a:pt x="193681" y="0"/>
                    <a:pt x="209027" y="0"/>
                  </a:cubicBezTo>
                  <a:cubicBezTo>
                    <a:pt x="231822" y="0"/>
                    <a:pt x="253723" y="3625"/>
                    <a:pt x="274232" y="10479"/>
                  </a:cubicBezTo>
                  <a:cubicBezTo>
                    <a:pt x="258440" y="66696"/>
                    <a:pt x="241804" y="122864"/>
                    <a:pt x="239222" y="172178"/>
                  </a:cubicBezTo>
                  <a:cubicBezTo>
                    <a:pt x="311479" y="168453"/>
                    <a:pt x="376984" y="153058"/>
                    <a:pt x="407873" y="144318"/>
                  </a:cubicBezTo>
                  <a:cubicBezTo>
                    <a:pt x="409859" y="150277"/>
                    <a:pt x="411548" y="156385"/>
                    <a:pt x="412939" y="162593"/>
                  </a:cubicBezTo>
                  <a:cubicBezTo>
                    <a:pt x="416365" y="177541"/>
                    <a:pt x="418154" y="193086"/>
                    <a:pt x="418154" y="209027"/>
                  </a:cubicBezTo>
                  <a:cubicBezTo>
                    <a:pt x="418154" y="230928"/>
                    <a:pt x="414776" y="252134"/>
                    <a:pt x="408469" y="2719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6" name="Google Shape;5006;p37"/>
            <p:cNvSpPr/>
            <p:nvPr/>
          </p:nvSpPr>
          <p:spPr>
            <a:xfrm>
              <a:off x="9220706" y="-2116903"/>
              <a:ext cx="197654" cy="197654"/>
            </a:xfrm>
            <a:custGeom>
              <a:rect b="b" l="l" r="r" t="t"/>
              <a:pathLst>
                <a:path extrusionOk="0" h="197654" w="197654">
                  <a:moveTo>
                    <a:pt x="109505" y="109505"/>
                  </a:moveTo>
                  <a:cubicBezTo>
                    <a:pt x="159067" y="108263"/>
                    <a:pt x="197655" y="98827"/>
                    <a:pt x="197655" y="98827"/>
                  </a:cubicBezTo>
                  <a:cubicBezTo>
                    <a:pt x="197655" y="98827"/>
                    <a:pt x="159067" y="89391"/>
                    <a:pt x="109505" y="88150"/>
                  </a:cubicBezTo>
                  <a:cubicBezTo>
                    <a:pt x="108263" y="38587"/>
                    <a:pt x="98827" y="0"/>
                    <a:pt x="98827" y="0"/>
                  </a:cubicBezTo>
                  <a:cubicBezTo>
                    <a:pt x="98827" y="0"/>
                    <a:pt x="89391" y="38587"/>
                    <a:pt x="88150" y="88150"/>
                  </a:cubicBezTo>
                  <a:cubicBezTo>
                    <a:pt x="38587" y="89391"/>
                    <a:pt x="0" y="98827"/>
                    <a:pt x="0" y="98827"/>
                  </a:cubicBezTo>
                  <a:cubicBezTo>
                    <a:pt x="0" y="98827"/>
                    <a:pt x="38587" y="108263"/>
                    <a:pt x="88150" y="109505"/>
                  </a:cubicBezTo>
                  <a:cubicBezTo>
                    <a:pt x="89391" y="159067"/>
                    <a:pt x="98827" y="197654"/>
                    <a:pt x="98827" y="197654"/>
                  </a:cubicBezTo>
                  <a:cubicBezTo>
                    <a:pt x="98827" y="197654"/>
                    <a:pt x="108263" y="159067"/>
                    <a:pt x="109505" y="1095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7" name="Google Shape;5007;p37"/>
            <p:cNvSpPr/>
            <p:nvPr/>
          </p:nvSpPr>
          <p:spPr>
            <a:xfrm>
              <a:off x="9302152" y="-2271152"/>
              <a:ext cx="30293" cy="41815"/>
            </a:xfrm>
            <a:custGeom>
              <a:rect b="b" l="l" r="r" t="t"/>
              <a:pathLst>
                <a:path extrusionOk="0" h="41815" w="30293">
                  <a:moveTo>
                    <a:pt x="15147" y="0"/>
                  </a:moveTo>
                  <a:lnTo>
                    <a:pt x="20510" y="13508"/>
                  </a:lnTo>
                  <a:lnTo>
                    <a:pt x="30294" y="20908"/>
                  </a:lnTo>
                  <a:lnTo>
                    <a:pt x="20510" y="28307"/>
                  </a:lnTo>
                  <a:lnTo>
                    <a:pt x="15147" y="41815"/>
                  </a:lnTo>
                  <a:lnTo>
                    <a:pt x="9783" y="28307"/>
                  </a:lnTo>
                  <a:lnTo>
                    <a:pt x="0" y="20908"/>
                  </a:lnTo>
                  <a:lnTo>
                    <a:pt x="9783" y="13508"/>
                  </a:lnTo>
                  <a:lnTo>
                    <a:pt x="1514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8" name="Google Shape;5008;p37"/>
            <p:cNvSpPr/>
            <p:nvPr/>
          </p:nvSpPr>
          <p:spPr>
            <a:xfrm>
              <a:off x="9244047" y="-2263703"/>
              <a:ext cx="29400" cy="40573"/>
            </a:xfrm>
            <a:custGeom>
              <a:rect b="b" l="l" r="r" t="t"/>
              <a:pathLst>
                <a:path extrusionOk="0" h="40573" w="29400">
                  <a:moveTo>
                    <a:pt x="9486" y="0"/>
                  </a:moveTo>
                  <a:lnTo>
                    <a:pt x="18077" y="11770"/>
                  </a:lnTo>
                  <a:lnTo>
                    <a:pt x="29400" y="16537"/>
                  </a:lnTo>
                  <a:lnTo>
                    <a:pt x="21752" y="26122"/>
                  </a:lnTo>
                  <a:lnTo>
                    <a:pt x="19914" y="40574"/>
                  </a:lnTo>
                  <a:lnTo>
                    <a:pt x="11373" y="28804"/>
                  </a:lnTo>
                  <a:lnTo>
                    <a:pt x="0" y="24036"/>
                  </a:lnTo>
                  <a:lnTo>
                    <a:pt x="7648" y="14452"/>
                  </a:lnTo>
                  <a:lnTo>
                    <a:pt x="948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09" name="Google Shape;5009;p37"/>
            <p:cNvSpPr/>
            <p:nvPr/>
          </p:nvSpPr>
          <p:spPr>
            <a:xfrm>
              <a:off x="9190462" y="-2240561"/>
              <a:ext cx="26569" cy="36650"/>
            </a:xfrm>
            <a:custGeom>
              <a:rect b="b" l="l" r="r" t="t"/>
              <a:pathLst>
                <a:path extrusionOk="0" h="36650" w="26569">
                  <a:moveTo>
                    <a:pt x="3178" y="0"/>
                  </a:moveTo>
                  <a:lnTo>
                    <a:pt x="14402" y="9237"/>
                  </a:lnTo>
                  <a:lnTo>
                    <a:pt x="26569" y="11025"/>
                  </a:lnTo>
                  <a:lnTo>
                    <a:pt x="21553" y="22199"/>
                  </a:lnTo>
                  <a:lnTo>
                    <a:pt x="23341" y="36650"/>
                  </a:lnTo>
                  <a:lnTo>
                    <a:pt x="12117" y="27413"/>
                  </a:lnTo>
                  <a:lnTo>
                    <a:pt x="0" y="25626"/>
                  </a:lnTo>
                  <a:lnTo>
                    <a:pt x="5016" y="14402"/>
                  </a:lnTo>
                  <a:lnTo>
                    <a:pt x="317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0" name="Google Shape;5010;p37"/>
            <p:cNvSpPr/>
            <p:nvPr/>
          </p:nvSpPr>
          <p:spPr>
            <a:xfrm>
              <a:off x="9141396" y="-2203314"/>
              <a:ext cx="28655" cy="30542"/>
            </a:xfrm>
            <a:custGeom>
              <a:rect b="b" l="l" r="r" t="t"/>
              <a:pathLst>
                <a:path extrusionOk="0" h="30542" w="28655">
                  <a:moveTo>
                    <a:pt x="0" y="0"/>
                  </a:moveTo>
                  <a:lnTo>
                    <a:pt x="13161" y="6208"/>
                  </a:lnTo>
                  <a:lnTo>
                    <a:pt x="25377" y="4867"/>
                  </a:lnTo>
                  <a:lnTo>
                    <a:pt x="23291" y="16984"/>
                  </a:lnTo>
                  <a:lnTo>
                    <a:pt x="28655" y="30542"/>
                  </a:lnTo>
                  <a:lnTo>
                    <a:pt x="15445" y="24334"/>
                  </a:lnTo>
                  <a:lnTo>
                    <a:pt x="3277" y="25626"/>
                  </a:lnTo>
                  <a:lnTo>
                    <a:pt x="5314" y="13558"/>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1" name="Google Shape;5011;p37"/>
            <p:cNvSpPr/>
            <p:nvPr/>
          </p:nvSpPr>
          <p:spPr>
            <a:xfrm>
              <a:off x="9100027" y="-2155788"/>
              <a:ext cx="35359" cy="25625"/>
            </a:xfrm>
            <a:custGeom>
              <a:rect b="b" l="l" r="r" t="t"/>
              <a:pathLst>
                <a:path extrusionOk="0" h="25625" w="35359">
                  <a:moveTo>
                    <a:pt x="0" y="1589"/>
                  </a:moveTo>
                  <a:lnTo>
                    <a:pt x="14303" y="4321"/>
                  </a:lnTo>
                  <a:lnTo>
                    <a:pt x="25775" y="0"/>
                  </a:lnTo>
                  <a:lnTo>
                    <a:pt x="26768" y="12266"/>
                  </a:lnTo>
                  <a:lnTo>
                    <a:pt x="35359" y="24036"/>
                  </a:lnTo>
                  <a:lnTo>
                    <a:pt x="21057" y="21305"/>
                  </a:lnTo>
                  <a:lnTo>
                    <a:pt x="9535" y="25626"/>
                  </a:lnTo>
                  <a:lnTo>
                    <a:pt x="8542" y="13359"/>
                  </a:lnTo>
                  <a:lnTo>
                    <a:pt x="0" y="15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2" name="Google Shape;5012;p37"/>
            <p:cNvSpPr/>
            <p:nvPr/>
          </p:nvSpPr>
          <p:spPr>
            <a:xfrm>
              <a:off x="9072167" y="-2104288"/>
              <a:ext cx="39828" cy="28803"/>
            </a:xfrm>
            <a:custGeom>
              <a:rect b="b" l="l" r="r" t="t"/>
              <a:pathLst>
                <a:path extrusionOk="0" h="28803" w="39828">
                  <a:moveTo>
                    <a:pt x="0" y="7946"/>
                  </a:moveTo>
                  <a:lnTo>
                    <a:pt x="14551" y="7002"/>
                  </a:lnTo>
                  <a:lnTo>
                    <a:pt x="24583" y="0"/>
                  </a:lnTo>
                  <a:lnTo>
                    <a:pt x="28605" y="11571"/>
                  </a:lnTo>
                  <a:lnTo>
                    <a:pt x="39829" y="20858"/>
                  </a:lnTo>
                  <a:lnTo>
                    <a:pt x="25278" y="21802"/>
                  </a:lnTo>
                  <a:lnTo>
                    <a:pt x="15247" y="28804"/>
                  </a:lnTo>
                  <a:lnTo>
                    <a:pt x="11224" y="17233"/>
                  </a:lnTo>
                  <a:lnTo>
                    <a:pt x="0" y="794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3" name="Google Shape;5013;p37"/>
            <p:cNvSpPr/>
            <p:nvPr/>
          </p:nvSpPr>
          <p:spPr>
            <a:xfrm>
              <a:off x="9059603" y="-2047227"/>
              <a:ext cx="41765" cy="30293"/>
            </a:xfrm>
            <a:custGeom>
              <a:rect b="b" l="l" r="r" t="t"/>
              <a:pathLst>
                <a:path extrusionOk="0" h="30293" w="41765">
                  <a:moveTo>
                    <a:pt x="0" y="13856"/>
                  </a:moveTo>
                  <a:lnTo>
                    <a:pt x="13855" y="9336"/>
                  </a:lnTo>
                  <a:lnTo>
                    <a:pt x="21851" y="0"/>
                  </a:lnTo>
                  <a:lnTo>
                    <a:pt x="28605" y="10280"/>
                  </a:lnTo>
                  <a:lnTo>
                    <a:pt x="41765" y="16438"/>
                  </a:lnTo>
                  <a:lnTo>
                    <a:pt x="27910" y="20957"/>
                  </a:lnTo>
                  <a:lnTo>
                    <a:pt x="19914" y="30294"/>
                  </a:lnTo>
                  <a:lnTo>
                    <a:pt x="13160" y="20014"/>
                  </a:lnTo>
                  <a:lnTo>
                    <a:pt x="0" y="1385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4" name="Google Shape;5014;p37"/>
            <p:cNvSpPr/>
            <p:nvPr/>
          </p:nvSpPr>
          <p:spPr>
            <a:xfrm>
              <a:off x="9063079" y="-1988129"/>
              <a:ext cx="41120" cy="29797"/>
            </a:xfrm>
            <a:custGeom>
              <a:rect b="b" l="l" r="r" t="t"/>
              <a:pathLst>
                <a:path extrusionOk="0" h="29797" w="41120">
                  <a:moveTo>
                    <a:pt x="0" y="18822"/>
                  </a:moveTo>
                  <a:lnTo>
                    <a:pt x="12266" y="11025"/>
                  </a:lnTo>
                  <a:lnTo>
                    <a:pt x="17679" y="0"/>
                  </a:lnTo>
                  <a:lnTo>
                    <a:pt x="26818" y="8244"/>
                  </a:lnTo>
                  <a:lnTo>
                    <a:pt x="41120" y="10975"/>
                  </a:lnTo>
                  <a:lnTo>
                    <a:pt x="28804" y="18822"/>
                  </a:lnTo>
                  <a:lnTo>
                    <a:pt x="23391" y="29797"/>
                  </a:lnTo>
                  <a:lnTo>
                    <a:pt x="14303" y="21553"/>
                  </a:lnTo>
                  <a:lnTo>
                    <a:pt x="0" y="1882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5" name="Google Shape;5015;p37"/>
            <p:cNvSpPr/>
            <p:nvPr/>
          </p:nvSpPr>
          <p:spPr>
            <a:xfrm>
              <a:off x="9082348" y="-1930670"/>
              <a:ext cx="37892" cy="27413"/>
            </a:xfrm>
            <a:custGeom>
              <a:rect b="b" l="l" r="r" t="t"/>
              <a:pathLst>
                <a:path extrusionOk="0" h="27413" w="37892">
                  <a:moveTo>
                    <a:pt x="0" y="22596"/>
                  </a:moveTo>
                  <a:lnTo>
                    <a:pt x="9982" y="12018"/>
                  </a:lnTo>
                  <a:lnTo>
                    <a:pt x="12515" y="0"/>
                  </a:lnTo>
                  <a:lnTo>
                    <a:pt x="23341" y="5711"/>
                  </a:lnTo>
                  <a:lnTo>
                    <a:pt x="37892" y="4768"/>
                  </a:lnTo>
                  <a:lnTo>
                    <a:pt x="27910" y="15395"/>
                  </a:lnTo>
                  <a:lnTo>
                    <a:pt x="25427" y="27413"/>
                  </a:lnTo>
                  <a:lnTo>
                    <a:pt x="14551" y="21702"/>
                  </a:lnTo>
                  <a:lnTo>
                    <a:pt x="0" y="2259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6" name="Google Shape;5016;p37"/>
            <p:cNvSpPr/>
            <p:nvPr/>
          </p:nvSpPr>
          <p:spPr>
            <a:xfrm>
              <a:off x="9116267" y="-1880214"/>
              <a:ext cx="32280" cy="26668"/>
            </a:xfrm>
            <a:custGeom>
              <a:rect b="b" l="l" r="r" t="t"/>
              <a:pathLst>
                <a:path extrusionOk="0" h="26668" w="32280">
                  <a:moveTo>
                    <a:pt x="0" y="26668"/>
                  </a:moveTo>
                  <a:lnTo>
                    <a:pt x="7002" y="13905"/>
                  </a:lnTo>
                  <a:lnTo>
                    <a:pt x="6456" y="1639"/>
                  </a:lnTo>
                  <a:lnTo>
                    <a:pt x="18425" y="4470"/>
                  </a:lnTo>
                  <a:lnTo>
                    <a:pt x="32280" y="0"/>
                  </a:lnTo>
                  <a:lnTo>
                    <a:pt x="25278" y="12713"/>
                  </a:lnTo>
                  <a:lnTo>
                    <a:pt x="25825" y="24980"/>
                  </a:lnTo>
                  <a:lnTo>
                    <a:pt x="13856" y="22149"/>
                  </a:lnTo>
                  <a:lnTo>
                    <a:pt x="0" y="2666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7" name="Google Shape;5017;p37"/>
            <p:cNvSpPr/>
            <p:nvPr/>
          </p:nvSpPr>
          <p:spPr>
            <a:xfrm>
              <a:off x="9162700" y="-1843067"/>
              <a:ext cx="24583" cy="33869"/>
            </a:xfrm>
            <a:custGeom>
              <a:rect b="b" l="l" r="r" t="t"/>
              <a:pathLst>
                <a:path extrusionOk="0" h="33869" w="24583">
                  <a:moveTo>
                    <a:pt x="0" y="33869"/>
                  </a:moveTo>
                  <a:lnTo>
                    <a:pt x="3626" y="19765"/>
                  </a:lnTo>
                  <a:lnTo>
                    <a:pt x="50" y="8045"/>
                  </a:lnTo>
                  <a:lnTo>
                    <a:pt x="12317" y="7797"/>
                  </a:lnTo>
                  <a:lnTo>
                    <a:pt x="24583" y="0"/>
                  </a:lnTo>
                  <a:lnTo>
                    <a:pt x="21008" y="14104"/>
                  </a:lnTo>
                  <a:lnTo>
                    <a:pt x="24583" y="25874"/>
                  </a:lnTo>
                  <a:lnTo>
                    <a:pt x="12267" y="26073"/>
                  </a:lnTo>
                  <a:lnTo>
                    <a:pt x="0" y="3386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8" name="Google Shape;5018;p37"/>
            <p:cNvSpPr/>
            <p:nvPr/>
          </p:nvSpPr>
          <p:spPr>
            <a:xfrm>
              <a:off x="9212264" y="-1816696"/>
              <a:ext cx="28207" cy="38934"/>
            </a:xfrm>
            <a:custGeom>
              <a:rect b="b" l="l" r="r" t="t"/>
              <a:pathLst>
                <a:path extrusionOk="0" h="38934" w="28207">
                  <a:moveTo>
                    <a:pt x="6406" y="38935"/>
                  </a:moveTo>
                  <a:lnTo>
                    <a:pt x="6406" y="24384"/>
                  </a:lnTo>
                  <a:lnTo>
                    <a:pt x="0" y="13905"/>
                  </a:lnTo>
                  <a:lnTo>
                    <a:pt x="11869" y="10628"/>
                  </a:lnTo>
                  <a:lnTo>
                    <a:pt x="21801" y="0"/>
                  </a:lnTo>
                  <a:lnTo>
                    <a:pt x="21851" y="14551"/>
                  </a:lnTo>
                  <a:lnTo>
                    <a:pt x="28208" y="25030"/>
                  </a:lnTo>
                  <a:lnTo>
                    <a:pt x="16388" y="28307"/>
                  </a:lnTo>
                  <a:lnTo>
                    <a:pt x="6406" y="3893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19" name="Google Shape;5019;p37"/>
            <p:cNvSpPr/>
            <p:nvPr/>
          </p:nvSpPr>
          <p:spPr>
            <a:xfrm>
              <a:off x="9268282" y="-1802791"/>
              <a:ext cx="30095" cy="41517"/>
            </a:xfrm>
            <a:custGeom>
              <a:rect b="b" l="l" r="r" t="t"/>
              <a:pathLst>
                <a:path extrusionOk="0" h="41517" w="30095">
                  <a:moveTo>
                    <a:pt x="12415" y="41517"/>
                  </a:moveTo>
                  <a:lnTo>
                    <a:pt x="8840" y="27413"/>
                  </a:lnTo>
                  <a:lnTo>
                    <a:pt x="0" y="18872"/>
                  </a:lnTo>
                  <a:lnTo>
                    <a:pt x="10677" y="12763"/>
                  </a:lnTo>
                  <a:lnTo>
                    <a:pt x="17680" y="0"/>
                  </a:lnTo>
                  <a:lnTo>
                    <a:pt x="21305" y="14104"/>
                  </a:lnTo>
                  <a:lnTo>
                    <a:pt x="30095" y="22646"/>
                  </a:lnTo>
                  <a:lnTo>
                    <a:pt x="19468" y="28754"/>
                  </a:lnTo>
                  <a:lnTo>
                    <a:pt x="12415" y="415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0" name="Google Shape;5020;p37"/>
            <p:cNvSpPr/>
            <p:nvPr/>
          </p:nvSpPr>
          <p:spPr>
            <a:xfrm>
              <a:off x="9327230" y="-1802245"/>
              <a:ext cx="30095" cy="41566"/>
            </a:xfrm>
            <a:custGeom>
              <a:rect b="b" l="l" r="r" t="t"/>
              <a:pathLst>
                <a:path extrusionOk="0" h="41566" w="30095">
                  <a:moveTo>
                    <a:pt x="17680" y="41567"/>
                  </a:moveTo>
                  <a:lnTo>
                    <a:pt x="10678" y="28804"/>
                  </a:lnTo>
                  <a:lnTo>
                    <a:pt x="0" y="22695"/>
                  </a:lnTo>
                  <a:lnTo>
                    <a:pt x="8840" y="14104"/>
                  </a:lnTo>
                  <a:lnTo>
                    <a:pt x="12465" y="0"/>
                  </a:lnTo>
                  <a:lnTo>
                    <a:pt x="19468" y="12763"/>
                  </a:lnTo>
                  <a:lnTo>
                    <a:pt x="30095" y="18872"/>
                  </a:lnTo>
                  <a:lnTo>
                    <a:pt x="21305" y="27463"/>
                  </a:lnTo>
                  <a:lnTo>
                    <a:pt x="17680" y="4156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1" name="Google Shape;5021;p37"/>
            <p:cNvSpPr/>
            <p:nvPr/>
          </p:nvSpPr>
          <p:spPr>
            <a:xfrm>
              <a:off x="9385434" y="-1815008"/>
              <a:ext cx="28208" cy="38885"/>
            </a:xfrm>
            <a:custGeom>
              <a:rect b="b" l="l" r="r" t="t"/>
              <a:pathLst>
                <a:path extrusionOk="0" h="38885" w="28208">
                  <a:moveTo>
                    <a:pt x="21802" y="38885"/>
                  </a:moveTo>
                  <a:lnTo>
                    <a:pt x="11820" y="28307"/>
                  </a:lnTo>
                  <a:lnTo>
                    <a:pt x="0" y="25030"/>
                  </a:lnTo>
                  <a:lnTo>
                    <a:pt x="6407" y="14551"/>
                  </a:lnTo>
                  <a:lnTo>
                    <a:pt x="6407" y="0"/>
                  </a:lnTo>
                  <a:lnTo>
                    <a:pt x="16339" y="10578"/>
                  </a:lnTo>
                  <a:lnTo>
                    <a:pt x="28209" y="13856"/>
                  </a:lnTo>
                  <a:lnTo>
                    <a:pt x="21802" y="24334"/>
                  </a:lnTo>
                  <a:lnTo>
                    <a:pt x="21802" y="3888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2" name="Google Shape;5022;p37"/>
            <p:cNvSpPr/>
            <p:nvPr/>
          </p:nvSpPr>
          <p:spPr>
            <a:xfrm>
              <a:off x="9439169" y="-1840435"/>
              <a:ext cx="24582" cy="33869"/>
            </a:xfrm>
            <a:custGeom>
              <a:rect b="b" l="l" r="r" t="t"/>
              <a:pathLst>
                <a:path extrusionOk="0" h="33869" w="24582">
                  <a:moveTo>
                    <a:pt x="24582" y="33869"/>
                  </a:moveTo>
                  <a:lnTo>
                    <a:pt x="12316" y="26073"/>
                  </a:lnTo>
                  <a:lnTo>
                    <a:pt x="50" y="25874"/>
                  </a:lnTo>
                  <a:lnTo>
                    <a:pt x="3625" y="14104"/>
                  </a:lnTo>
                  <a:lnTo>
                    <a:pt x="0" y="0"/>
                  </a:lnTo>
                  <a:lnTo>
                    <a:pt x="12266" y="7797"/>
                  </a:lnTo>
                  <a:lnTo>
                    <a:pt x="24582" y="8045"/>
                  </a:lnTo>
                  <a:lnTo>
                    <a:pt x="21007" y="19765"/>
                  </a:lnTo>
                  <a:lnTo>
                    <a:pt x="24582" y="3386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3" name="Google Shape;5023;p37"/>
            <p:cNvSpPr/>
            <p:nvPr/>
          </p:nvSpPr>
          <p:spPr>
            <a:xfrm>
              <a:off x="9478699" y="-1876738"/>
              <a:ext cx="32230" cy="26668"/>
            </a:xfrm>
            <a:custGeom>
              <a:rect b="b" l="l" r="r" t="t"/>
              <a:pathLst>
                <a:path extrusionOk="0" h="26668" w="32230">
                  <a:moveTo>
                    <a:pt x="32231" y="26668"/>
                  </a:moveTo>
                  <a:lnTo>
                    <a:pt x="18424" y="22149"/>
                  </a:lnTo>
                  <a:lnTo>
                    <a:pt x="6456" y="24980"/>
                  </a:lnTo>
                  <a:lnTo>
                    <a:pt x="7003" y="12713"/>
                  </a:lnTo>
                  <a:lnTo>
                    <a:pt x="0" y="0"/>
                  </a:lnTo>
                  <a:lnTo>
                    <a:pt x="13856" y="4470"/>
                  </a:lnTo>
                  <a:lnTo>
                    <a:pt x="25774" y="1639"/>
                  </a:lnTo>
                  <a:lnTo>
                    <a:pt x="25229" y="13905"/>
                  </a:lnTo>
                  <a:lnTo>
                    <a:pt x="32231" y="2666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4" name="Google Shape;5024;p37"/>
            <p:cNvSpPr/>
            <p:nvPr/>
          </p:nvSpPr>
          <p:spPr>
            <a:xfrm>
              <a:off x="9507951" y="-1926598"/>
              <a:ext cx="37891" cy="27413"/>
            </a:xfrm>
            <a:custGeom>
              <a:rect b="b" l="l" r="r" t="t"/>
              <a:pathLst>
                <a:path extrusionOk="0" h="27413" w="37891">
                  <a:moveTo>
                    <a:pt x="37891" y="22596"/>
                  </a:moveTo>
                  <a:lnTo>
                    <a:pt x="23341" y="21702"/>
                  </a:lnTo>
                  <a:lnTo>
                    <a:pt x="12465" y="27413"/>
                  </a:lnTo>
                  <a:lnTo>
                    <a:pt x="9982" y="15395"/>
                  </a:lnTo>
                  <a:lnTo>
                    <a:pt x="0" y="4817"/>
                  </a:lnTo>
                  <a:lnTo>
                    <a:pt x="14551" y="5711"/>
                  </a:lnTo>
                  <a:lnTo>
                    <a:pt x="25377" y="0"/>
                  </a:lnTo>
                  <a:lnTo>
                    <a:pt x="27909" y="12018"/>
                  </a:lnTo>
                  <a:lnTo>
                    <a:pt x="37891" y="2259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5" name="Google Shape;5025;p37"/>
            <p:cNvSpPr/>
            <p:nvPr/>
          </p:nvSpPr>
          <p:spPr>
            <a:xfrm>
              <a:off x="9525084" y="-1983660"/>
              <a:ext cx="41120" cy="29747"/>
            </a:xfrm>
            <a:custGeom>
              <a:rect b="b" l="l" r="r" t="t"/>
              <a:pathLst>
                <a:path extrusionOk="0" h="29747" w="41120">
                  <a:moveTo>
                    <a:pt x="41120" y="18772"/>
                  </a:moveTo>
                  <a:lnTo>
                    <a:pt x="26817" y="21504"/>
                  </a:lnTo>
                  <a:lnTo>
                    <a:pt x="17730" y="29747"/>
                  </a:lnTo>
                  <a:lnTo>
                    <a:pt x="12266" y="18772"/>
                  </a:lnTo>
                  <a:lnTo>
                    <a:pt x="0" y="10975"/>
                  </a:lnTo>
                  <a:lnTo>
                    <a:pt x="14302" y="8244"/>
                  </a:lnTo>
                  <a:lnTo>
                    <a:pt x="23391" y="0"/>
                  </a:lnTo>
                  <a:lnTo>
                    <a:pt x="28854" y="10975"/>
                  </a:lnTo>
                  <a:lnTo>
                    <a:pt x="41120" y="1877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6" name="Google Shape;5026;p37"/>
            <p:cNvSpPr/>
            <p:nvPr/>
          </p:nvSpPr>
          <p:spPr>
            <a:xfrm>
              <a:off x="9529007" y="-2042708"/>
              <a:ext cx="41765" cy="30244"/>
            </a:xfrm>
            <a:custGeom>
              <a:rect b="b" l="l" r="r" t="t"/>
              <a:pathLst>
                <a:path extrusionOk="0" h="30244" w="41765">
                  <a:moveTo>
                    <a:pt x="41765" y="13806"/>
                  </a:moveTo>
                  <a:lnTo>
                    <a:pt x="28605" y="20014"/>
                  </a:lnTo>
                  <a:lnTo>
                    <a:pt x="21851" y="30244"/>
                  </a:lnTo>
                  <a:lnTo>
                    <a:pt x="13856" y="20957"/>
                  </a:lnTo>
                  <a:lnTo>
                    <a:pt x="0" y="16438"/>
                  </a:lnTo>
                  <a:lnTo>
                    <a:pt x="13160" y="10230"/>
                  </a:lnTo>
                  <a:lnTo>
                    <a:pt x="19964" y="0"/>
                  </a:lnTo>
                  <a:lnTo>
                    <a:pt x="27959" y="9287"/>
                  </a:lnTo>
                  <a:lnTo>
                    <a:pt x="41765" y="138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7" name="Google Shape;5027;p37"/>
            <p:cNvSpPr/>
            <p:nvPr/>
          </p:nvSpPr>
          <p:spPr>
            <a:xfrm>
              <a:off x="9519521" y="-2100018"/>
              <a:ext cx="39779" cy="28853"/>
            </a:xfrm>
            <a:custGeom>
              <a:rect b="b" l="l" r="r" t="t"/>
              <a:pathLst>
                <a:path extrusionOk="0" h="28853" w="39779">
                  <a:moveTo>
                    <a:pt x="39779" y="7946"/>
                  </a:moveTo>
                  <a:lnTo>
                    <a:pt x="28605" y="17233"/>
                  </a:lnTo>
                  <a:lnTo>
                    <a:pt x="24584" y="28854"/>
                  </a:lnTo>
                  <a:lnTo>
                    <a:pt x="14502" y="21802"/>
                  </a:lnTo>
                  <a:lnTo>
                    <a:pt x="0" y="20908"/>
                  </a:lnTo>
                  <a:lnTo>
                    <a:pt x="11224" y="11621"/>
                  </a:lnTo>
                  <a:lnTo>
                    <a:pt x="15197" y="0"/>
                  </a:lnTo>
                  <a:lnTo>
                    <a:pt x="25278" y="7052"/>
                  </a:lnTo>
                  <a:lnTo>
                    <a:pt x="39779" y="794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8" name="Google Shape;5028;p37"/>
            <p:cNvSpPr/>
            <p:nvPr/>
          </p:nvSpPr>
          <p:spPr>
            <a:xfrm>
              <a:off x="9497173" y="-2151964"/>
              <a:ext cx="35310" cy="25575"/>
            </a:xfrm>
            <a:custGeom>
              <a:rect b="b" l="l" r="r" t="t"/>
              <a:pathLst>
                <a:path extrusionOk="0" h="25575" w="35310">
                  <a:moveTo>
                    <a:pt x="35310" y="1589"/>
                  </a:moveTo>
                  <a:lnTo>
                    <a:pt x="26768" y="13359"/>
                  </a:lnTo>
                  <a:lnTo>
                    <a:pt x="25775" y="25576"/>
                  </a:lnTo>
                  <a:lnTo>
                    <a:pt x="14303" y="21255"/>
                  </a:lnTo>
                  <a:lnTo>
                    <a:pt x="0" y="23987"/>
                  </a:lnTo>
                  <a:lnTo>
                    <a:pt x="8542" y="12217"/>
                  </a:lnTo>
                  <a:lnTo>
                    <a:pt x="9536" y="0"/>
                  </a:lnTo>
                  <a:lnTo>
                    <a:pt x="21007" y="4271"/>
                  </a:lnTo>
                  <a:lnTo>
                    <a:pt x="35310" y="15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29" name="Google Shape;5029;p37"/>
            <p:cNvSpPr/>
            <p:nvPr/>
          </p:nvSpPr>
          <p:spPr>
            <a:xfrm>
              <a:off x="9463354" y="-2200235"/>
              <a:ext cx="28653" cy="30542"/>
            </a:xfrm>
            <a:custGeom>
              <a:rect b="b" l="l" r="r" t="t"/>
              <a:pathLst>
                <a:path extrusionOk="0" h="30542" w="28653">
                  <a:moveTo>
                    <a:pt x="28654" y="0"/>
                  </a:moveTo>
                  <a:lnTo>
                    <a:pt x="23291" y="13558"/>
                  </a:lnTo>
                  <a:lnTo>
                    <a:pt x="25377" y="25675"/>
                  </a:lnTo>
                  <a:lnTo>
                    <a:pt x="13160" y="24334"/>
                  </a:lnTo>
                  <a:lnTo>
                    <a:pt x="0" y="30542"/>
                  </a:lnTo>
                  <a:lnTo>
                    <a:pt x="5363" y="16984"/>
                  </a:lnTo>
                  <a:lnTo>
                    <a:pt x="3277" y="4917"/>
                  </a:lnTo>
                  <a:lnTo>
                    <a:pt x="15494" y="6208"/>
                  </a:lnTo>
                  <a:lnTo>
                    <a:pt x="28654"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0" name="Google Shape;5030;p37"/>
            <p:cNvSpPr/>
            <p:nvPr/>
          </p:nvSpPr>
          <p:spPr>
            <a:xfrm>
              <a:off x="9417020" y="-2238425"/>
              <a:ext cx="26568" cy="36700"/>
            </a:xfrm>
            <a:custGeom>
              <a:rect b="b" l="l" r="r" t="t"/>
              <a:pathLst>
                <a:path extrusionOk="0" h="36700" w="26568">
                  <a:moveTo>
                    <a:pt x="23391" y="0"/>
                  </a:moveTo>
                  <a:lnTo>
                    <a:pt x="21554" y="14452"/>
                  </a:lnTo>
                  <a:lnTo>
                    <a:pt x="26568" y="25675"/>
                  </a:lnTo>
                  <a:lnTo>
                    <a:pt x="14451" y="27413"/>
                  </a:lnTo>
                  <a:lnTo>
                    <a:pt x="3228" y="36700"/>
                  </a:lnTo>
                  <a:lnTo>
                    <a:pt x="5066" y="22249"/>
                  </a:lnTo>
                  <a:lnTo>
                    <a:pt x="0" y="11075"/>
                  </a:lnTo>
                  <a:lnTo>
                    <a:pt x="12167" y="9287"/>
                  </a:lnTo>
                  <a:lnTo>
                    <a:pt x="23391"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1" name="Google Shape;5031;p37"/>
            <p:cNvSpPr/>
            <p:nvPr/>
          </p:nvSpPr>
          <p:spPr>
            <a:xfrm>
              <a:off x="9361050" y="-2262561"/>
              <a:ext cx="29349" cy="40524"/>
            </a:xfrm>
            <a:custGeom>
              <a:rect b="b" l="l" r="r" t="t"/>
              <a:pathLst>
                <a:path extrusionOk="0" h="40524" w="29349">
                  <a:moveTo>
                    <a:pt x="19865" y="0"/>
                  </a:moveTo>
                  <a:lnTo>
                    <a:pt x="21702" y="14452"/>
                  </a:lnTo>
                  <a:lnTo>
                    <a:pt x="29350" y="24036"/>
                  </a:lnTo>
                  <a:lnTo>
                    <a:pt x="18027" y="28754"/>
                  </a:lnTo>
                  <a:lnTo>
                    <a:pt x="9485" y="40524"/>
                  </a:lnTo>
                  <a:lnTo>
                    <a:pt x="7648" y="26122"/>
                  </a:lnTo>
                  <a:lnTo>
                    <a:pt x="0" y="16488"/>
                  </a:lnTo>
                  <a:lnTo>
                    <a:pt x="11323" y="11770"/>
                  </a:lnTo>
                  <a:lnTo>
                    <a:pt x="19865"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2" name="Google Shape;5032;p37"/>
            <p:cNvSpPr/>
            <p:nvPr/>
          </p:nvSpPr>
          <p:spPr>
            <a:xfrm>
              <a:off x="9101066" y="-2252746"/>
              <a:ext cx="482415" cy="496470"/>
            </a:xfrm>
            <a:custGeom>
              <a:rect b="b" l="l" r="r" t="t"/>
              <a:pathLst>
                <a:path extrusionOk="0" h="496470" w="482415">
                  <a:moveTo>
                    <a:pt x="482415" y="230978"/>
                  </a:moveTo>
                  <a:cubicBezTo>
                    <a:pt x="482415" y="258788"/>
                    <a:pt x="478145" y="285705"/>
                    <a:pt x="470149" y="310933"/>
                  </a:cubicBezTo>
                  <a:cubicBezTo>
                    <a:pt x="444474" y="392428"/>
                    <a:pt x="380509" y="456989"/>
                    <a:pt x="299213" y="483409"/>
                  </a:cubicBezTo>
                  <a:cubicBezTo>
                    <a:pt x="273290" y="491852"/>
                    <a:pt x="245628" y="496470"/>
                    <a:pt x="216923" y="496470"/>
                  </a:cubicBezTo>
                  <a:cubicBezTo>
                    <a:pt x="188218" y="496470"/>
                    <a:pt x="162195" y="492199"/>
                    <a:pt x="136967" y="484204"/>
                  </a:cubicBezTo>
                  <a:cubicBezTo>
                    <a:pt x="81048" y="466524"/>
                    <a:pt x="33124" y="430817"/>
                    <a:pt x="0" y="383936"/>
                  </a:cubicBezTo>
                  <a:cubicBezTo>
                    <a:pt x="27463" y="392478"/>
                    <a:pt x="55671" y="398338"/>
                    <a:pt x="84376" y="400027"/>
                  </a:cubicBezTo>
                  <a:cubicBezTo>
                    <a:pt x="132944" y="402857"/>
                    <a:pt x="183202" y="393024"/>
                    <a:pt x="223825" y="366207"/>
                  </a:cubicBezTo>
                  <a:cubicBezTo>
                    <a:pt x="249551" y="349223"/>
                    <a:pt x="270707" y="326030"/>
                    <a:pt x="288535" y="300852"/>
                  </a:cubicBezTo>
                  <a:cubicBezTo>
                    <a:pt x="319128" y="257696"/>
                    <a:pt x="339637" y="207686"/>
                    <a:pt x="349669" y="155789"/>
                  </a:cubicBezTo>
                  <a:cubicBezTo>
                    <a:pt x="358758" y="108809"/>
                    <a:pt x="359303" y="60091"/>
                    <a:pt x="351060" y="12912"/>
                  </a:cubicBezTo>
                  <a:cubicBezTo>
                    <a:pt x="350563" y="10181"/>
                    <a:pt x="349321" y="5612"/>
                    <a:pt x="347683" y="0"/>
                  </a:cubicBezTo>
                  <a:cubicBezTo>
                    <a:pt x="404844" y="32330"/>
                    <a:pt x="448744" y="85270"/>
                    <a:pt x="469305" y="148737"/>
                  </a:cubicBezTo>
                  <a:cubicBezTo>
                    <a:pt x="477847" y="174661"/>
                    <a:pt x="482366" y="202223"/>
                    <a:pt x="482366" y="230928"/>
                  </a:cubicBezTo>
                  <a:close/>
                </a:path>
              </a:pathLst>
            </a:custGeom>
            <a:solidFill>
              <a:srgbClr val="D0945F">
                <a:alpha val="156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3" name="Google Shape;5033;p37"/>
            <p:cNvSpPr/>
            <p:nvPr/>
          </p:nvSpPr>
          <p:spPr>
            <a:xfrm>
              <a:off x="9252936" y="-2220845"/>
              <a:ext cx="45441" cy="168850"/>
            </a:xfrm>
            <a:custGeom>
              <a:rect b="b" l="l" r="r" t="t"/>
              <a:pathLst>
                <a:path extrusionOk="0" h="168850" w="45441">
                  <a:moveTo>
                    <a:pt x="45441" y="168850"/>
                  </a:moveTo>
                  <a:lnTo>
                    <a:pt x="33671" y="167808"/>
                  </a:lnTo>
                  <a:cubicBezTo>
                    <a:pt x="28904" y="94358"/>
                    <a:pt x="11820" y="35260"/>
                    <a:pt x="0" y="4619"/>
                  </a:cubicBezTo>
                  <a:cubicBezTo>
                    <a:pt x="5662" y="2831"/>
                    <a:pt x="11472" y="1291"/>
                    <a:pt x="17332" y="0"/>
                  </a:cubicBezTo>
                  <a:cubicBezTo>
                    <a:pt x="30095" y="38289"/>
                    <a:pt x="45540" y="99026"/>
                    <a:pt x="45441" y="16885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4" name="Google Shape;5034;p37"/>
            <p:cNvSpPr/>
            <p:nvPr/>
          </p:nvSpPr>
          <p:spPr>
            <a:xfrm>
              <a:off x="9252043" y="-1987285"/>
              <a:ext cx="46384" cy="176299"/>
            </a:xfrm>
            <a:custGeom>
              <a:rect b="b" l="l" r="r" t="t"/>
              <a:pathLst>
                <a:path extrusionOk="0" h="176299" w="46384">
                  <a:moveTo>
                    <a:pt x="46334" y="0"/>
                  </a:moveTo>
                  <a:cubicBezTo>
                    <a:pt x="46334" y="0"/>
                    <a:pt x="43305" y="109505"/>
                    <a:pt x="24732" y="176300"/>
                  </a:cubicBezTo>
                  <a:cubicBezTo>
                    <a:pt x="16289" y="174760"/>
                    <a:pt x="8045" y="172675"/>
                    <a:pt x="0" y="170142"/>
                  </a:cubicBezTo>
                  <a:cubicBezTo>
                    <a:pt x="22894" y="108611"/>
                    <a:pt x="32329" y="52592"/>
                    <a:pt x="35011" y="0"/>
                  </a:cubicBezTo>
                  <a:lnTo>
                    <a:pt x="46384"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5" name="Google Shape;5035;p37"/>
            <p:cNvSpPr/>
            <p:nvPr/>
          </p:nvSpPr>
          <p:spPr>
            <a:xfrm>
              <a:off x="9345209" y="-2081345"/>
              <a:ext cx="173717" cy="38587"/>
            </a:xfrm>
            <a:custGeom>
              <a:rect b="b" l="l" r="r" t="t"/>
              <a:pathLst>
                <a:path extrusionOk="0" h="38587" w="173717">
                  <a:moveTo>
                    <a:pt x="173717" y="18276"/>
                  </a:moveTo>
                  <a:cubicBezTo>
                    <a:pt x="108361" y="35806"/>
                    <a:pt x="0" y="38587"/>
                    <a:pt x="0" y="38587"/>
                  </a:cubicBezTo>
                  <a:lnTo>
                    <a:pt x="0" y="27860"/>
                  </a:lnTo>
                  <a:cubicBezTo>
                    <a:pt x="72258" y="24136"/>
                    <a:pt x="137762" y="8740"/>
                    <a:pt x="168652" y="0"/>
                  </a:cubicBezTo>
                  <a:cubicBezTo>
                    <a:pt x="170638" y="5959"/>
                    <a:pt x="172327" y="12068"/>
                    <a:pt x="173717" y="1827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6" name="Google Shape;5036;p37"/>
            <p:cNvSpPr/>
            <p:nvPr/>
          </p:nvSpPr>
          <p:spPr>
            <a:xfrm>
              <a:off x="9111698" y="-2081692"/>
              <a:ext cx="186678" cy="38985"/>
            </a:xfrm>
            <a:custGeom>
              <a:rect b="b" l="l" r="r" t="t"/>
              <a:pathLst>
                <a:path extrusionOk="0" h="38985" w="186678">
                  <a:moveTo>
                    <a:pt x="186679" y="29698"/>
                  </a:moveTo>
                  <a:lnTo>
                    <a:pt x="186679" y="38985"/>
                  </a:lnTo>
                  <a:cubicBezTo>
                    <a:pt x="186679" y="38985"/>
                    <a:pt x="70271" y="39432"/>
                    <a:pt x="0" y="16339"/>
                  </a:cubicBezTo>
                  <a:cubicBezTo>
                    <a:pt x="1340" y="10777"/>
                    <a:pt x="2880" y="5363"/>
                    <a:pt x="4618" y="0"/>
                  </a:cubicBezTo>
                  <a:cubicBezTo>
                    <a:pt x="65255" y="17034"/>
                    <a:pt x="122416" y="26817"/>
                    <a:pt x="174859" y="28655"/>
                  </a:cubicBezTo>
                  <a:cubicBezTo>
                    <a:pt x="174710" y="26122"/>
                    <a:pt x="174511" y="23589"/>
                    <a:pt x="174313" y="21057"/>
                  </a:cubicBezTo>
                  <a:lnTo>
                    <a:pt x="186679" y="296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037" name="Google Shape;5037;p37"/>
          <p:cNvGrpSpPr/>
          <p:nvPr/>
        </p:nvGrpSpPr>
        <p:grpSpPr>
          <a:xfrm flipH="1" rot="10800000">
            <a:off x="5958346" y="2974588"/>
            <a:ext cx="1402503" cy="1208936"/>
            <a:chOff x="14159861" y="1342404"/>
            <a:chExt cx="1402503" cy="1208936"/>
          </a:xfrm>
        </p:grpSpPr>
        <p:sp>
          <p:nvSpPr>
            <p:cNvPr id="5038" name="Google Shape;5038;p37"/>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39" name="Google Shape;5039;p37"/>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0" name="Google Shape;5040;p37"/>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1" name="Google Shape;5041;p37"/>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2" name="Google Shape;5042;p37"/>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3" name="Google Shape;5043;p37"/>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4" name="Google Shape;5044;p37"/>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5" name="Google Shape;5045;p37"/>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6" name="Google Shape;5046;p37"/>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7" name="Google Shape;5047;p37"/>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8" name="Google Shape;5048;p37"/>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49" name="Google Shape;5049;p37"/>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0" name="Google Shape;5050;p37"/>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1" name="Google Shape;5051;p37"/>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2" name="Google Shape;5052;p37"/>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3" name="Google Shape;5053;p37"/>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4" name="Google Shape;5054;p37"/>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5" name="Google Shape;5055;p37"/>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6" name="Google Shape;5056;p37"/>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7" name="Google Shape;5057;p37"/>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8" name="Google Shape;5058;p37"/>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59" name="Google Shape;5059;p37"/>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0" name="Google Shape;5060;p37"/>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1" name="Google Shape;5061;p37"/>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2" name="Google Shape;5062;p37"/>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3" name="Google Shape;5063;p37"/>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4" name="Google Shape;5064;p37"/>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5" name="Google Shape;5065;p37"/>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6" name="Google Shape;5066;p37"/>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7" name="Google Shape;5067;p37"/>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8" name="Google Shape;5068;p37"/>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69" name="Google Shape;5069;p37"/>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0" name="Google Shape;5070;p37"/>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1" name="Google Shape;5071;p37"/>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2" name="Google Shape;5072;p37"/>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3" name="Google Shape;5073;p37"/>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4" name="Google Shape;5074;p37"/>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075" name="Google Shape;5075;p37"/>
          <p:cNvGrpSpPr/>
          <p:nvPr/>
        </p:nvGrpSpPr>
        <p:grpSpPr>
          <a:xfrm rot="1186332">
            <a:off x="4598048" y="3177078"/>
            <a:ext cx="1363840" cy="956837"/>
            <a:chOff x="11035106" y="1274494"/>
            <a:chExt cx="1939309" cy="1360573"/>
          </a:xfrm>
        </p:grpSpPr>
        <p:sp>
          <p:nvSpPr>
            <p:cNvPr id="5076" name="Google Shape;5076;p37"/>
            <p:cNvSpPr/>
            <p:nvPr/>
          </p:nvSpPr>
          <p:spPr>
            <a:xfrm>
              <a:off x="11035106" y="1617248"/>
              <a:ext cx="841959" cy="241885"/>
            </a:xfrm>
            <a:custGeom>
              <a:rect b="b" l="l" r="r" t="t"/>
              <a:pathLst>
                <a:path extrusionOk="0" h="153578" w="534577">
                  <a:moveTo>
                    <a:pt x="487191" y="125778"/>
                  </a:moveTo>
                  <a:cubicBezTo>
                    <a:pt x="346126" y="107108"/>
                    <a:pt x="200584" y="179213"/>
                    <a:pt x="62948" y="143494"/>
                  </a:cubicBezTo>
                  <a:cubicBezTo>
                    <a:pt x="35135" y="136255"/>
                    <a:pt x="4655" y="120158"/>
                    <a:pt x="464" y="91964"/>
                  </a:cubicBezTo>
                  <a:cubicBezTo>
                    <a:pt x="-3632" y="64246"/>
                    <a:pt x="20085" y="39862"/>
                    <a:pt x="45041" y="26622"/>
                  </a:cubicBezTo>
                  <a:cubicBezTo>
                    <a:pt x="83426" y="6239"/>
                    <a:pt x="128099" y="619"/>
                    <a:pt x="171628" y="48"/>
                  </a:cubicBezTo>
                  <a:cubicBezTo>
                    <a:pt x="291167" y="-1477"/>
                    <a:pt x="409181" y="33671"/>
                    <a:pt x="506146" y="102822"/>
                  </a:cubicBezTo>
                  <a:cubicBezTo>
                    <a:pt x="511575" y="106728"/>
                    <a:pt x="540245" y="121682"/>
                    <a:pt x="533578" y="132254"/>
                  </a:cubicBezTo>
                  <a:cubicBezTo>
                    <a:pt x="530435" y="137207"/>
                    <a:pt x="494049" y="126635"/>
                    <a:pt x="487286" y="12577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7" name="Google Shape;5077;p37"/>
            <p:cNvSpPr/>
            <p:nvPr/>
          </p:nvSpPr>
          <p:spPr>
            <a:xfrm>
              <a:off x="11348157" y="1859274"/>
              <a:ext cx="818644" cy="252724"/>
            </a:xfrm>
            <a:custGeom>
              <a:rect b="b" l="l" r="r" t="t"/>
              <a:pathLst>
                <a:path extrusionOk="0" h="160460" w="519774">
                  <a:moveTo>
                    <a:pt x="301462" y="92854"/>
                  </a:moveTo>
                  <a:cubicBezTo>
                    <a:pt x="227548" y="119048"/>
                    <a:pt x="153920" y="149147"/>
                    <a:pt x="76005" y="158862"/>
                  </a:cubicBezTo>
                  <a:cubicBezTo>
                    <a:pt x="62003" y="160577"/>
                    <a:pt x="47621" y="161624"/>
                    <a:pt x="34000" y="158195"/>
                  </a:cubicBezTo>
                  <a:cubicBezTo>
                    <a:pt x="20379" y="154671"/>
                    <a:pt x="7520" y="145908"/>
                    <a:pt x="2377" y="132859"/>
                  </a:cubicBezTo>
                  <a:cubicBezTo>
                    <a:pt x="-6291" y="110570"/>
                    <a:pt x="10187" y="86377"/>
                    <a:pt x="28571" y="70661"/>
                  </a:cubicBezTo>
                  <a:cubicBezTo>
                    <a:pt x="73529" y="32084"/>
                    <a:pt x="132965" y="14558"/>
                    <a:pt x="191734" y="6272"/>
                  </a:cubicBezTo>
                  <a:cubicBezTo>
                    <a:pt x="247360" y="-1634"/>
                    <a:pt x="303938" y="-2015"/>
                    <a:pt x="359564" y="4843"/>
                  </a:cubicBezTo>
                  <a:cubicBezTo>
                    <a:pt x="387663" y="8272"/>
                    <a:pt x="415571" y="13606"/>
                    <a:pt x="442908" y="20750"/>
                  </a:cubicBezTo>
                  <a:cubicBezTo>
                    <a:pt x="464530" y="26369"/>
                    <a:pt x="503868" y="32180"/>
                    <a:pt x="519775" y="48086"/>
                  </a:cubicBezTo>
                  <a:cubicBezTo>
                    <a:pt x="443099" y="54278"/>
                    <a:pt x="374614" y="67041"/>
                    <a:pt x="301462" y="930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8" name="Google Shape;5078;p37"/>
            <p:cNvSpPr/>
            <p:nvPr/>
          </p:nvSpPr>
          <p:spPr>
            <a:xfrm>
              <a:off x="11671414" y="2008935"/>
              <a:ext cx="759101" cy="242782"/>
            </a:xfrm>
            <a:custGeom>
              <a:rect b="b" l="l" r="r" t="t"/>
              <a:pathLst>
                <a:path extrusionOk="0" h="154147" w="481969">
                  <a:moveTo>
                    <a:pt x="251845" y="100931"/>
                  </a:moveTo>
                  <a:cubicBezTo>
                    <a:pt x="199648" y="120171"/>
                    <a:pt x="146403" y="137030"/>
                    <a:pt x="92016" y="149032"/>
                  </a:cubicBezTo>
                  <a:cubicBezTo>
                    <a:pt x="72489" y="153318"/>
                    <a:pt x="51915" y="156938"/>
                    <a:pt x="32865" y="151127"/>
                  </a:cubicBezTo>
                  <a:cubicBezTo>
                    <a:pt x="13815" y="145222"/>
                    <a:pt x="-2758" y="126839"/>
                    <a:pt x="385" y="107312"/>
                  </a:cubicBezTo>
                  <a:cubicBezTo>
                    <a:pt x="2195" y="96073"/>
                    <a:pt x="9910" y="86643"/>
                    <a:pt x="18292" y="78833"/>
                  </a:cubicBezTo>
                  <a:cubicBezTo>
                    <a:pt x="37152" y="61307"/>
                    <a:pt x="60393" y="49305"/>
                    <a:pt x="84110" y="39209"/>
                  </a:cubicBezTo>
                  <a:cubicBezTo>
                    <a:pt x="182789" y="-2511"/>
                    <a:pt x="294898" y="-10798"/>
                    <a:pt x="398816" y="13682"/>
                  </a:cubicBezTo>
                  <a:cubicBezTo>
                    <a:pt x="424533" y="19778"/>
                    <a:pt x="460824" y="26350"/>
                    <a:pt x="481969" y="42257"/>
                  </a:cubicBezTo>
                  <a:cubicBezTo>
                    <a:pt x="473778" y="53401"/>
                    <a:pt x="447298" y="47686"/>
                    <a:pt x="434725" y="48638"/>
                  </a:cubicBezTo>
                  <a:cubicBezTo>
                    <a:pt x="413865" y="50258"/>
                    <a:pt x="393196" y="54353"/>
                    <a:pt x="373003" y="59497"/>
                  </a:cubicBezTo>
                  <a:cubicBezTo>
                    <a:pt x="331665" y="70165"/>
                    <a:pt x="291945" y="86072"/>
                    <a:pt x="251940" y="1008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79" name="Google Shape;5079;p37"/>
            <p:cNvSpPr/>
            <p:nvPr/>
          </p:nvSpPr>
          <p:spPr>
            <a:xfrm>
              <a:off x="11850708" y="2167231"/>
              <a:ext cx="777003" cy="231916"/>
            </a:xfrm>
            <a:custGeom>
              <a:rect b="b" l="l" r="r" t="t"/>
              <a:pathLst>
                <a:path extrusionOk="0" h="147248" w="493335">
                  <a:moveTo>
                    <a:pt x="88047" y="146484"/>
                  </a:moveTo>
                  <a:cubicBezTo>
                    <a:pt x="63377" y="148294"/>
                    <a:pt x="37660" y="147532"/>
                    <a:pt x="15276" y="137055"/>
                  </a:cubicBezTo>
                  <a:cubicBezTo>
                    <a:pt x="10990" y="135054"/>
                    <a:pt x="6799" y="132673"/>
                    <a:pt x="3941" y="128863"/>
                  </a:cubicBezTo>
                  <a:cubicBezTo>
                    <a:pt x="-1583" y="121624"/>
                    <a:pt x="-726" y="111242"/>
                    <a:pt x="2989" y="102955"/>
                  </a:cubicBezTo>
                  <a:cubicBezTo>
                    <a:pt x="10894" y="85143"/>
                    <a:pt x="28897" y="74094"/>
                    <a:pt x="46327" y="65141"/>
                  </a:cubicBezTo>
                  <a:cubicBezTo>
                    <a:pt x="153579" y="9419"/>
                    <a:pt x="279595" y="-12964"/>
                    <a:pt x="398943" y="7419"/>
                  </a:cubicBezTo>
                  <a:cubicBezTo>
                    <a:pt x="427518" y="12277"/>
                    <a:pt x="469904" y="17706"/>
                    <a:pt x="493336" y="34565"/>
                  </a:cubicBezTo>
                  <a:cubicBezTo>
                    <a:pt x="483239" y="43519"/>
                    <a:pt x="461998" y="41614"/>
                    <a:pt x="448949" y="43900"/>
                  </a:cubicBezTo>
                  <a:cubicBezTo>
                    <a:pt x="431804" y="46948"/>
                    <a:pt x="414850" y="50948"/>
                    <a:pt x="397990" y="55616"/>
                  </a:cubicBezTo>
                  <a:cubicBezTo>
                    <a:pt x="363415" y="65141"/>
                    <a:pt x="329696" y="77523"/>
                    <a:pt x="296073" y="89906"/>
                  </a:cubicBezTo>
                  <a:cubicBezTo>
                    <a:pt x="228636" y="114766"/>
                    <a:pt x="160246" y="140960"/>
                    <a:pt x="88047" y="14638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0" name="Google Shape;5080;p37"/>
            <p:cNvSpPr/>
            <p:nvPr/>
          </p:nvSpPr>
          <p:spPr>
            <a:xfrm>
              <a:off x="12063738" y="2354384"/>
              <a:ext cx="789836" cy="239614"/>
            </a:xfrm>
            <a:custGeom>
              <a:rect b="b" l="l" r="r" t="t"/>
              <a:pathLst>
                <a:path extrusionOk="0" h="152136" w="501483">
                  <a:moveTo>
                    <a:pt x="333082" y="75997"/>
                  </a:moveTo>
                  <a:cubicBezTo>
                    <a:pt x="276503" y="90856"/>
                    <a:pt x="222116" y="112954"/>
                    <a:pt x="166680" y="131623"/>
                  </a:cubicBezTo>
                  <a:cubicBezTo>
                    <a:pt x="130199" y="143910"/>
                    <a:pt x="92099" y="154864"/>
                    <a:pt x="53714" y="151530"/>
                  </a:cubicBezTo>
                  <a:cubicBezTo>
                    <a:pt x="32092" y="149625"/>
                    <a:pt x="7898" y="140386"/>
                    <a:pt x="1517" y="119812"/>
                  </a:cubicBezTo>
                  <a:cubicBezTo>
                    <a:pt x="-2770" y="106096"/>
                    <a:pt x="2469" y="90856"/>
                    <a:pt x="11708" y="79712"/>
                  </a:cubicBezTo>
                  <a:cubicBezTo>
                    <a:pt x="20948" y="68663"/>
                    <a:pt x="33711" y="61043"/>
                    <a:pt x="46475" y="54280"/>
                  </a:cubicBezTo>
                  <a:cubicBezTo>
                    <a:pt x="155631" y="-3537"/>
                    <a:pt x="287457" y="-14967"/>
                    <a:pt x="405567" y="19038"/>
                  </a:cubicBezTo>
                  <a:cubicBezTo>
                    <a:pt x="437095" y="28086"/>
                    <a:pt x="475100" y="39612"/>
                    <a:pt x="501484" y="59424"/>
                  </a:cubicBezTo>
                  <a:cubicBezTo>
                    <a:pt x="494245" y="68568"/>
                    <a:pt x="435761" y="59424"/>
                    <a:pt x="420998" y="60662"/>
                  </a:cubicBezTo>
                  <a:cubicBezTo>
                    <a:pt x="391280" y="62853"/>
                    <a:pt x="361847" y="68473"/>
                    <a:pt x="332987" y="760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1" name="Google Shape;5081;p37"/>
            <p:cNvSpPr/>
            <p:nvPr/>
          </p:nvSpPr>
          <p:spPr>
            <a:xfrm>
              <a:off x="11624480" y="1274494"/>
              <a:ext cx="504928" cy="637951"/>
            </a:xfrm>
            <a:custGeom>
              <a:rect b="b" l="l" r="r" t="t"/>
              <a:pathLst>
                <a:path extrusionOk="0" h="405048" w="320589">
                  <a:moveTo>
                    <a:pt x="96943" y="239869"/>
                  </a:moveTo>
                  <a:cubicBezTo>
                    <a:pt x="49699" y="191863"/>
                    <a:pt x="5788" y="134522"/>
                    <a:pt x="359" y="67466"/>
                  </a:cubicBezTo>
                  <a:cubicBezTo>
                    <a:pt x="-1546" y="44035"/>
                    <a:pt x="3788" y="16603"/>
                    <a:pt x="24553" y="5078"/>
                  </a:cubicBezTo>
                  <a:cubicBezTo>
                    <a:pt x="45793" y="-6733"/>
                    <a:pt x="72463" y="3935"/>
                    <a:pt x="92085" y="17936"/>
                  </a:cubicBezTo>
                  <a:cubicBezTo>
                    <a:pt x="141043" y="52798"/>
                    <a:pt x="172476" y="106614"/>
                    <a:pt x="198860" y="160430"/>
                  </a:cubicBezTo>
                  <a:cubicBezTo>
                    <a:pt x="219053" y="201578"/>
                    <a:pt x="237246" y="243584"/>
                    <a:pt x="256772" y="285017"/>
                  </a:cubicBezTo>
                  <a:cubicBezTo>
                    <a:pt x="275632" y="325118"/>
                    <a:pt x="305064" y="364265"/>
                    <a:pt x="320590" y="404937"/>
                  </a:cubicBezTo>
                  <a:cubicBezTo>
                    <a:pt x="303635" y="406747"/>
                    <a:pt x="280204" y="385982"/>
                    <a:pt x="266488" y="377219"/>
                  </a:cubicBezTo>
                  <a:cubicBezTo>
                    <a:pt x="246009" y="364170"/>
                    <a:pt x="226006" y="350264"/>
                    <a:pt x="206480" y="335690"/>
                  </a:cubicBezTo>
                  <a:cubicBezTo>
                    <a:pt x="167523" y="306544"/>
                    <a:pt x="130852" y="274445"/>
                    <a:pt x="96847" y="2397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2" name="Google Shape;5082;p37"/>
            <p:cNvSpPr/>
            <p:nvPr/>
          </p:nvSpPr>
          <p:spPr>
            <a:xfrm>
              <a:off x="11961987" y="1338483"/>
              <a:ext cx="411918" cy="703845"/>
            </a:xfrm>
            <a:custGeom>
              <a:rect b="b" l="l" r="r" t="t"/>
              <a:pathLst>
                <a:path extrusionOk="0" h="446886" w="261535">
                  <a:moveTo>
                    <a:pt x="100671" y="286222"/>
                  </a:moveTo>
                  <a:cubicBezTo>
                    <a:pt x="53618" y="223737"/>
                    <a:pt x="16661" y="152395"/>
                    <a:pt x="2754" y="75528"/>
                  </a:cubicBezTo>
                  <a:cubicBezTo>
                    <a:pt x="373" y="62194"/>
                    <a:pt x="-1342" y="48382"/>
                    <a:pt x="1421" y="35143"/>
                  </a:cubicBezTo>
                  <a:cubicBezTo>
                    <a:pt x="4183" y="21807"/>
                    <a:pt x="12184" y="8949"/>
                    <a:pt x="24662" y="3234"/>
                  </a:cubicBezTo>
                  <a:cubicBezTo>
                    <a:pt x="40854" y="-4101"/>
                    <a:pt x="59999" y="2091"/>
                    <a:pt x="75049" y="11330"/>
                  </a:cubicBezTo>
                  <a:cubicBezTo>
                    <a:pt x="107243" y="30952"/>
                    <a:pt x="130103" y="62956"/>
                    <a:pt x="145724" y="97150"/>
                  </a:cubicBezTo>
                  <a:cubicBezTo>
                    <a:pt x="161250" y="131345"/>
                    <a:pt x="170204" y="168016"/>
                    <a:pt x="180300" y="204211"/>
                  </a:cubicBezTo>
                  <a:cubicBezTo>
                    <a:pt x="190968" y="242407"/>
                    <a:pt x="203160" y="280221"/>
                    <a:pt x="215257" y="318035"/>
                  </a:cubicBezTo>
                  <a:cubicBezTo>
                    <a:pt x="224877" y="347944"/>
                    <a:pt x="234402" y="377947"/>
                    <a:pt x="246975" y="406903"/>
                  </a:cubicBezTo>
                  <a:cubicBezTo>
                    <a:pt x="250404" y="414809"/>
                    <a:pt x="266787" y="437288"/>
                    <a:pt x="259834" y="445194"/>
                  </a:cubicBezTo>
                  <a:cubicBezTo>
                    <a:pt x="252785" y="453195"/>
                    <a:pt x="235259" y="430525"/>
                    <a:pt x="229544" y="425286"/>
                  </a:cubicBezTo>
                  <a:cubicBezTo>
                    <a:pt x="183348" y="382138"/>
                    <a:pt x="138771" y="336799"/>
                    <a:pt x="100671" y="2863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3" name="Google Shape;5083;p37"/>
            <p:cNvSpPr/>
            <p:nvPr/>
          </p:nvSpPr>
          <p:spPr>
            <a:xfrm>
              <a:off x="12263021" y="1434713"/>
              <a:ext cx="344103" cy="778335"/>
            </a:xfrm>
            <a:custGeom>
              <a:rect b="b" l="l" r="r" t="t"/>
              <a:pathLst>
                <a:path extrusionOk="0" h="494181" w="218478">
                  <a:moveTo>
                    <a:pt x="155741" y="437459"/>
                  </a:moveTo>
                  <a:cubicBezTo>
                    <a:pt x="81255" y="338495"/>
                    <a:pt x="16961" y="229338"/>
                    <a:pt x="2102" y="108371"/>
                  </a:cubicBezTo>
                  <a:cubicBezTo>
                    <a:pt x="-1136" y="81891"/>
                    <a:pt x="-1803" y="54173"/>
                    <a:pt x="8770" y="28456"/>
                  </a:cubicBezTo>
                  <a:cubicBezTo>
                    <a:pt x="13151" y="17788"/>
                    <a:pt x="20295" y="6834"/>
                    <a:pt x="32011" y="2262"/>
                  </a:cubicBezTo>
                  <a:cubicBezTo>
                    <a:pt x="47346" y="-3739"/>
                    <a:pt x="64301" y="3119"/>
                    <a:pt x="76588" y="12073"/>
                  </a:cubicBezTo>
                  <a:cubicBezTo>
                    <a:pt x="102020" y="30647"/>
                    <a:pt x="118022" y="57793"/>
                    <a:pt x="127547" y="86177"/>
                  </a:cubicBezTo>
                  <a:cubicBezTo>
                    <a:pt x="137072" y="114562"/>
                    <a:pt x="140596" y="144566"/>
                    <a:pt x="144882" y="174284"/>
                  </a:cubicBezTo>
                  <a:cubicBezTo>
                    <a:pt x="153455" y="233624"/>
                    <a:pt x="165266" y="292489"/>
                    <a:pt x="176981" y="351258"/>
                  </a:cubicBezTo>
                  <a:cubicBezTo>
                    <a:pt x="186030" y="396502"/>
                    <a:pt x="201270" y="436412"/>
                    <a:pt x="216605" y="479465"/>
                  </a:cubicBezTo>
                  <a:cubicBezTo>
                    <a:pt x="222130" y="494990"/>
                    <a:pt x="215272" y="498610"/>
                    <a:pt x="198222" y="488513"/>
                  </a:cubicBezTo>
                  <a:cubicBezTo>
                    <a:pt x="180696" y="478131"/>
                    <a:pt x="167266" y="452795"/>
                    <a:pt x="155645" y="4373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4" name="Google Shape;5084;p37"/>
            <p:cNvSpPr/>
            <p:nvPr/>
          </p:nvSpPr>
          <p:spPr>
            <a:xfrm>
              <a:off x="12553271" y="1579753"/>
              <a:ext cx="235396" cy="808057"/>
            </a:xfrm>
            <a:custGeom>
              <a:rect b="b" l="l" r="r" t="t"/>
              <a:pathLst>
                <a:path extrusionOk="0" h="513052" w="149458">
                  <a:moveTo>
                    <a:pt x="67636" y="390557"/>
                  </a:moveTo>
                  <a:cubicBezTo>
                    <a:pt x="39156" y="333788"/>
                    <a:pt x="16391" y="273304"/>
                    <a:pt x="7247" y="210154"/>
                  </a:cubicBezTo>
                  <a:cubicBezTo>
                    <a:pt x="-1420" y="150241"/>
                    <a:pt x="-9612" y="72422"/>
                    <a:pt x="28869" y="22130"/>
                  </a:cubicBezTo>
                  <a:cubicBezTo>
                    <a:pt x="38775" y="9176"/>
                    <a:pt x="53729" y="-635"/>
                    <a:pt x="69826" y="32"/>
                  </a:cubicBezTo>
                  <a:cubicBezTo>
                    <a:pt x="143836" y="3080"/>
                    <a:pt x="152122" y="117380"/>
                    <a:pt x="146979" y="171006"/>
                  </a:cubicBezTo>
                  <a:cubicBezTo>
                    <a:pt x="136025" y="286449"/>
                    <a:pt x="128501" y="397034"/>
                    <a:pt x="149456" y="512953"/>
                  </a:cubicBezTo>
                  <a:cubicBezTo>
                    <a:pt x="149741" y="514477"/>
                    <a:pt x="126500" y="497904"/>
                    <a:pt x="124310" y="495427"/>
                  </a:cubicBezTo>
                  <a:cubicBezTo>
                    <a:pt x="116690" y="486569"/>
                    <a:pt x="110403" y="476187"/>
                    <a:pt x="104593" y="465995"/>
                  </a:cubicBezTo>
                  <a:cubicBezTo>
                    <a:pt x="90686" y="441706"/>
                    <a:pt x="80114" y="415608"/>
                    <a:pt x="67541" y="3905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5" name="Google Shape;5085;p37"/>
            <p:cNvSpPr/>
            <p:nvPr/>
          </p:nvSpPr>
          <p:spPr>
            <a:xfrm>
              <a:off x="11126768" y="1386050"/>
              <a:ext cx="1847647" cy="1249018"/>
            </a:xfrm>
            <a:custGeom>
              <a:rect b="b" l="l" r="r" t="t"/>
              <a:pathLst>
                <a:path extrusionOk="0" h="793027" w="1173109">
                  <a:moveTo>
                    <a:pt x="755152" y="378142"/>
                  </a:moveTo>
                  <a:cubicBezTo>
                    <a:pt x="731530" y="330613"/>
                    <a:pt x="658855" y="183451"/>
                    <a:pt x="583321" y="25241"/>
                  </a:cubicBezTo>
                  <a:cubicBezTo>
                    <a:pt x="583321" y="25241"/>
                    <a:pt x="642281" y="246031"/>
                    <a:pt x="743151" y="371189"/>
                  </a:cubicBezTo>
                  <a:cubicBezTo>
                    <a:pt x="689239" y="340709"/>
                    <a:pt x="633042" y="314420"/>
                    <a:pt x="575130" y="292322"/>
                  </a:cubicBezTo>
                  <a:cubicBezTo>
                    <a:pt x="546650" y="256699"/>
                    <a:pt x="465497" y="151638"/>
                    <a:pt x="374057" y="0"/>
                  </a:cubicBezTo>
                  <a:cubicBezTo>
                    <a:pt x="374057" y="0"/>
                    <a:pt x="418063" y="151543"/>
                    <a:pt x="567891" y="289560"/>
                  </a:cubicBezTo>
                  <a:cubicBezTo>
                    <a:pt x="567415" y="289370"/>
                    <a:pt x="566938" y="289179"/>
                    <a:pt x="566367" y="288988"/>
                  </a:cubicBezTo>
                  <a:cubicBezTo>
                    <a:pt x="481499" y="257366"/>
                    <a:pt x="393393" y="232886"/>
                    <a:pt x="303286" y="222980"/>
                  </a:cubicBezTo>
                  <a:cubicBezTo>
                    <a:pt x="90974" y="199644"/>
                    <a:pt x="-10562" y="235934"/>
                    <a:pt x="868" y="234982"/>
                  </a:cubicBezTo>
                  <a:cubicBezTo>
                    <a:pt x="90117" y="227838"/>
                    <a:pt x="180604" y="231553"/>
                    <a:pt x="269377" y="242125"/>
                  </a:cubicBezTo>
                  <a:cubicBezTo>
                    <a:pt x="357388" y="252508"/>
                    <a:pt x="444161" y="272605"/>
                    <a:pt x="527791" y="301466"/>
                  </a:cubicBezTo>
                  <a:cubicBezTo>
                    <a:pt x="546745" y="308038"/>
                    <a:pt x="565414" y="315087"/>
                    <a:pt x="583988" y="322517"/>
                  </a:cubicBezTo>
                  <a:cubicBezTo>
                    <a:pt x="499025" y="318802"/>
                    <a:pt x="353483" y="327184"/>
                    <a:pt x="232039" y="409004"/>
                  </a:cubicBezTo>
                  <a:cubicBezTo>
                    <a:pt x="232039" y="409004"/>
                    <a:pt x="393298" y="335851"/>
                    <a:pt x="601228" y="329660"/>
                  </a:cubicBezTo>
                  <a:cubicBezTo>
                    <a:pt x="657235" y="353187"/>
                    <a:pt x="711433" y="380714"/>
                    <a:pt x="763249" y="412337"/>
                  </a:cubicBezTo>
                  <a:cubicBezTo>
                    <a:pt x="772107" y="417767"/>
                    <a:pt x="780965" y="423291"/>
                    <a:pt x="789728" y="429006"/>
                  </a:cubicBezTo>
                  <a:cubicBezTo>
                    <a:pt x="717719" y="415576"/>
                    <a:pt x="556842" y="401288"/>
                    <a:pt x="430255" y="505873"/>
                  </a:cubicBezTo>
                  <a:cubicBezTo>
                    <a:pt x="430255" y="505873"/>
                    <a:pt x="613706" y="410337"/>
                    <a:pt x="795157" y="432530"/>
                  </a:cubicBezTo>
                  <a:cubicBezTo>
                    <a:pt x="838401" y="460820"/>
                    <a:pt x="879739" y="491680"/>
                    <a:pt x="918982" y="525113"/>
                  </a:cubicBezTo>
                  <a:cubicBezTo>
                    <a:pt x="856213" y="518255"/>
                    <a:pt x="711814" y="516446"/>
                    <a:pt x="536077" y="605980"/>
                  </a:cubicBezTo>
                  <a:cubicBezTo>
                    <a:pt x="536077" y="605980"/>
                    <a:pt x="774393" y="523399"/>
                    <a:pt x="922411" y="528066"/>
                  </a:cubicBezTo>
                  <a:cubicBezTo>
                    <a:pt x="937461" y="541020"/>
                    <a:pt x="952225" y="554164"/>
                    <a:pt x="966607" y="567880"/>
                  </a:cubicBezTo>
                  <a:cubicBezTo>
                    <a:pt x="996706" y="596455"/>
                    <a:pt x="1025472" y="626555"/>
                    <a:pt x="1052523" y="657892"/>
                  </a:cubicBezTo>
                  <a:cubicBezTo>
                    <a:pt x="977847" y="643509"/>
                    <a:pt x="816112" y="627602"/>
                    <a:pt x="670666" y="714851"/>
                  </a:cubicBezTo>
                  <a:cubicBezTo>
                    <a:pt x="670666" y="714851"/>
                    <a:pt x="904409" y="640080"/>
                    <a:pt x="1053856" y="659416"/>
                  </a:cubicBezTo>
                  <a:cubicBezTo>
                    <a:pt x="1081574" y="691705"/>
                    <a:pt x="1107673" y="725424"/>
                    <a:pt x="1131676" y="760381"/>
                  </a:cubicBezTo>
                  <a:cubicBezTo>
                    <a:pt x="1137772" y="769239"/>
                    <a:pt x="1143772" y="778097"/>
                    <a:pt x="1149964" y="786860"/>
                  </a:cubicBezTo>
                  <a:cubicBezTo>
                    <a:pt x="1153774" y="792289"/>
                    <a:pt x="1160536" y="794957"/>
                    <a:pt x="1166823" y="791432"/>
                  </a:cubicBezTo>
                  <a:cubicBezTo>
                    <a:pt x="1172538" y="788194"/>
                    <a:pt x="1174919" y="780383"/>
                    <a:pt x="1171585" y="774668"/>
                  </a:cubicBezTo>
                  <a:cubicBezTo>
                    <a:pt x="1149202" y="737045"/>
                    <a:pt x="1122056" y="701707"/>
                    <a:pt x="1094433" y="667607"/>
                  </a:cubicBezTo>
                  <a:cubicBezTo>
                    <a:pt x="1072144" y="640175"/>
                    <a:pt x="1048618" y="613696"/>
                    <a:pt x="1023948" y="588264"/>
                  </a:cubicBezTo>
                  <a:cubicBezTo>
                    <a:pt x="1000993" y="513493"/>
                    <a:pt x="946795" y="310420"/>
                    <a:pt x="986705" y="175165"/>
                  </a:cubicBezTo>
                  <a:cubicBezTo>
                    <a:pt x="986705" y="175165"/>
                    <a:pt x="885073" y="258985"/>
                    <a:pt x="1018614" y="582739"/>
                  </a:cubicBezTo>
                  <a:cubicBezTo>
                    <a:pt x="1014709" y="578834"/>
                    <a:pt x="1010899" y="574929"/>
                    <a:pt x="1006993" y="571024"/>
                  </a:cubicBezTo>
                  <a:cubicBezTo>
                    <a:pt x="971370" y="535686"/>
                    <a:pt x="933460" y="502539"/>
                    <a:pt x="893836" y="471678"/>
                  </a:cubicBezTo>
                  <a:cubicBezTo>
                    <a:pt x="859165" y="398717"/>
                    <a:pt x="792395" y="241935"/>
                    <a:pt x="772583" y="79629"/>
                  </a:cubicBezTo>
                  <a:cubicBezTo>
                    <a:pt x="772583" y="79629"/>
                    <a:pt x="750390" y="247174"/>
                    <a:pt x="880406" y="461296"/>
                  </a:cubicBezTo>
                  <a:cubicBezTo>
                    <a:pt x="855546" y="442532"/>
                    <a:pt x="830019" y="424529"/>
                    <a:pt x="803825" y="407670"/>
                  </a:cubicBezTo>
                  <a:cubicBezTo>
                    <a:pt x="787918" y="397383"/>
                    <a:pt x="771726" y="387572"/>
                    <a:pt x="755343" y="3780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086" name="Google Shape;5086;p37"/>
          <p:cNvGrpSpPr/>
          <p:nvPr/>
        </p:nvGrpSpPr>
        <p:grpSpPr>
          <a:xfrm>
            <a:off x="4814041" y="3677185"/>
            <a:ext cx="1811231" cy="940421"/>
            <a:chOff x="3357591" y="3737185"/>
            <a:chExt cx="1811231" cy="940421"/>
          </a:xfrm>
        </p:grpSpPr>
        <p:sp>
          <p:nvSpPr>
            <p:cNvPr id="5087" name="Google Shape;5087;p37"/>
            <p:cNvSpPr/>
            <p:nvPr/>
          </p:nvSpPr>
          <p:spPr>
            <a:xfrm>
              <a:off x="3357686" y="3737185"/>
              <a:ext cx="1808670" cy="934068"/>
            </a:xfrm>
            <a:custGeom>
              <a:rect b="b" l="l" r="r" t="t"/>
              <a:pathLst>
                <a:path extrusionOk="0" h="934068" w="1808670">
                  <a:moveTo>
                    <a:pt x="1808671" y="617432"/>
                  </a:moveTo>
                  <a:cubicBezTo>
                    <a:pt x="1808671" y="617432"/>
                    <a:pt x="1808671" y="617432"/>
                    <a:pt x="1808671" y="617432"/>
                  </a:cubicBezTo>
                  <a:cubicBezTo>
                    <a:pt x="1808671" y="636768"/>
                    <a:pt x="1806385" y="654199"/>
                    <a:pt x="1800956" y="668582"/>
                  </a:cubicBezTo>
                  <a:cubicBezTo>
                    <a:pt x="1792669" y="690489"/>
                    <a:pt x="1768285" y="676678"/>
                    <a:pt x="1745425" y="673820"/>
                  </a:cubicBezTo>
                  <a:cubicBezTo>
                    <a:pt x="1734852" y="672392"/>
                    <a:pt x="1724660" y="673439"/>
                    <a:pt x="1716564" y="681440"/>
                  </a:cubicBezTo>
                  <a:cubicBezTo>
                    <a:pt x="1636649" y="760879"/>
                    <a:pt x="1560735" y="826792"/>
                    <a:pt x="1460818" y="863463"/>
                  </a:cubicBezTo>
                  <a:cubicBezTo>
                    <a:pt x="1435386" y="872893"/>
                    <a:pt x="1408335" y="880322"/>
                    <a:pt x="1379379" y="885656"/>
                  </a:cubicBezTo>
                  <a:cubicBezTo>
                    <a:pt x="1370616" y="887371"/>
                    <a:pt x="1361567" y="888704"/>
                    <a:pt x="1352328" y="889943"/>
                  </a:cubicBezTo>
                  <a:cubicBezTo>
                    <a:pt x="1318324" y="894419"/>
                    <a:pt x="1283843" y="898705"/>
                    <a:pt x="1248791" y="902611"/>
                  </a:cubicBezTo>
                  <a:cubicBezTo>
                    <a:pt x="1240028" y="903659"/>
                    <a:pt x="1231265" y="904516"/>
                    <a:pt x="1222407" y="905468"/>
                  </a:cubicBezTo>
                  <a:cubicBezTo>
                    <a:pt x="1219835" y="905754"/>
                    <a:pt x="1217264" y="906040"/>
                    <a:pt x="1214692" y="906326"/>
                  </a:cubicBezTo>
                  <a:cubicBezTo>
                    <a:pt x="1206405" y="907278"/>
                    <a:pt x="1198023" y="908135"/>
                    <a:pt x="1189641" y="908993"/>
                  </a:cubicBezTo>
                  <a:cubicBezTo>
                    <a:pt x="1185831" y="909374"/>
                    <a:pt x="1182021" y="909755"/>
                    <a:pt x="1178211" y="910136"/>
                  </a:cubicBezTo>
                  <a:cubicBezTo>
                    <a:pt x="1168876" y="911088"/>
                    <a:pt x="1159542" y="911945"/>
                    <a:pt x="1150208" y="912898"/>
                  </a:cubicBezTo>
                  <a:cubicBezTo>
                    <a:pt x="1140492" y="913850"/>
                    <a:pt x="1130776" y="914707"/>
                    <a:pt x="1121061" y="915660"/>
                  </a:cubicBezTo>
                  <a:cubicBezTo>
                    <a:pt x="1115251" y="916232"/>
                    <a:pt x="1109345" y="916708"/>
                    <a:pt x="1103440" y="917184"/>
                  </a:cubicBezTo>
                  <a:cubicBezTo>
                    <a:pt x="1095153" y="917946"/>
                    <a:pt x="1086866" y="918613"/>
                    <a:pt x="1078484" y="919280"/>
                  </a:cubicBezTo>
                  <a:cubicBezTo>
                    <a:pt x="1068674" y="920137"/>
                    <a:pt x="1058672" y="920899"/>
                    <a:pt x="1048766" y="921661"/>
                  </a:cubicBezTo>
                  <a:cubicBezTo>
                    <a:pt x="1040384" y="922328"/>
                    <a:pt x="1031907" y="922899"/>
                    <a:pt x="1023430" y="923471"/>
                  </a:cubicBezTo>
                  <a:cubicBezTo>
                    <a:pt x="982758" y="926328"/>
                    <a:pt x="941705" y="928709"/>
                    <a:pt x="900462" y="930424"/>
                  </a:cubicBezTo>
                  <a:cubicBezTo>
                    <a:pt x="889889" y="930900"/>
                    <a:pt x="879316" y="931281"/>
                    <a:pt x="868649" y="931662"/>
                  </a:cubicBezTo>
                  <a:cubicBezTo>
                    <a:pt x="866363" y="931757"/>
                    <a:pt x="864076" y="931853"/>
                    <a:pt x="861791" y="931853"/>
                  </a:cubicBezTo>
                  <a:cubicBezTo>
                    <a:pt x="851408" y="932234"/>
                    <a:pt x="841026" y="932519"/>
                    <a:pt x="830644" y="932805"/>
                  </a:cubicBezTo>
                  <a:cubicBezTo>
                    <a:pt x="829596" y="932805"/>
                    <a:pt x="828739" y="932805"/>
                    <a:pt x="827691" y="932805"/>
                  </a:cubicBezTo>
                  <a:cubicBezTo>
                    <a:pt x="815975" y="933091"/>
                    <a:pt x="804259" y="933377"/>
                    <a:pt x="792544" y="933567"/>
                  </a:cubicBezTo>
                  <a:cubicBezTo>
                    <a:pt x="792544" y="933567"/>
                    <a:pt x="792449" y="933567"/>
                    <a:pt x="792449" y="933567"/>
                  </a:cubicBezTo>
                  <a:cubicBezTo>
                    <a:pt x="782352" y="933757"/>
                    <a:pt x="772255" y="933853"/>
                    <a:pt x="762254" y="933948"/>
                  </a:cubicBezTo>
                  <a:cubicBezTo>
                    <a:pt x="761968" y="933948"/>
                    <a:pt x="761683" y="933948"/>
                    <a:pt x="761397" y="933948"/>
                  </a:cubicBezTo>
                  <a:cubicBezTo>
                    <a:pt x="631762" y="934996"/>
                    <a:pt x="502126" y="929281"/>
                    <a:pt x="376682" y="914231"/>
                  </a:cubicBezTo>
                  <a:cubicBezTo>
                    <a:pt x="366300" y="913088"/>
                    <a:pt x="356013" y="911755"/>
                    <a:pt x="345631" y="910326"/>
                  </a:cubicBezTo>
                  <a:cubicBezTo>
                    <a:pt x="330391" y="908326"/>
                    <a:pt x="315341" y="906135"/>
                    <a:pt x="300292" y="903849"/>
                  </a:cubicBezTo>
                  <a:cubicBezTo>
                    <a:pt x="292481" y="902611"/>
                    <a:pt x="284766" y="901373"/>
                    <a:pt x="277051" y="900134"/>
                  </a:cubicBezTo>
                  <a:cubicBezTo>
                    <a:pt x="262668" y="897753"/>
                    <a:pt x="248380" y="895277"/>
                    <a:pt x="234188" y="892609"/>
                  </a:cubicBezTo>
                  <a:cubicBezTo>
                    <a:pt x="227425" y="891371"/>
                    <a:pt x="220758" y="890133"/>
                    <a:pt x="213995" y="888800"/>
                  </a:cubicBezTo>
                  <a:cubicBezTo>
                    <a:pt x="196945" y="885466"/>
                    <a:pt x="179991" y="881942"/>
                    <a:pt x="163227" y="878132"/>
                  </a:cubicBezTo>
                  <a:cubicBezTo>
                    <a:pt x="122079" y="868892"/>
                    <a:pt x="79312" y="856605"/>
                    <a:pt x="51022" y="828602"/>
                  </a:cubicBezTo>
                  <a:cubicBezTo>
                    <a:pt x="28067" y="806027"/>
                    <a:pt x="17494" y="775738"/>
                    <a:pt x="10636" y="745925"/>
                  </a:cubicBezTo>
                  <a:cubicBezTo>
                    <a:pt x="-10795" y="651913"/>
                    <a:pt x="349" y="552186"/>
                    <a:pt x="42355" y="463794"/>
                  </a:cubicBezTo>
                  <a:cubicBezTo>
                    <a:pt x="55309" y="436457"/>
                    <a:pt x="70072" y="409978"/>
                    <a:pt x="86551" y="384546"/>
                  </a:cubicBezTo>
                  <a:cubicBezTo>
                    <a:pt x="175990" y="245767"/>
                    <a:pt x="313817" y="136420"/>
                    <a:pt x="471170" y="70602"/>
                  </a:cubicBezTo>
                  <a:cubicBezTo>
                    <a:pt x="537464" y="42884"/>
                    <a:pt x="607092" y="22882"/>
                    <a:pt x="678149" y="11642"/>
                  </a:cubicBezTo>
                  <a:cubicBezTo>
                    <a:pt x="707009" y="6975"/>
                    <a:pt x="736156" y="3927"/>
                    <a:pt x="765302" y="2308"/>
                  </a:cubicBezTo>
                  <a:cubicBezTo>
                    <a:pt x="768445" y="2117"/>
                    <a:pt x="771493" y="2022"/>
                    <a:pt x="774637" y="1831"/>
                  </a:cubicBezTo>
                  <a:cubicBezTo>
                    <a:pt x="847979" y="-1788"/>
                    <a:pt x="921226" y="22"/>
                    <a:pt x="993998" y="6689"/>
                  </a:cubicBezTo>
                  <a:cubicBezTo>
                    <a:pt x="1006285" y="7832"/>
                    <a:pt x="1018572" y="9070"/>
                    <a:pt x="1030764" y="10499"/>
                  </a:cubicBezTo>
                  <a:lnTo>
                    <a:pt x="1030764" y="10499"/>
                  </a:lnTo>
                  <a:cubicBezTo>
                    <a:pt x="1056386" y="13357"/>
                    <a:pt x="1081913" y="16976"/>
                    <a:pt x="1107345" y="21072"/>
                  </a:cubicBezTo>
                  <a:cubicBezTo>
                    <a:pt x="1108202" y="21262"/>
                    <a:pt x="1109059" y="21358"/>
                    <a:pt x="1109917" y="21548"/>
                  </a:cubicBezTo>
                  <a:cubicBezTo>
                    <a:pt x="1138492" y="26215"/>
                    <a:pt x="1166972" y="31549"/>
                    <a:pt x="1195356" y="37550"/>
                  </a:cubicBezTo>
                  <a:cubicBezTo>
                    <a:pt x="1214120" y="41551"/>
                    <a:pt x="1232694" y="46027"/>
                    <a:pt x="1251268" y="50885"/>
                  </a:cubicBezTo>
                  <a:cubicBezTo>
                    <a:pt x="1267841" y="55267"/>
                    <a:pt x="1284319" y="60029"/>
                    <a:pt x="1300607" y="65173"/>
                  </a:cubicBezTo>
                  <a:cubicBezTo>
                    <a:pt x="1479010" y="121275"/>
                    <a:pt x="1641888" y="226622"/>
                    <a:pt x="1733900" y="373116"/>
                  </a:cubicBezTo>
                  <a:cubicBezTo>
                    <a:pt x="1768094" y="427409"/>
                    <a:pt x="1808385" y="537994"/>
                    <a:pt x="1808480" y="6173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8" name="Google Shape;5088;p37"/>
            <p:cNvSpPr/>
            <p:nvPr/>
          </p:nvSpPr>
          <p:spPr>
            <a:xfrm>
              <a:off x="3357591" y="4121731"/>
              <a:ext cx="1379474" cy="549588"/>
            </a:xfrm>
            <a:custGeom>
              <a:rect b="b" l="l" r="r" t="t"/>
              <a:pathLst>
                <a:path extrusionOk="0" h="549588" w="1379474">
                  <a:moveTo>
                    <a:pt x="1379474" y="501110"/>
                  </a:moveTo>
                  <a:cubicBezTo>
                    <a:pt x="1370711" y="502825"/>
                    <a:pt x="1361663" y="504158"/>
                    <a:pt x="1352423" y="505396"/>
                  </a:cubicBezTo>
                  <a:cubicBezTo>
                    <a:pt x="978853" y="554546"/>
                    <a:pt x="537655" y="577786"/>
                    <a:pt x="163322" y="493586"/>
                  </a:cubicBezTo>
                  <a:cubicBezTo>
                    <a:pt x="122174" y="484346"/>
                    <a:pt x="79407" y="472059"/>
                    <a:pt x="51022" y="444056"/>
                  </a:cubicBezTo>
                  <a:cubicBezTo>
                    <a:pt x="28067" y="421481"/>
                    <a:pt x="17494" y="391192"/>
                    <a:pt x="10636" y="361379"/>
                  </a:cubicBezTo>
                  <a:cubicBezTo>
                    <a:pt x="-10795" y="267367"/>
                    <a:pt x="350" y="167640"/>
                    <a:pt x="42355" y="79248"/>
                  </a:cubicBezTo>
                  <a:cubicBezTo>
                    <a:pt x="55309" y="51911"/>
                    <a:pt x="70072" y="25432"/>
                    <a:pt x="86456" y="0"/>
                  </a:cubicBezTo>
                  <a:cubicBezTo>
                    <a:pt x="72263" y="51911"/>
                    <a:pt x="60357" y="101537"/>
                    <a:pt x="90932" y="156591"/>
                  </a:cubicBezTo>
                  <a:cubicBezTo>
                    <a:pt x="109411" y="189738"/>
                    <a:pt x="140081" y="215170"/>
                    <a:pt x="172085" y="237077"/>
                  </a:cubicBezTo>
                  <a:cubicBezTo>
                    <a:pt x="283528" y="313277"/>
                    <a:pt x="417735" y="355283"/>
                    <a:pt x="553371" y="375094"/>
                  </a:cubicBezTo>
                  <a:cubicBezTo>
                    <a:pt x="689102" y="394907"/>
                    <a:pt x="827120" y="393573"/>
                    <a:pt x="964375" y="389858"/>
                  </a:cubicBezTo>
                  <a:cubicBezTo>
                    <a:pt x="1061339" y="387286"/>
                    <a:pt x="1161161" y="383953"/>
                    <a:pt x="1252220" y="415766"/>
                  </a:cubicBezTo>
                  <a:cubicBezTo>
                    <a:pt x="1300988" y="432816"/>
                    <a:pt x="1346899" y="462725"/>
                    <a:pt x="1379379" y="501015"/>
                  </a:cubicBezTo>
                  <a:close/>
                </a:path>
              </a:pathLst>
            </a:custGeom>
            <a:solidFill>
              <a:srgbClr val="BA6E25">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89" name="Google Shape;5089;p37"/>
            <p:cNvSpPr/>
            <p:nvPr/>
          </p:nvSpPr>
          <p:spPr>
            <a:xfrm>
              <a:off x="3818283" y="3747874"/>
              <a:ext cx="729995" cy="285368"/>
            </a:xfrm>
            <a:custGeom>
              <a:rect b="b" l="l" r="r" t="t"/>
              <a:pathLst>
                <a:path extrusionOk="0" h="285368" w="729995">
                  <a:moveTo>
                    <a:pt x="729996" y="150686"/>
                  </a:moveTo>
                  <a:cubicBezTo>
                    <a:pt x="728567" y="150400"/>
                    <a:pt x="727139" y="150114"/>
                    <a:pt x="725710" y="149733"/>
                  </a:cubicBezTo>
                  <a:cubicBezTo>
                    <a:pt x="686181" y="141065"/>
                    <a:pt x="647033" y="133160"/>
                    <a:pt x="608648" y="126111"/>
                  </a:cubicBezTo>
                  <a:cubicBezTo>
                    <a:pt x="540258" y="113443"/>
                    <a:pt x="474059" y="103156"/>
                    <a:pt x="411575" y="94774"/>
                  </a:cubicBezTo>
                  <a:cubicBezTo>
                    <a:pt x="173450" y="188881"/>
                    <a:pt x="8763" y="280607"/>
                    <a:pt x="191" y="285274"/>
                  </a:cubicBezTo>
                  <a:cubicBezTo>
                    <a:pt x="95" y="285274"/>
                    <a:pt x="0" y="285369"/>
                    <a:pt x="0" y="285369"/>
                  </a:cubicBezTo>
                  <a:cubicBezTo>
                    <a:pt x="60008" y="187262"/>
                    <a:pt x="158877" y="121539"/>
                    <a:pt x="264509" y="77534"/>
                  </a:cubicBezTo>
                  <a:cubicBezTo>
                    <a:pt x="157544" y="66961"/>
                    <a:pt x="69247" y="62198"/>
                    <a:pt x="10573" y="60008"/>
                  </a:cubicBezTo>
                  <a:cubicBezTo>
                    <a:pt x="30480" y="51626"/>
                    <a:pt x="50673" y="44006"/>
                    <a:pt x="71247" y="37148"/>
                  </a:cubicBezTo>
                  <a:cubicBezTo>
                    <a:pt x="118872" y="21050"/>
                    <a:pt x="167926" y="8953"/>
                    <a:pt x="217551" y="1048"/>
                  </a:cubicBezTo>
                  <a:cubicBezTo>
                    <a:pt x="282797" y="4191"/>
                    <a:pt x="347948" y="15335"/>
                    <a:pt x="408813" y="30290"/>
                  </a:cubicBezTo>
                  <a:cubicBezTo>
                    <a:pt x="466916" y="15621"/>
                    <a:pt x="522542" y="6096"/>
                    <a:pt x="570262" y="0"/>
                  </a:cubicBezTo>
                  <a:lnTo>
                    <a:pt x="570262" y="0"/>
                  </a:lnTo>
                  <a:cubicBezTo>
                    <a:pt x="578168" y="857"/>
                    <a:pt x="585978" y="1810"/>
                    <a:pt x="593884" y="2857"/>
                  </a:cubicBezTo>
                  <a:cubicBezTo>
                    <a:pt x="601790" y="3905"/>
                    <a:pt x="609600" y="4953"/>
                    <a:pt x="617506" y="6096"/>
                  </a:cubicBezTo>
                  <a:cubicBezTo>
                    <a:pt x="627317" y="7525"/>
                    <a:pt x="637127" y="8953"/>
                    <a:pt x="646843" y="10573"/>
                  </a:cubicBezTo>
                  <a:cubicBezTo>
                    <a:pt x="598646" y="25908"/>
                    <a:pt x="551879" y="42101"/>
                    <a:pt x="507111" y="58484"/>
                  </a:cubicBezTo>
                  <a:cubicBezTo>
                    <a:pt x="563690" y="76867"/>
                    <a:pt x="613315" y="96774"/>
                    <a:pt x="651224" y="113348"/>
                  </a:cubicBezTo>
                  <a:cubicBezTo>
                    <a:pt x="692468" y="131255"/>
                    <a:pt x="719900" y="145447"/>
                    <a:pt x="727805" y="149543"/>
                  </a:cubicBezTo>
                  <a:cubicBezTo>
                    <a:pt x="728948" y="150114"/>
                    <a:pt x="729710" y="150590"/>
                    <a:pt x="729996" y="15068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0" name="Google Shape;5090;p37"/>
            <p:cNvSpPr/>
            <p:nvPr/>
          </p:nvSpPr>
          <p:spPr>
            <a:xfrm>
              <a:off x="3484885" y="4204408"/>
              <a:ext cx="75295" cy="77914"/>
            </a:xfrm>
            <a:custGeom>
              <a:rect b="b" l="l" r="r" t="t"/>
              <a:pathLst>
                <a:path extrusionOk="0" h="77914" w="75295">
                  <a:moveTo>
                    <a:pt x="37648" y="0"/>
                  </a:moveTo>
                  <a:cubicBezTo>
                    <a:pt x="-12549" y="0"/>
                    <a:pt x="-12549" y="77915"/>
                    <a:pt x="37648" y="77915"/>
                  </a:cubicBezTo>
                  <a:cubicBezTo>
                    <a:pt x="87844" y="77915"/>
                    <a:pt x="87844" y="0"/>
                    <a:pt x="3764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1" name="Google Shape;5091;p37"/>
            <p:cNvSpPr/>
            <p:nvPr/>
          </p:nvSpPr>
          <p:spPr>
            <a:xfrm>
              <a:off x="3537475" y="4073534"/>
              <a:ext cx="64258" cy="66484"/>
            </a:xfrm>
            <a:custGeom>
              <a:rect b="b" l="l" r="r" t="t"/>
              <a:pathLst>
                <a:path extrusionOk="0" h="66484" w="64258">
                  <a:moveTo>
                    <a:pt x="32111" y="0"/>
                  </a:moveTo>
                  <a:cubicBezTo>
                    <a:pt x="-10656" y="0"/>
                    <a:pt x="-10751" y="66484"/>
                    <a:pt x="32111" y="66484"/>
                  </a:cubicBezTo>
                  <a:cubicBezTo>
                    <a:pt x="74974" y="66484"/>
                    <a:pt x="74974" y="0"/>
                    <a:pt x="3211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2" name="Google Shape;5092;p37"/>
            <p:cNvSpPr/>
            <p:nvPr/>
          </p:nvSpPr>
          <p:spPr>
            <a:xfrm>
              <a:off x="3612413" y="4178976"/>
              <a:ext cx="65258" cy="67532"/>
            </a:xfrm>
            <a:custGeom>
              <a:rect b="b" l="l" r="r" t="t"/>
              <a:pathLst>
                <a:path extrusionOk="0" h="67532" w="65258">
                  <a:moveTo>
                    <a:pt x="32611" y="0"/>
                  </a:moveTo>
                  <a:cubicBezTo>
                    <a:pt x="-10823" y="0"/>
                    <a:pt x="-10918" y="67532"/>
                    <a:pt x="32611" y="67532"/>
                  </a:cubicBezTo>
                  <a:cubicBezTo>
                    <a:pt x="76140" y="67532"/>
                    <a:pt x="76140" y="0"/>
                    <a:pt x="3261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3" name="Google Shape;5093;p37"/>
            <p:cNvSpPr/>
            <p:nvPr/>
          </p:nvSpPr>
          <p:spPr>
            <a:xfrm>
              <a:off x="3639964" y="4300705"/>
              <a:ext cx="66544" cy="68865"/>
            </a:xfrm>
            <a:custGeom>
              <a:rect b="b" l="l" r="r" t="t"/>
              <a:pathLst>
                <a:path extrusionOk="0" h="68865" w="66544">
                  <a:moveTo>
                    <a:pt x="33254" y="0"/>
                  </a:moveTo>
                  <a:cubicBezTo>
                    <a:pt x="-11037" y="0"/>
                    <a:pt x="-11132" y="68866"/>
                    <a:pt x="33254" y="68866"/>
                  </a:cubicBezTo>
                  <a:cubicBezTo>
                    <a:pt x="77641" y="68866"/>
                    <a:pt x="77641" y="0"/>
                    <a:pt x="3325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4" name="Google Shape;5094;p37"/>
            <p:cNvSpPr/>
            <p:nvPr/>
          </p:nvSpPr>
          <p:spPr>
            <a:xfrm>
              <a:off x="3830868" y="4331566"/>
              <a:ext cx="61543" cy="63722"/>
            </a:xfrm>
            <a:custGeom>
              <a:rect b="b" l="l" r="r" t="t"/>
              <a:pathLst>
                <a:path extrusionOk="0" h="63722" w="61543">
                  <a:moveTo>
                    <a:pt x="30754" y="0"/>
                  </a:moveTo>
                  <a:cubicBezTo>
                    <a:pt x="-10204" y="0"/>
                    <a:pt x="-10299" y="63722"/>
                    <a:pt x="30754" y="63722"/>
                  </a:cubicBezTo>
                  <a:cubicBezTo>
                    <a:pt x="71807" y="63722"/>
                    <a:pt x="71807" y="0"/>
                    <a:pt x="3075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5" name="Google Shape;5095;p37"/>
            <p:cNvSpPr/>
            <p:nvPr/>
          </p:nvSpPr>
          <p:spPr>
            <a:xfrm>
              <a:off x="3857253" y="4190882"/>
              <a:ext cx="55828" cy="57721"/>
            </a:xfrm>
            <a:custGeom>
              <a:rect b="b" l="l" r="r" t="t"/>
              <a:pathLst>
                <a:path extrusionOk="0" h="57721" w="55828">
                  <a:moveTo>
                    <a:pt x="27896" y="0"/>
                  </a:moveTo>
                  <a:cubicBezTo>
                    <a:pt x="-9251" y="0"/>
                    <a:pt x="-9346" y="57722"/>
                    <a:pt x="27896" y="57722"/>
                  </a:cubicBezTo>
                  <a:cubicBezTo>
                    <a:pt x="65139" y="57722"/>
                    <a:pt x="65139" y="0"/>
                    <a:pt x="2789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6" name="Google Shape;5096;p37"/>
            <p:cNvSpPr/>
            <p:nvPr/>
          </p:nvSpPr>
          <p:spPr>
            <a:xfrm>
              <a:off x="3818283" y="3785022"/>
              <a:ext cx="351758" cy="248221"/>
            </a:xfrm>
            <a:custGeom>
              <a:rect b="b" l="l" r="r" t="t"/>
              <a:pathLst>
                <a:path extrusionOk="0" h="248221" w="351758">
                  <a:moveTo>
                    <a:pt x="71152" y="0"/>
                  </a:moveTo>
                  <a:cubicBezTo>
                    <a:pt x="147352" y="857"/>
                    <a:pt x="279368" y="6667"/>
                    <a:pt x="351758" y="35719"/>
                  </a:cubicBezTo>
                  <a:cubicBezTo>
                    <a:pt x="351758" y="35719"/>
                    <a:pt x="67151" y="174498"/>
                    <a:pt x="191" y="248126"/>
                  </a:cubicBezTo>
                  <a:cubicBezTo>
                    <a:pt x="95" y="248126"/>
                    <a:pt x="0" y="248222"/>
                    <a:pt x="0" y="248222"/>
                  </a:cubicBezTo>
                  <a:cubicBezTo>
                    <a:pt x="60008" y="150114"/>
                    <a:pt x="158877" y="84392"/>
                    <a:pt x="264509" y="40386"/>
                  </a:cubicBezTo>
                  <a:cubicBezTo>
                    <a:pt x="157544" y="29813"/>
                    <a:pt x="69247" y="25051"/>
                    <a:pt x="10573" y="22860"/>
                  </a:cubicBezTo>
                  <a:cubicBezTo>
                    <a:pt x="30480" y="14478"/>
                    <a:pt x="50673" y="6858"/>
                    <a:pt x="712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7" name="Google Shape;5097;p37"/>
            <p:cNvSpPr/>
            <p:nvPr/>
          </p:nvSpPr>
          <p:spPr>
            <a:xfrm>
              <a:off x="4237193" y="3753970"/>
              <a:ext cx="311086" cy="144589"/>
            </a:xfrm>
            <a:custGeom>
              <a:rect b="b" l="l" r="r" t="t"/>
              <a:pathLst>
                <a:path extrusionOk="0" h="144589" w="311086">
                  <a:moveTo>
                    <a:pt x="311087" y="144590"/>
                  </a:moveTo>
                  <a:lnTo>
                    <a:pt x="0" y="61436"/>
                  </a:lnTo>
                  <a:lnTo>
                    <a:pt x="198596" y="0"/>
                  </a:lnTo>
                  <a:cubicBezTo>
                    <a:pt x="208407" y="1429"/>
                    <a:pt x="218218" y="2857"/>
                    <a:pt x="227933" y="4477"/>
                  </a:cubicBezTo>
                  <a:cubicBezTo>
                    <a:pt x="179737" y="19812"/>
                    <a:pt x="132969" y="36005"/>
                    <a:pt x="88202" y="52388"/>
                  </a:cubicBezTo>
                  <a:cubicBezTo>
                    <a:pt x="144780" y="70771"/>
                    <a:pt x="194405" y="90678"/>
                    <a:pt x="232315" y="107252"/>
                  </a:cubicBezTo>
                  <a:cubicBezTo>
                    <a:pt x="273558" y="125159"/>
                    <a:pt x="300990" y="139351"/>
                    <a:pt x="308896" y="143447"/>
                  </a:cubicBezTo>
                  <a:cubicBezTo>
                    <a:pt x="310039" y="144018"/>
                    <a:pt x="310801" y="144494"/>
                    <a:pt x="311087" y="144590"/>
                  </a:cubicBezTo>
                  <a:close/>
                </a:path>
              </a:pathLst>
            </a:custGeom>
            <a:solidFill>
              <a:srgbClr val="BA6E25">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8" name="Google Shape;5098;p37"/>
            <p:cNvSpPr/>
            <p:nvPr/>
          </p:nvSpPr>
          <p:spPr>
            <a:xfrm>
              <a:off x="3939610" y="3844531"/>
              <a:ext cx="1229212" cy="833075"/>
            </a:xfrm>
            <a:custGeom>
              <a:rect b="b" l="l" r="r" t="t"/>
              <a:pathLst>
                <a:path extrusionOk="0" h="833075" w="1229212">
                  <a:moveTo>
                    <a:pt x="164138" y="232718"/>
                  </a:moveTo>
                  <a:cubicBezTo>
                    <a:pt x="265484" y="125752"/>
                    <a:pt x="402168" y="48600"/>
                    <a:pt x="541519" y="13643"/>
                  </a:cubicBezTo>
                  <a:cubicBezTo>
                    <a:pt x="813934" y="-54746"/>
                    <a:pt x="1083110" y="144040"/>
                    <a:pt x="1192362" y="385309"/>
                  </a:cubicBezTo>
                  <a:cubicBezTo>
                    <a:pt x="1253988" y="521421"/>
                    <a:pt x="1250845" y="725161"/>
                    <a:pt x="1085110" y="785549"/>
                  </a:cubicBezTo>
                  <a:cubicBezTo>
                    <a:pt x="1043105" y="800884"/>
                    <a:pt x="997385" y="801837"/>
                    <a:pt x="952618" y="802694"/>
                  </a:cubicBezTo>
                  <a:cubicBezTo>
                    <a:pt x="799741" y="805456"/>
                    <a:pt x="646770" y="819363"/>
                    <a:pt x="493894" y="824221"/>
                  </a:cubicBezTo>
                  <a:cubicBezTo>
                    <a:pt x="371593" y="828126"/>
                    <a:pt x="197475" y="857844"/>
                    <a:pt x="91081" y="780596"/>
                  </a:cubicBezTo>
                  <a:cubicBezTo>
                    <a:pt x="24120" y="731923"/>
                    <a:pt x="-6550" y="654771"/>
                    <a:pt x="1165" y="573904"/>
                  </a:cubicBezTo>
                  <a:cubicBezTo>
                    <a:pt x="13833" y="442744"/>
                    <a:pt x="75365" y="326254"/>
                    <a:pt x="164043" y="232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099" name="Google Shape;5099;p37"/>
            <p:cNvSpPr/>
            <p:nvPr/>
          </p:nvSpPr>
          <p:spPr>
            <a:xfrm>
              <a:off x="4013029" y="3894663"/>
              <a:ext cx="1091689" cy="732057"/>
            </a:xfrm>
            <a:custGeom>
              <a:rect b="b" l="l" r="r" t="t"/>
              <a:pathLst>
                <a:path extrusionOk="0" h="732057" w="1091689">
                  <a:moveTo>
                    <a:pt x="963495" y="689792"/>
                  </a:moveTo>
                  <a:cubicBezTo>
                    <a:pt x="926157" y="703223"/>
                    <a:pt x="885580" y="704175"/>
                    <a:pt x="845766" y="704937"/>
                  </a:cubicBezTo>
                  <a:cubicBezTo>
                    <a:pt x="709939" y="707509"/>
                    <a:pt x="574208" y="719796"/>
                    <a:pt x="438382" y="724178"/>
                  </a:cubicBezTo>
                  <a:cubicBezTo>
                    <a:pt x="356276" y="726749"/>
                    <a:pt x="247882" y="742466"/>
                    <a:pt x="159013" y="720653"/>
                  </a:cubicBezTo>
                  <a:cubicBezTo>
                    <a:pt x="130343" y="713605"/>
                    <a:pt x="103768" y="702651"/>
                    <a:pt x="80718" y="686173"/>
                  </a:cubicBezTo>
                  <a:cubicBezTo>
                    <a:pt x="21282" y="643501"/>
                    <a:pt x="-5960" y="575778"/>
                    <a:pt x="1089" y="504722"/>
                  </a:cubicBezTo>
                  <a:cubicBezTo>
                    <a:pt x="12424" y="389564"/>
                    <a:pt x="67192" y="287171"/>
                    <a:pt x="146059" y="204875"/>
                  </a:cubicBezTo>
                  <a:cubicBezTo>
                    <a:pt x="236071" y="110863"/>
                    <a:pt x="357610" y="42950"/>
                    <a:pt x="481435" y="12089"/>
                  </a:cubicBezTo>
                  <a:cubicBezTo>
                    <a:pt x="627739" y="-24392"/>
                    <a:pt x="772804" y="24947"/>
                    <a:pt x="886057" y="116387"/>
                  </a:cubicBezTo>
                  <a:cubicBezTo>
                    <a:pt x="960256" y="176204"/>
                    <a:pt x="1020835" y="254214"/>
                    <a:pt x="1059126" y="338034"/>
                  </a:cubicBezTo>
                  <a:cubicBezTo>
                    <a:pt x="1113704" y="457573"/>
                    <a:pt x="1110752" y="636548"/>
                    <a:pt x="963590" y="68979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0" name="Google Shape;5100;p37"/>
            <p:cNvSpPr/>
            <p:nvPr/>
          </p:nvSpPr>
          <p:spPr>
            <a:xfrm>
              <a:off x="4172042" y="4011145"/>
              <a:ext cx="932580" cy="615575"/>
            </a:xfrm>
            <a:custGeom>
              <a:rect b="b" l="l" r="r" t="t"/>
              <a:pathLst>
                <a:path extrusionOk="0" h="615575" w="932580">
                  <a:moveTo>
                    <a:pt x="804482" y="573310"/>
                  </a:moveTo>
                  <a:cubicBezTo>
                    <a:pt x="767144" y="586740"/>
                    <a:pt x="726567" y="587693"/>
                    <a:pt x="686753" y="588455"/>
                  </a:cubicBezTo>
                  <a:cubicBezTo>
                    <a:pt x="550926" y="591026"/>
                    <a:pt x="415195" y="603313"/>
                    <a:pt x="279368" y="607695"/>
                  </a:cubicBezTo>
                  <a:cubicBezTo>
                    <a:pt x="197263" y="610267"/>
                    <a:pt x="88868" y="625983"/>
                    <a:pt x="0" y="604171"/>
                  </a:cubicBezTo>
                  <a:cubicBezTo>
                    <a:pt x="92297" y="599408"/>
                    <a:pt x="184213" y="589312"/>
                    <a:pt x="275368" y="573977"/>
                  </a:cubicBezTo>
                  <a:cubicBezTo>
                    <a:pt x="331184" y="564547"/>
                    <a:pt x="387001" y="553117"/>
                    <a:pt x="439198" y="531305"/>
                  </a:cubicBezTo>
                  <a:cubicBezTo>
                    <a:pt x="539782" y="489013"/>
                    <a:pt x="622459" y="408242"/>
                    <a:pt x="672084" y="311087"/>
                  </a:cubicBezTo>
                  <a:cubicBezTo>
                    <a:pt x="720662" y="216027"/>
                    <a:pt x="738092" y="106204"/>
                    <a:pt x="726948" y="0"/>
                  </a:cubicBezTo>
                  <a:cubicBezTo>
                    <a:pt x="801148" y="59817"/>
                    <a:pt x="861727" y="137827"/>
                    <a:pt x="900017" y="221647"/>
                  </a:cubicBezTo>
                  <a:cubicBezTo>
                    <a:pt x="954596" y="341186"/>
                    <a:pt x="951643" y="520160"/>
                    <a:pt x="804482" y="57340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1" name="Google Shape;5101;p37"/>
            <p:cNvSpPr/>
            <p:nvPr/>
          </p:nvSpPr>
          <p:spPr>
            <a:xfrm>
              <a:off x="4164072" y="4094982"/>
              <a:ext cx="91876" cy="97070"/>
            </a:xfrm>
            <a:custGeom>
              <a:rect b="b" l="l" r="r" t="t"/>
              <a:pathLst>
                <a:path extrusionOk="0" h="97070" w="91876">
                  <a:moveTo>
                    <a:pt x="76931" y="7984"/>
                  </a:moveTo>
                  <a:cubicBezTo>
                    <a:pt x="62643" y="-3065"/>
                    <a:pt x="39688" y="-3160"/>
                    <a:pt x="26924" y="10937"/>
                  </a:cubicBezTo>
                  <a:cubicBezTo>
                    <a:pt x="18637" y="20081"/>
                    <a:pt x="10446" y="29129"/>
                    <a:pt x="5208" y="40274"/>
                  </a:cubicBezTo>
                  <a:cubicBezTo>
                    <a:pt x="1016" y="49227"/>
                    <a:pt x="-1841" y="59514"/>
                    <a:pt x="1397" y="69325"/>
                  </a:cubicBezTo>
                  <a:cubicBezTo>
                    <a:pt x="3969" y="77326"/>
                    <a:pt x="8255" y="83803"/>
                    <a:pt x="14923" y="88946"/>
                  </a:cubicBezTo>
                  <a:cubicBezTo>
                    <a:pt x="21304" y="93899"/>
                    <a:pt x="29496" y="97424"/>
                    <a:pt x="37783" y="97043"/>
                  </a:cubicBezTo>
                  <a:cubicBezTo>
                    <a:pt x="48165" y="96566"/>
                    <a:pt x="56737" y="92852"/>
                    <a:pt x="64453" y="85994"/>
                  </a:cubicBezTo>
                  <a:cubicBezTo>
                    <a:pt x="73787" y="77707"/>
                    <a:pt x="80264" y="67610"/>
                    <a:pt x="86741" y="57038"/>
                  </a:cubicBezTo>
                  <a:cubicBezTo>
                    <a:pt x="96647" y="40750"/>
                    <a:pt x="91599" y="19223"/>
                    <a:pt x="76931" y="78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2" name="Google Shape;5102;p37"/>
            <p:cNvSpPr/>
            <p:nvPr/>
          </p:nvSpPr>
          <p:spPr>
            <a:xfrm>
              <a:off x="4095747" y="4217435"/>
              <a:ext cx="78676" cy="86318"/>
            </a:xfrm>
            <a:custGeom>
              <a:rect b="b" l="l" r="r" t="t"/>
              <a:pathLst>
                <a:path extrusionOk="0" h="86318" w="78676">
                  <a:moveTo>
                    <a:pt x="71628" y="56886"/>
                  </a:moveTo>
                  <a:cubicBezTo>
                    <a:pt x="75914" y="50695"/>
                    <a:pt x="78676" y="44123"/>
                    <a:pt x="78676" y="36026"/>
                  </a:cubicBezTo>
                  <a:cubicBezTo>
                    <a:pt x="78676" y="27168"/>
                    <a:pt x="74771" y="16595"/>
                    <a:pt x="68104" y="10595"/>
                  </a:cubicBezTo>
                  <a:cubicBezTo>
                    <a:pt x="61246" y="4308"/>
                    <a:pt x="52197" y="-359"/>
                    <a:pt x="42672" y="22"/>
                  </a:cubicBezTo>
                  <a:cubicBezTo>
                    <a:pt x="33338" y="403"/>
                    <a:pt x="23717" y="3546"/>
                    <a:pt x="17240" y="10595"/>
                  </a:cubicBezTo>
                  <a:cubicBezTo>
                    <a:pt x="7906" y="20786"/>
                    <a:pt x="0" y="34026"/>
                    <a:pt x="0" y="48218"/>
                  </a:cubicBezTo>
                  <a:cubicBezTo>
                    <a:pt x="0" y="60220"/>
                    <a:pt x="5715" y="71554"/>
                    <a:pt x="15145" y="78889"/>
                  </a:cubicBezTo>
                  <a:cubicBezTo>
                    <a:pt x="19241" y="82127"/>
                    <a:pt x="21431" y="83651"/>
                    <a:pt x="27051" y="85175"/>
                  </a:cubicBezTo>
                  <a:cubicBezTo>
                    <a:pt x="32671" y="86699"/>
                    <a:pt x="38195" y="86699"/>
                    <a:pt x="43815" y="85175"/>
                  </a:cubicBezTo>
                  <a:cubicBezTo>
                    <a:pt x="43910" y="85175"/>
                    <a:pt x="44101" y="85080"/>
                    <a:pt x="44196" y="84985"/>
                  </a:cubicBezTo>
                  <a:cubicBezTo>
                    <a:pt x="47149" y="83937"/>
                    <a:pt x="49149" y="83080"/>
                    <a:pt x="50959" y="82127"/>
                  </a:cubicBezTo>
                  <a:cubicBezTo>
                    <a:pt x="51245" y="82032"/>
                    <a:pt x="51530" y="81842"/>
                    <a:pt x="51816" y="81746"/>
                  </a:cubicBezTo>
                  <a:cubicBezTo>
                    <a:pt x="51530" y="81842"/>
                    <a:pt x="51245" y="82032"/>
                    <a:pt x="50959" y="82127"/>
                  </a:cubicBezTo>
                  <a:cubicBezTo>
                    <a:pt x="51911" y="81651"/>
                    <a:pt x="52864" y="80984"/>
                    <a:pt x="53912" y="80318"/>
                  </a:cubicBezTo>
                  <a:cubicBezTo>
                    <a:pt x="53912" y="80318"/>
                    <a:pt x="53721" y="80413"/>
                    <a:pt x="53626" y="80508"/>
                  </a:cubicBezTo>
                  <a:cubicBezTo>
                    <a:pt x="56198" y="78603"/>
                    <a:pt x="59341" y="76603"/>
                    <a:pt x="61627" y="74412"/>
                  </a:cubicBezTo>
                  <a:cubicBezTo>
                    <a:pt x="65342" y="70697"/>
                    <a:pt x="67532" y="66411"/>
                    <a:pt x="69533" y="61649"/>
                  </a:cubicBezTo>
                  <a:cubicBezTo>
                    <a:pt x="69914" y="60696"/>
                    <a:pt x="70294" y="59744"/>
                    <a:pt x="70580" y="58791"/>
                  </a:cubicBezTo>
                  <a:cubicBezTo>
                    <a:pt x="71247" y="57553"/>
                    <a:pt x="72104" y="56315"/>
                    <a:pt x="72961" y="55172"/>
                  </a:cubicBezTo>
                  <a:cubicBezTo>
                    <a:pt x="72485" y="55743"/>
                    <a:pt x="72009" y="56315"/>
                    <a:pt x="71628" y="569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3" name="Google Shape;5103;p37"/>
            <p:cNvSpPr/>
            <p:nvPr/>
          </p:nvSpPr>
          <p:spPr>
            <a:xfrm>
              <a:off x="4197864" y="4197475"/>
              <a:ext cx="78833" cy="83682"/>
            </a:xfrm>
            <a:custGeom>
              <a:rect b="b" l="l" r="r" t="t"/>
              <a:pathLst>
                <a:path extrusionOk="0" h="83682" w="78833">
                  <a:moveTo>
                    <a:pt x="77525" y="25506"/>
                  </a:moveTo>
                  <a:cubicBezTo>
                    <a:pt x="75334" y="17505"/>
                    <a:pt x="69143" y="8742"/>
                    <a:pt x="61618" y="4837"/>
                  </a:cubicBezTo>
                  <a:cubicBezTo>
                    <a:pt x="53617" y="550"/>
                    <a:pt x="43806" y="-1545"/>
                    <a:pt x="34948" y="1312"/>
                  </a:cubicBezTo>
                  <a:cubicBezTo>
                    <a:pt x="32186" y="2455"/>
                    <a:pt x="29423" y="3598"/>
                    <a:pt x="26661" y="4837"/>
                  </a:cubicBezTo>
                  <a:cubicBezTo>
                    <a:pt x="21423" y="7885"/>
                    <a:pt x="17327" y="12076"/>
                    <a:pt x="14279" y="17219"/>
                  </a:cubicBezTo>
                  <a:cubicBezTo>
                    <a:pt x="11135" y="21886"/>
                    <a:pt x="7897" y="26554"/>
                    <a:pt x="4754" y="31221"/>
                  </a:cubicBezTo>
                  <a:cubicBezTo>
                    <a:pt x="2182" y="35221"/>
                    <a:pt x="848" y="39508"/>
                    <a:pt x="658" y="44175"/>
                  </a:cubicBezTo>
                  <a:cubicBezTo>
                    <a:pt x="-390" y="48842"/>
                    <a:pt x="-199" y="53414"/>
                    <a:pt x="1325" y="58081"/>
                  </a:cubicBezTo>
                  <a:cubicBezTo>
                    <a:pt x="3515" y="66178"/>
                    <a:pt x="9802" y="74941"/>
                    <a:pt x="17327" y="78846"/>
                  </a:cubicBezTo>
                  <a:cubicBezTo>
                    <a:pt x="25423" y="83132"/>
                    <a:pt x="35234" y="85228"/>
                    <a:pt x="44187" y="82370"/>
                  </a:cubicBezTo>
                  <a:cubicBezTo>
                    <a:pt x="53045" y="79513"/>
                    <a:pt x="59808" y="74274"/>
                    <a:pt x="64952" y="66368"/>
                  </a:cubicBezTo>
                  <a:cubicBezTo>
                    <a:pt x="68000" y="61606"/>
                    <a:pt x="71143" y="56938"/>
                    <a:pt x="74191" y="52176"/>
                  </a:cubicBezTo>
                  <a:cubicBezTo>
                    <a:pt x="78953" y="44842"/>
                    <a:pt x="79906" y="33697"/>
                    <a:pt x="77715" y="255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4" name="Google Shape;5104;p37"/>
            <p:cNvSpPr/>
            <p:nvPr/>
          </p:nvSpPr>
          <p:spPr>
            <a:xfrm>
              <a:off x="4087843" y="4390218"/>
              <a:ext cx="74081" cy="85630"/>
            </a:xfrm>
            <a:custGeom>
              <a:rect b="b" l="l" r="r" t="t"/>
              <a:pathLst>
                <a:path extrusionOk="0" h="85630" w="74081">
                  <a:moveTo>
                    <a:pt x="69340" y="17358"/>
                  </a:moveTo>
                  <a:cubicBezTo>
                    <a:pt x="65054" y="10024"/>
                    <a:pt x="56672" y="3071"/>
                    <a:pt x="48290" y="1166"/>
                  </a:cubicBezTo>
                  <a:cubicBezTo>
                    <a:pt x="39336" y="-930"/>
                    <a:pt x="29240" y="-454"/>
                    <a:pt x="21239" y="4690"/>
                  </a:cubicBezTo>
                  <a:cubicBezTo>
                    <a:pt x="13714" y="9548"/>
                    <a:pt x="7237" y="16691"/>
                    <a:pt x="5046" y="25740"/>
                  </a:cubicBezTo>
                  <a:cubicBezTo>
                    <a:pt x="3713" y="31265"/>
                    <a:pt x="2094" y="36884"/>
                    <a:pt x="1236" y="42504"/>
                  </a:cubicBezTo>
                  <a:cubicBezTo>
                    <a:pt x="-192" y="47076"/>
                    <a:pt x="-383" y="51553"/>
                    <a:pt x="665" y="56125"/>
                  </a:cubicBezTo>
                  <a:cubicBezTo>
                    <a:pt x="855" y="60697"/>
                    <a:pt x="2189" y="64888"/>
                    <a:pt x="4665" y="68793"/>
                  </a:cubicBezTo>
                  <a:cubicBezTo>
                    <a:pt x="8761" y="75080"/>
                    <a:pt x="14000" y="79842"/>
                    <a:pt x="20953" y="82700"/>
                  </a:cubicBezTo>
                  <a:cubicBezTo>
                    <a:pt x="27716" y="85557"/>
                    <a:pt x="36003" y="86700"/>
                    <a:pt x="43146" y="84414"/>
                  </a:cubicBezTo>
                  <a:cubicBezTo>
                    <a:pt x="51052" y="81842"/>
                    <a:pt x="59910" y="76699"/>
                    <a:pt x="63530" y="68698"/>
                  </a:cubicBezTo>
                  <a:cubicBezTo>
                    <a:pt x="67150" y="60697"/>
                    <a:pt x="69912" y="52601"/>
                    <a:pt x="72769" y="44409"/>
                  </a:cubicBezTo>
                  <a:cubicBezTo>
                    <a:pt x="75627" y="36122"/>
                    <a:pt x="73531" y="24692"/>
                    <a:pt x="69245" y="17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5" name="Google Shape;5105;p37"/>
            <p:cNvSpPr/>
            <p:nvPr/>
          </p:nvSpPr>
          <p:spPr>
            <a:xfrm>
              <a:off x="4138600" y="4478250"/>
              <a:ext cx="69402" cy="77630"/>
            </a:xfrm>
            <a:custGeom>
              <a:rect b="b" l="l" r="r" t="t"/>
              <a:pathLst>
                <a:path extrusionOk="0" h="77630" w="69402">
                  <a:moveTo>
                    <a:pt x="68304" y="37339"/>
                  </a:moveTo>
                  <a:cubicBezTo>
                    <a:pt x="66970" y="32196"/>
                    <a:pt x="65541" y="28005"/>
                    <a:pt x="63255" y="22861"/>
                  </a:cubicBezTo>
                  <a:cubicBezTo>
                    <a:pt x="62208" y="20480"/>
                    <a:pt x="61065" y="18099"/>
                    <a:pt x="59922" y="15717"/>
                  </a:cubicBezTo>
                  <a:cubicBezTo>
                    <a:pt x="57921" y="12003"/>
                    <a:pt x="55159" y="8955"/>
                    <a:pt x="51635" y="6669"/>
                  </a:cubicBezTo>
                  <a:cubicBezTo>
                    <a:pt x="48492" y="3811"/>
                    <a:pt x="44872" y="1906"/>
                    <a:pt x="40681" y="954"/>
                  </a:cubicBezTo>
                  <a:cubicBezTo>
                    <a:pt x="33537" y="-666"/>
                    <a:pt x="26584" y="-285"/>
                    <a:pt x="19726" y="2573"/>
                  </a:cubicBezTo>
                  <a:cubicBezTo>
                    <a:pt x="13535" y="5145"/>
                    <a:pt x="7629" y="9621"/>
                    <a:pt x="4391" y="15717"/>
                  </a:cubicBezTo>
                  <a:cubicBezTo>
                    <a:pt x="390" y="23242"/>
                    <a:pt x="-1324" y="32100"/>
                    <a:pt x="1152" y="40482"/>
                  </a:cubicBezTo>
                  <a:cubicBezTo>
                    <a:pt x="3343" y="48007"/>
                    <a:pt x="6201" y="55056"/>
                    <a:pt x="9820" y="62009"/>
                  </a:cubicBezTo>
                  <a:cubicBezTo>
                    <a:pt x="13249" y="68581"/>
                    <a:pt x="21727" y="75058"/>
                    <a:pt x="28965" y="76677"/>
                  </a:cubicBezTo>
                  <a:cubicBezTo>
                    <a:pt x="36109" y="78297"/>
                    <a:pt x="42967" y="77916"/>
                    <a:pt x="49825" y="75058"/>
                  </a:cubicBezTo>
                  <a:cubicBezTo>
                    <a:pt x="55921" y="72486"/>
                    <a:pt x="61922" y="68010"/>
                    <a:pt x="65161" y="62009"/>
                  </a:cubicBezTo>
                  <a:cubicBezTo>
                    <a:pt x="69256" y="54294"/>
                    <a:pt x="70494" y="45912"/>
                    <a:pt x="68399" y="37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6" name="Google Shape;5106;p37"/>
            <p:cNvSpPr/>
            <p:nvPr/>
          </p:nvSpPr>
          <p:spPr>
            <a:xfrm>
              <a:off x="4754651" y="3972675"/>
              <a:ext cx="94314" cy="81639"/>
            </a:xfrm>
            <a:custGeom>
              <a:rect b="b" l="l" r="r" t="t"/>
              <a:pathLst>
                <a:path extrusionOk="0" h="81639" w="94314">
                  <a:moveTo>
                    <a:pt x="84998" y="26564"/>
                  </a:moveTo>
                  <a:cubicBezTo>
                    <a:pt x="78616" y="21040"/>
                    <a:pt x="72234" y="15801"/>
                    <a:pt x="64615" y="12086"/>
                  </a:cubicBezTo>
                  <a:cubicBezTo>
                    <a:pt x="58900" y="9229"/>
                    <a:pt x="52899" y="6848"/>
                    <a:pt x="46993" y="4181"/>
                  </a:cubicBezTo>
                  <a:cubicBezTo>
                    <a:pt x="39088" y="656"/>
                    <a:pt x="31658" y="-1344"/>
                    <a:pt x="22990" y="1037"/>
                  </a:cubicBezTo>
                  <a:cubicBezTo>
                    <a:pt x="15751" y="3038"/>
                    <a:pt x="7941" y="8657"/>
                    <a:pt x="4321" y="15420"/>
                  </a:cubicBezTo>
                  <a:cubicBezTo>
                    <a:pt x="511" y="22659"/>
                    <a:pt x="-1394" y="31422"/>
                    <a:pt x="1178" y="39423"/>
                  </a:cubicBezTo>
                  <a:cubicBezTo>
                    <a:pt x="3845" y="47615"/>
                    <a:pt x="8608" y="52949"/>
                    <a:pt x="15561" y="58092"/>
                  </a:cubicBezTo>
                  <a:cubicBezTo>
                    <a:pt x="20704" y="61902"/>
                    <a:pt x="25752" y="65998"/>
                    <a:pt x="31086" y="69617"/>
                  </a:cubicBezTo>
                  <a:cubicBezTo>
                    <a:pt x="38135" y="74380"/>
                    <a:pt x="45850" y="77428"/>
                    <a:pt x="53851" y="80285"/>
                  </a:cubicBezTo>
                  <a:cubicBezTo>
                    <a:pt x="66615" y="84857"/>
                    <a:pt x="83855" y="77333"/>
                    <a:pt x="90142" y="65522"/>
                  </a:cubicBezTo>
                  <a:cubicBezTo>
                    <a:pt x="96523" y="53520"/>
                    <a:pt x="96142" y="36089"/>
                    <a:pt x="85093" y="265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7" name="Google Shape;5107;p37"/>
            <p:cNvSpPr/>
            <p:nvPr/>
          </p:nvSpPr>
          <p:spPr>
            <a:xfrm>
              <a:off x="4892965" y="4063604"/>
              <a:ext cx="71849" cy="69580"/>
            </a:xfrm>
            <a:custGeom>
              <a:rect b="b" l="l" r="r" t="t"/>
              <a:pathLst>
                <a:path extrusionOk="0" h="69580" w="71849">
                  <a:moveTo>
                    <a:pt x="70890" y="30790"/>
                  </a:moveTo>
                  <a:cubicBezTo>
                    <a:pt x="69461" y="25646"/>
                    <a:pt x="66794" y="21074"/>
                    <a:pt x="62984" y="17264"/>
                  </a:cubicBezTo>
                  <a:cubicBezTo>
                    <a:pt x="61651" y="15740"/>
                    <a:pt x="60412" y="14026"/>
                    <a:pt x="58888" y="12597"/>
                  </a:cubicBezTo>
                  <a:cubicBezTo>
                    <a:pt x="56507" y="10216"/>
                    <a:pt x="53459" y="8311"/>
                    <a:pt x="50602" y="6310"/>
                  </a:cubicBezTo>
                  <a:cubicBezTo>
                    <a:pt x="49744" y="5644"/>
                    <a:pt x="48792" y="5072"/>
                    <a:pt x="47935" y="4405"/>
                  </a:cubicBezTo>
                  <a:cubicBezTo>
                    <a:pt x="44315" y="2119"/>
                    <a:pt x="40315" y="786"/>
                    <a:pt x="36124" y="595"/>
                  </a:cubicBezTo>
                  <a:cubicBezTo>
                    <a:pt x="31933" y="-357"/>
                    <a:pt x="27646" y="-167"/>
                    <a:pt x="23455" y="1167"/>
                  </a:cubicBezTo>
                  <a:cubicBezTo>
                    <a:pt x="20884" y="2215"/>
                    <a:pt x="18407" y="3262"/>
                    <a:pt x="15835" y="4405"/>
                  </a:cubicBezTo>
                  <a:cubicBezTo>
                    <a:pt x="12121" y="6406"/>
                    <a:pt x="9168" y="9168"/>
                    <a:pt x="6882" y="12597"/>
                  </a:cubicBezTo>
                  <a:cubicBezTo>
                    <a:pt x="4882" y="14597"/>
                    <a:pt x="3548" y="16883"/>
                    <a:pt x="2786" y="19645"/>
                  </a:cubicBezTo>
                  <a:cubicBezTo>
                    <a:pt x="786" y="23455"/>
                    <a:pt x="-167" y="27551"/>
                    <a:pt x="24" y="31933"/>
                  </a:cubicBezTo>
                  <a:cubicBezTo>
                    <a:pt x="405" y="34790"/>
                    <a:pt x="786" y="37552"/>
                    <a:pt x="1167" y="40410"/>
                  </a:cubicBezTo>
                  <a:cubicBezTo>
                    <a:pt x="2691" y="45839"/>
                    <a:pt x="5453" y="50506"/>
                    <a:pt x="9358" y="54412"/>
                  </a:cubicBezTo>
                  <a:cubicBezTo>
                    <a:pt x="12787" y="57079"/>
                    <a:pt x="16597" y="60889"/>
                    <a:pt x="20122" y="62794"/>
                  </a:cubicBezTo>
                  <a:cubicBezTo>
                    <a:pt x="21932" y="63746"/>
                    <a:pt x="23932" y="64508"/>
                    <a:pt x="25837" y="65365"/>
                  </a:cubicBezTo>
                  <a:cubicBezTo>
                    <a:pt x="29361" y="67556"/>
                    <a:pt x="33171" y="68794"/>
                    <a:pt x="37171" y="68985"/>
                  </a:cubicBezTo>
                  <a:cubicBezTo>
                    <a:pt x="41267" y="69937"/>
                    <a:pt x="45268" y="69747"/>
                    <a:pt x="49363" y="68413"/>
                  </a:cubicBezTo>
                  <a:cubicBezTo>
                    <a:pt x="51840" y="67366"/>
                    <a:pt x="54221" y="66318"/>
                    <a:pt x="56698" y="65365"/>
                  </a:cubicBezTo>
                  <a:cubicBezTo>
                    <a:pt x="60222" y="63460"/>
                    <a:pt x="63079" y="60793"/>
                    <a:pt x="65270" y="57460"/>
                  </a:cubicBezTo>
                  <a:cubicBezTo>
                    <a:pt x="67175" y="55555"/>
                    <a:pt x="68509" y="53269"/>
                    <a:pt x="69175" y="50697"/>
                  </a:cubicBezTo>
                  <a:cubicBezTo>
                    <a:pt x="71080" y="47077"/>
                    <a:pt x="71938" y="43077"/>
                    <a:pt x="71842" y="38886"/>
                  </a:cubicBezTo>
                  <a:cubicBezTo>
                    <a:pt x="71461" y="36219"/>
                    <a:pt x="71080" y="33457"/>
                    <a:pt x="70795" y="307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8" name="Google Shape;5108;p37"/>
            <p:cNvSpPr/>
            <p:nvPr/>
          </p:nvSpPr>
          <p:spPr>
            <a:xfrm>
              <a:off x="4815362" y="4089677"/>
              <a:ext cx="68482" cy="66203"/>
            </a:xfrm>
            <a:custGeom>
              <a:rect b="b" l="l" r="r" t="t"/>
              <a:pathLst>
                <a:path extrusionOk="0" h="66203" w="68482">
                  <a:moveTo>
                    <a:pt x="67341" y="28625"/>
                  </a:moveTo>
                  <a:cubicBezTo>
                    <a:pt x="66388" y="26244"/>
                    <a:pt x="65340" y="23958"/>
                    <a:pt x="64388" y="21576"/>
                  </a:cubicBezTo>
                  <a:cubicBezTo>
                    <a:pt x="61721" y="17100"/>
                    <a:pt x="58197" y="13575"/>
                    <a:pt x="53815" y="11004"/>
                  </a:cubicBezTo>
                  <a:lnTo>
                    <a:pt x="44290" y="4050"/>
                  </a:lnTo>
                  <a:cubicBezTo>
                    <a:pt x="40956" y="1860"/>
                    <a:pt x="37242" y="717"/>
                    <a:pt x="33336" y="526"/>
                  </a:cubicBezTo>
                  <a:cubicBezTo>
                    <a:pt x="29431" y="-331"/>
                    <a:pt x="25526" y="-141"/>
                    <a:pt x="21621" y="1098"/>
                  </a:cubicBezTo>
                  <a:cubicBezTo>
                    <a:pt x="17811" y="2050"/>
                    <a:pt x="14477" y="3765"/>
                    <a:pt x="11620" y="6336"/>
                  </a:cubicBezTo>
                  <a:cubicBezTo>
                    <a:pt x="8381" y="8432"/>
                    <a:pt x="5904" y="11194"/>
                    <a:pt x="4095" y="14623"/>
                  </a:cubicBezTo>
                  <a:cubicBezTo>
                    <a:pt x="475" y="21481"/>
                    <a:pt x="-1335" y="29673"/>
                    <a:pt x="1142" y="37293"/>
                  </a:cubicBezTo>
                  <a:cubicBezTo>
                    <a:pt x="2095" y="39674"/>
                    <a:pt x="3142" y="41960"/>
                    <a:pt x="4095" y="44341"/>
                  </a:cubicBezTo>
                  <a:cubicBezTo>
                    <a:pt x="6667" y="48723"/>
                    <a:pt x="10191" y="52247"/>
                    <a:pt x="14668" y="54914"/>
                  </a:cubicBezTo>
                  <a:cubicBezTo>
                    <a:pt x="17811" y="57295"/>
                    <a:pt x="20859" y="59676"/>
                    <a:pt x="24002" y="62153"/>
                  </a:cubicBezTo>
                  <a:cubicBezTo>
                    <a:pt x="27431" y="64344"/>
                    <a:pt x="31051" y="65487"/>
                    <a:pt x="34956" y="65677"/>
                  </a:cubicBezTo>
                  <a:cubicBezTo>
                    <a:pt x="38861" y="66534"/>
                    <a:pt x="42766" y="66344"/>
                    <a:pt x="46767" y="65106"/>
                  </a:cubicBezTo>
                  <a:cubicBezTo>
                    <a:pt x="50577" y="64153"/>
                    <a:pt x="53911" y="62439"/>
                    <a:pt x="56768" y="59772"/>
                  </a:cubicBezTo>
                  <a:cubicBezTo>
                    <a:pt x="60006" y="57676"/>
                    <a:pt x="62483" y="54914"/>
                    <a:pt x="64388" y="51485"/>
                  </a:cubicBezTo>
                  <a:cubicBezTo>
                    <a:pt x="68007" y="44627"/>
                    <a:pt x="69817" y="36340"/>
                    <a:pt x="67341" y="287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09" name="Google Shape;5109;p37"/>
            <p:cNvSpPr/>
            <p:nvPr/>
          </p:nvSpPr>
          <p:spPr>
            <a:xfrm>
              <a:off x="5005514" y="4227570"/>
              <a:ext cx="72736" cy="81690"/>
            </a:xfrm>
            <a:custGeom>
              <a:rect b="b" l="l" r="r" t="t"/>
              <a:pathLst>
                <a:path extrusionOk="0" h="81690" w="72736">
                  <a:moveTo>
                    <a:pt x="68640" y="35987"/>
                  </a:moveTo>
                  <a:cubicBezTo>
                    <a:pt x="65307" y="28558"/>
                    <a:pt x="60830" y="21890"/>
                    <a:pt x="56448" y="15032"/>
                  </a:cubicBezTo>
                  <a:cubicBezTo>
                    <a:pt x="52162" y="8460"/>
                    <a:pt x="45971" y="3126"/>
                    <a:pt x="38256" y="1031"/>
                  </a:cubicBezTo>
                  <a:cubicBezTo>
                    <a:pt x="30921" y="-970"/>
                    <a:pt x="21301" y="-112"/>
                    <a:pt x="14824" y="4079"/>
                  </a:cubicBezTo>
                  <a:cubicBezTo>
                    <a:pt x="441" y="13318"/>
                    <a:pt x="-4035" y="30653"/>
                    <a:pt x="3870" y="45703"/>
                  </a:cubicBezTo>
                  <a:cubicBezTo>
                    <a:pt x="7680" y="52942"/>
                    <a:pt x="11204" y="60086"/>
                    <a:pt x="16062" y="66658"/>
                  </a:cubicBezTo>
                  <a:cubicBezTo>
                    <a:pt x="20920" y="73230"/>
                    <a:pt x="26064" y="78374"/>
                    <a:pt x="34255" y="80660"/>
                  </a:cubicBezTo>
                  <a:cubicBezTo>
                    <a:pt x="41589" y="82660"/>
                    <a:pt x="51210" y="81803"/>
                    <a:pt x="57686" y="77612"/>
                  </a:cubicBezTo>
                  <a:cubicBezTo>
                    <a:pt x="64164" y="73421"/>
                    <a:pt x="69878" y="67134"/>
                    <a:pt x="71688" y="59419"/>
                  </a:cubicBezTo>
                  <a:cubicBezTo>
                    <a:pt x="72069" y="56752"/>
                    <a:pt x="72450" y="53990"/>
                    <a:pt x="72736" y="51323"/>
                  </a:cubicBezTo>
                  <a:cubicBezTo>
                    <a:pt x="72736" y="45798"/>
                    <a:pt x="71307" y="40750"/>
                    <a:pt x="68545" y="359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0" name="Google Shape;5110;p37"/>
            <p:cNvSpPr/>
            <p:nvPr/>
          </p:nvSpPr>
          <p:spPr>
            <a:xfrm>
              <a:off x="5001507" y="4395366"/>
              <a:ext cx="53950" cy="70228"/>
            </a:xfrm>
            <a:custGeom>
              <a:rect b="b" l="l" r="r" t="t"/>
              <a:pathLst>
                <a:path extrusionOk="0" h="70228" w="53950">
                  <a:moveTo>
                    <a:pt x="53788" y="38213"/>
                  </a:moveTo>
                  <a:cubicBezTo>
                    <a:pt x="53502" y="33831"/>
                    <a:pt x="52645" y="29450"/>
                    <a:pt x="52074" y="25164"/>
                  </a:cubicBezTo>
                  <a:cubicBezTo>
                    <a:pt x="51216" y="18210"/>
                    <a:pt x="49883" y="12495"/>
                    <a:pt x="44739" y="7352"/>
                  </a:cubicBezTo>
                  <a:cubicBezTo>
                    <a:pt x="40358" y="2970"/>
                    <a:pt x="33214" y="-268"/>
                    <a:pt x="26928" y="18"/>
                  </a:cubicBezTo>
                  <a:cubicBezTo>
                    <a:pt x="20451" y="303"/>
                    <a:pt x="13688" y="2494"/>
                    <a:pt x="9116" y="7352"/>
                  </a:cubicBezTo>
                  <a:cubicBezTo>
                    <a:pt x="4258" y="12591"/>
                    <a:pt x="2639" y="18115"/>
                    <a:pt x="1782" y="25164"/>
                  </a:cubicBezTo>
                  <a:cubicBezTo>
                    <a:pt x="1210" y="29450"/>
                    <a:pt x="353" y="33831"/>
                    <a:pt x="67" y="38213"/>
                  </a:cubicBezTo>
                  <a:cubicBezTo>
                    <a:pt x="-600" y="48500"/>
                    <a:pt x="3782" y="55739"/>
                    <a:pt x="10068" y="63264"/>
                  </a:cubicBezTo>
                  <a:cubicBezTo>
                    <a:pt x="17879" y="72598"/>
                    <a:pt x="36071" y="72503"/>
                    <a:pt x="43882" y="63264"/>
                  </a:cubicBezTo>
                  <a:cubicBezTo>
                    <a:pt x="50169" y="55739"/>
                    <a:pt x="54550" y="48500"/>
                    <a:pt x="53883" y="382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1" name="Google Shape;5111;p37"/>
            <p:cNvSpPr/>
            <p:nvPr/>
          </p:nvSpPr>
          <p:spPr>
            <a:xfrm>
              <a:off x="4875054" y="4490129"/>
              <a:ext cx="67751" cy="70110"/>
            </a:xfrm>
            <a:custGeom>
              <a:rect b="b" l="l" r="r" t="t"/>
              <a:pathLst>
                <a:path extrusionOk="0" h="70110" w="67751">
                  <a:moveTo>
                    <a:pt x="59750" y="7934"/>
                  </a:moveTo>
                  <a:cubicBezTo>
                    <a:pt x="54607" y="3171"/>
                    <a:pt x="47748" y="-353"/>
                    <a:pt x="40605" y="28"/>
                  </a:cubicBezTo>
                  <a:cubicBezTo>
                    <a:pt x="33651" y="314"/>
                    <a:pt x="26222" y="2600"/>
                    <a:pt x="21364" y="7934"/>
                  </a:cubicBezTo>
                  <a:cubicBezTo>
                    <a:pt x="14982" y="15078"/>
                    <a:pt x="8982" y="22317"/>
                    <a:pt x="3648" y="30318"/>
                  </a:cubicBezTo>
                  <a:cubicBezTo>
                    <a:pt x="123" y="35652"/>
                    <a:pt x="-1019" y="44796"/>
                    <a:pt x="981" y="50796"/>
                  </a:cubicBezTo>
                  <a:cubicBezTo>
                    <a:pt x="2790" y="56416"/>
                    <a:pt x="5839" y="60988"/>
                    <a:pt x="10506" y="64608"/>
                  </a:cubicBezTo>
                  <a:cubicBezTo>
                    <a:pt x="21079" y="72704"/>
                    <a:pt x="35842" y="71751"/>
                    <a:pt x="45463" y="62512"/>
                  </a:cubicBezTo>
                  <a:cubicBezTo>
                    <a:pt x="48034" y="60036"/>
                    <a:pt x="50797" y="57654"/>
                    <a:pt x="53082" y="54797"/>
                  </a:cubicBezTo>
                  <a:cubicBezTo>
                    <a:pt x="55368" y="51939"/>
                    <a:pt x="57559" y="49082"/>
                    <a:pt x="59845" y="46224"/>
                  </a:cubicBezTo>
                  <a:cubicBezTo>
                    <a:pt x="64513" y="40319"/>
                    <a:pt x="67751" y="34794"/>
                    <a:pt x="67751" y="27079"/>
                  </a:cubicBezTo>
                  <a:cubicBezTo>
                    <a:pt x="67751" y="20412"/>
                    <a:pt x="64798" y="12506"/>
                    <a:pt x="59845" y="7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112" name="Google Shape;5112;p37"/>
          <p:cNvGrpSpPr/>
          <p:nvPr/>
        </p:nvGrpSpPr>
        <p:grpSpPr>
          <a:xfrm>
            <a:off x="6523595" y="3677177"/>
            <a:ext cx="1640635" cy="906711"/>
            <a:chOff x="8930212" y="-1107452"/>
            <a:chExt cx="1161676" cy="641965"/>
          </a:xfrm>
        </p:grpSpPr>
        <p:sp>
          <p:nvSpPr>
            <p:cNvPr id="5113" name="Google Shape;5113;p37"/>
            <p:cNvSpPr/>
            <p:nvPr/>
          </p:nvSpPr>
          <p:spPr>
            <a:xfrm>
              <a:off x="8940513" y="-663398"/>
              <a:ext cx="733506" cy="142033"/>
            </a:xfrm>
            <a:custGeom>
              <a:rect b="b" l="l" r="r" t="t"/>
              <a:pathLst>
                <a:path extrusionOk="0" h="142033" w="733506">
                  <a:moveTo>
                    <a:pt x="733507" y="71017"/>
                  </a:moveTo>
                  <a:cubicBezTo>
                    <a:pt x="733507" y="110238"/>
                    <a:pt x="569306" y="142033"/>
                    <a:pt x="366754" y="142033"/>
                  </a:cubicBezTo>
                  <a:cubicBezTo>
                    <a:pt x="164201" y="142033"/>
                    <a:pt x="0" y="110238"/>
                    <a:pt x="0" y="71017"/>
                  </a:cubicBezTo>
                  <a:cubicBezTo>
                    <a:pt x="0" y="31795"/>
                    <a:pt x="164201" y="0"/>
                    <a:pt x="366754" y="0"/>
                  </a:cubicBezTo>
                  <a:cubicBezTo>
                    <a:pt x="569306" y="0"/>
                    <a:pt x="733507" y="31795"/>
                    <a:pt x="733507" y="71017"/>
                  </a:cubicBezTo>
                  <a:close/>
                </a:path>
              </a:pathLst>
            </a:custGeom>
            <a:solidFill>
              <a:srgbClr val="E8BA7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4" name="Google Shape;5114;p37"/>
            <p:cNvSpPr/>
            <p:nvPr/>
          </p:nvSpPr>
          <p:spPr>
            <a:xfrm>
              <a:off x="9203165" y="-791103"/>
              <a:ext cx="13279" cy="142169"/>
            </a:xfrm>
            <a:custGeom>
              <a:rect b="b" l="l" r="r" t="t"/>
              <a:pathLst>
                <a:path extrusionOk="0" h="142169" w="13279">
                  <a:moveTo>
                    <a:pt x="12624" y="5736"/>
                  </a:moveTo>
                  <a:cubicBezTo>
                    <a:pt x="12425" y="-1912"/>
                    <a:pt x="954" y="-1912"/>
                    <a:pt x="705" y="5736"/>
                  </a:cubicBezTo>
                  <a:cubicBezTo>
                    <a:pt x="-536" y="49140"/>
                    <a:pt x="209" y="92694"/>
                    <a:pt x="358" y="136099"/>
                  </a:cubicBezTo>
                  <a:cubicBezTo>
                    <a:pt x="358" y="144193"/>
                    <a:pt x="12873" y="144193"/>
                    <a:pt x="12922" y="136099"/>
                  </a:cubicBezTo>
                  <a:cubicBezTo>
                    <a:pt x="13071" y="92694"/>
                    <a:pt x="13816" y="49140"/>
                    <a:pt x="12574" y="5736"/>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5" name="Google Shape;5115;p37"/>
            <p:cNvSpPr/>
            <p:nvPr/>
          </p:nvSpPr>
          <p:spPr>
            <a:xfrm>
              <a:off x="9314707" y="-1041610"/>
              <a:ext cx="25046" cy="421276"/>
            </a:xfrm>
            <a:custGeom>
              <a:rect b="b" l="l" r="r" t="t"/>
              <a:pathLst>
                <a:path extrusionOk="0" h="421276" w="25046">
                  <a:moveTo>
                    <a:pt x="16547" y="255597"/>
                  </a:moveTo>
                  <a:cubicBezTo>
                    <a:pt x="14461" y="202261"/>
                    <a:pt x="13319" y="148924"/>
                    <a:pt x="12822" y="95587"/>
                  </a:cubicBezTo>
                  <a:cubicBezTo>
                    <a:pt x="12573" y="65690"/>
                    <a:pt x="12573" y="35744"/>
                    <a:pt x="12723" y="5848"/>
                  </a:cubicBezTo>
                  <a:cubicBezTo>
                    <a:pt x="12723" y="-1949"/>
                    <a:pt x="754" y="-1949"/>
                    <a:pt x="605" y="5848"/>
                  </a:cubicBezTo>
                  <a:cubicBezTo>
                    <a:pt x="-1282" y="112521"/>
                    <a:pt x="1350" y="219344"/>
                    <a:pt x="7012" y="325869"/>
                  </a:cubicBezTo>
                  <a:cubicBezTo>
                    <a:pt x="8600" y="355716"/>
                    <a:pt x="9991" y="385662"/>
                    <a:pt x="12822" y="415409"/>
                  </a:cubicBezTo>
                  <a:cubicBezTo>
                    <a:pt x="13566" y="423107"/>
                    <a:pt x="25387" y="423355"/>
                    <a:pt x="25039" y="415409"/>
                  </a:cubicBezTo>
                  <a:cubicBezTo>
                    <a:pt x="22605" y="362122"/>
                    <a:pt x="18632" y="308934"/>
                    <a:pt x="16547" y="255597"/>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6" name="Google Shape;5116;p37"/>
            <p:cNvSpPr/>
            <p:nvPr/>
          </p:nvSpPr>
          <p:spPr>
            <a:xfrm>
              <a:off x="9428712" y="-716573"/>
              <a:ext cx="14281" cy="85896"/>
            </a:xfrm>
            <a:custGeom>
              <a:rect b="b" l="l" r="r" t="t"/>
              <a:pathLst>
                <a:path extrusionOk="0" h="85896" w="14281">
                  <a:moveTo>
                    <a:pt x="12691" y="42995"/>
                  </a:moveTo>
                  <a:cubicBezTo>
                    <a:pt x="12393" y="30580"/>
                    <a:pt x="12642" y="18164"/>
                    <a:pt x="12741" y="5699"/>
                  </a:cubicBezTo>
                  <a:cubicBezTo>
                    <a:pt x="12840" y="-1999"/>
                    <a:pt x="1468" y="-1800"/>
                    <a:pt x="872" y="5699"/>
                  </a:cubicBezTo>
                  <a:cubicBezTo>
                    <a:pt x="-71" y="18313"/>
                    <a:pt x="-121" y="31027"/>
                    <a:pt x="127" y="43690"/>
                  </a:cubicBezTo>
                  <a:cubicBezTo>
                    <a:pt x="425" y="56404"/>
                    <a:pt x="823" y="69167"/>
                    <a:pt x="2858" y="81731"/>
                  </a:cubicBezTo>
                  <a:cubicBezTo>
                    <a:pt x="3901" y="88287"/>
                    <a:pt x="14380" y="86598"/>
                    <a:pt x="14281" y="80192"/>
                  </a:cubicBezTo>
                  <a:cubicBezTo>
                    <a:pt x="14082" y="67776"/>
                    <a:pt x="12940" y="55411"/>
                    <a:pt x="12642" y="42945"/>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7" name="Google Shape;5117;p37"/>
            <p:cNvSpPr/>
            <p:nvPr/>
          </p:nvSpPr>
          <p:spPr>
            <a:xfrm>
              <a:off x="9186284" y="-1057623"/>
              <a:ext cx="228941" cy="210164"/>
            </a:xfrm>
            <a:custGeom>
              <a:rect b="b" l="l" r="r" t="t"/>
              <a:pathLst>
                <a:path extrusionOk="0" h="210164" w="228941">
                  <a:moveTo>
                    <a:pt x="206104" y="162850"/>
                  </a:moveTo>
                  <a:cubicBezTo>
                    <a:pt x="189317" y="183261"/>
                    <a:pt x="165529" y="197117"/>
                    <a:pt x="140103" y="204467"/>
                  </a:cubicBezTo>
                  <a:cubicBezTo>
                    <a:pt x="95258" y="217528"/>
                    <a:pt x="42766" y="209632"/>
                    <a:pt x="15253" y="165085"/>
                  </a:cubicBezTo>
                  <a:cubicBezTo>
                    <a:pt x="9740" y="156195"/>
                    <a:pt x="5817" y="147207"/>
                    <a:pt x="3383" y="138367"/>
                  </a:cubicBezTo>
                  <a:cubicBezTo>
                    <a:pt x="-23980" y="40533"/>
                    <a:pt x="121330" y="-48114"/>
                    <a:pt x="198306" y="29756"/>
                  </a:cubicBezTo>
                  <a:cubicBezTo>
                    <a:pt x="200342" y="31792"/>
                    <a:pt x="202329" y="33928"/>
                    <a:pt x="204266" y="36212"/>
                  </a:cubicBezTo>
                  <a:cubicBezTo>
                    <a:pt x="236794" y="74750"/>
                    <a:pt x="236894" y="125455"/>
                    <a:pt x="206153" y="1628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8" name="Google Shape;5118;p37"/>
            <p:cNvSpPr/>
            <p:nvPr/>
          </p:nvSpPr>
          <p:spPr>
            <a:xfrm>
              <a:off x="9189667" y="-1027866"/>
              <a:ext cx="225607" cy="180408"/>
            </a:xfrm>
            <a:custGeom>
              <a:rect b="b" l="l" r="r" t="t"/>
              <a:pathLst>
                <a:path extrusionOk="0" h="180408" w="225607">
                  <a:moveTo>
                    <a:pt x="202720" y="133094"/>
                  </a:moveTo>
                  <a:cubicBezTo>
                    <a:pt x="185934" y="153505"/>
                    <a:pt x="162146" y="167361"/>
                    <a:pt x="136719" y="174711"/>
                  </a:cubicBezTo>
                  <a:cubicBezTo>
                    <a:pt x="91875" y="187772"/>
                    <a:pt x="39382" y="179875"/>
                    <a:pt x="11869" y="135329"/>
                  </a:cubicBezTo>
                  <a:cubicBezTo>
                    <a:pt x="6357" y="126439"/>
                    <a:pt x="2433" y="117450"/>
                    <a:pt x="0" y="108611"/>
                  </a:cubicBezTo>
                  <a:cubicBezTo>
                    <a:pt x="40375" y="115712"/>
                    <a:pt x="86412" y="114669"/>
                    <a:pt x="123162" y="96543"/>
                  </a:cubicBezTo>
                  <a:cubicBezTo>
                    <a:pt x="160209" y="78267"/>
                    <a:pt x="184196" y="39978"/>
                    <a:pt x="194973" y="0"/>
                  </a:cubicBezTo>
                  <a:cubicBezTo>
                    <a:pt x="197008" y="2036"/>
                    <a:pt x="198996" y="4172"/>
                    <a:pt x="200932" y="6456"/>
                  </a:cubicBezTo>
                  <a:cubicBezTo>
                    <a:pt x="233461" y="44994"/>
                    <a:pt x="233560" y="95698"/>
                    <a:pt x="202820" y="133044"/>
                  </a:cubicBezTo>
                  <a:close/>
                </a:path>
              </a:pathLst>
            </a:custGeom>
            <a:solidFill>
              <a:srgbClr val="892E6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19" name="Google Shape;5119;p37"/>
            <p:cNvSpPr/>
            <p:nvPr/>
          </p:nvSpPr>
          <p:spPr>
            <a:xfrm>
              <a:off x="9235783" y="-1042899"/>
              <a:ext cx="101281" cy="82993"/>
            </a:xfrm>
            <a:custGeom>
              <a:rect b="b" l="l" r="r" t="t"/>
              <a:pathLst>
                <a:path extrusionOk="0" h="82993" w="101281">
                  <a:moveTo>
                    <a:pt x="25050" y="13294"/>
                  </a:moveTo>
                  <a:cubicBezTo>
                    <a:pt x="43276" y="183"/>
                    <a:pt x="84396" y="-9501"/>
                    <a:pt x="97804" y="15678"/>
                  </a:cubicBezTo>
                  <a:cubicBezTo>
                    <a:pt x="117619" y="52825"/>
                    <a:pt x="47596" y="90568"/>
                    <a:pt x="17899" y="81678"/>
                  </a:cubicBezTo>
                  <a:cubicBezTo>
                    <a:pt x="-4598" y="74974"/>
                    <a:pt x="-2711" y="51881"/>
                    <a:pt x="6328" y="34648"/>
                  </a:cubicBezTo>
                  <a:cubicBezTo>
                    <a:pt x="10846" y="26057"/>
                    <a:pt x="17352" y="18856"/>
                    <a:pt x="25050" y="1329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0" name="Google Shape;5120;p37"/>
            <p:cNvSpPr/>
            <p:nvPr/>
          </p:nvSpPr>
          <p:spPr>
            <a:xfrm>
              <a:off x="9362233" y="-1107452"/>
              <a:ext cx="210972" cy="227138"/>
            </a:xfrm>
            <a:custGeom>
              <a:rect b="b" l="l" r="r" t="t"/>
              <a:pathLst>
                <a:path extrusionOk="0" h="227138" w="210972">
                  <a:moveTo>
                    <a:pt x="210873" y="93839"/>
                  </a:moveTo>
                  <a:cubicBezTo>
                    <a:pt x="210973" y="95775"/>
                    <a:pt x="210973" y="97712"/>
                    <a:pt x="210973" y="99649"/>
                  </a:cubicBezTo>
                  <a:lnTo>
                    <a:pt x="210973" y="99649"/>
                  </a:lnTo>
                  <a:cubicBezTo>
                    <a:pt x="210774" y="124083"/>
                    <a:pt x="202679" y="148069"/>
                    <a:pt x="189767" y="168927"/>
                  </a:cubicBezTo>
                  <a:cubicBezTo>
                    <a:pt x="165184" y="208607"/>
                    <a:pt x="120886" y="237957"/>
                    <a:pt x="70678" y="223307"/>
                  </a:cubicBezTo>
                  <a:cubicBezTo>
                    <a:pt x="24840" y="209898"/>
                    <a:pt x="3137" y="173645"/>
                    <a:pt x="307" y="134114"/>
                  </a:cubicBezTo>
                  <a:cubicBezTo>
                    <a:pt x="-4411" y="66872"/>
                    <a:pt x="45598" y="-9756"/>
                    <a:pt x="124710" y="1020"/>
                  </a:cubicBezTo>
                  <a:cubicBezTo>
                    <a:pt x="174719" y="7874"/>
                    <a:pt x="208688" y="45418"/>
                    <a:pt x="210873" y="937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1" name="Google Shape;5121;p37"/>
            <p:cNvSpPr/>
            <p:nvPr/>
          </p:nvSpPr>
          <p:spPr>
            <a:xfrm>
              <a:off x="9362541" y="-1007753"/>
              <a:ext cx="210665" cy="127489"/>
            </a:xfrm>
            <a:custGeom>
              <a:rect b="b" l="l" r="r" t="t"/>
              <a:pathLst>
                <a:path extrusionOk="0" h="127489" w="210665">
                  <a:moveTo>
                    <a:pt x="210665" y="0"/>
                  </a:moveTo>
                  <a:cubicBezTo>
                    <a:pt x="210467" y="24434"/>
                    <a:pt x="202372" y="48420"/>
                    <a:pt x="189460" y="69278"/>
                  </a:cubicBezTo>
                  <a:cubicBezTo>
                    <a:pt x="164877" y="108958"/>
                    <a:pt x="120579" y="138308"/>
                    <a:pt x="70371" y="123658"/>
                  </a:cubicBezTo>
                  <a:cubicBezTo>
                    <a:pt x="24533" y="110250"/>
                    <a:pt x="2830" y="73996"/>
                    <a:pt x="0" y="34465"/>
                  </a:cubicBezTo>
                  <a:cubicBezTo>
                    <a:pt x="9386" y="47526"/>
                    <a:pt x="21652" y="58502"/>
                    <a:pt x="35955" y="65852"/>
                  </a:cubicBezTo>
                  <a:cubicBezTo>
                    <a:pt x="77720" y="87256"/>
                    <a:pt x="131256" y="78962"/>
                    <a:pt x="168503" y="50457"/>
                  </a:cubicBezTo>
                  <a:cubicBezTo>
                    <a:pt x="186133" y="36948"/>
                    <a:pt x="200236" y="19517"/>
                    <a:pt x="210665" y="0"/>
                  </a:cubicBezTo>
                  <a:close/>
                </a:path>
              </a:pathLst>
            </a:custGeom>
            <a:solidFill>
              <a:srgbClr val="C455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2" name="Google Shape;5122;p37"/>
            <p:cNvSpPr/>
            <p:nvPr/>
          </p:nvSpPr>
          <p:spPr>
            <a:xfrm>
              <a:off x="9445473" y="-1069452"/>
              <a:ext cx="108078" cy="75403"/>
            </a:xfrm>
            <a:custGeom>
              <a:rect b="b" l="l" r="r" t="t"/>
              <a:pathLst>
                <a:path extrusionOk="0" h="75403" w="108078">
                  <a:moveTo>
                    <a:pt x="56370" y="664"/>
                  </a:moveTo>
                  <a:cubicBezTo>
                    <a:pt x="78569" y="3892"/>
                    <a:pt x="114871" y="25595"/>
                    <a:pt x="106975" y="53008"/>
                  </a:cubicBezTo>
                  <a:cubicBezTo>
                    <a:pt x="95354" y="93482"/>
                    <a:pt x="18825" y="71879"/>
                    <a:pt x="3678" y="44814"/>
                  </a:cubicBezTo>
                  <a:cubicBezTo>
                    <a:pt x="-7794" y="24353"/>
                    <a:pt x="9588" y="9057"/>
                    <a:pt x="28062" y="2998"/>
                  </a:cubicBezTo>
                  <a:cubicBezTo>
                    <a:pt x="37299" y="-31"/>
                    <a:pt x="46933" y="-677"/>
                    <a:pt x="56370" y="66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3" name="Google Shape;5123;p37"/>
            <p:cNvSpPr/>
            <p:nvPr/>
          </p:nvSpPr>
          <p:spPr>
            <a:xfrm>
              <a:off x="9540152" y="-1038395"/>
              <a:ext cx="226171" cy="212831"/>
            </a:xfrm>
            <a:custGeom>
              <a:rect b="b" l="l" r="r" t="t"/>
              <a:pathLst>
                <a:path extrusionOk="0" h="212831" w="226171">
                  <a:moveTo>
                    <a:pt x="206276" y="173767"/>
                  </a:moveTo>
                  <a:cubicBezTo>
                    <a:pt x="187950" y="198995"/>
                    <a:pt x="158749" y="213596"/>
                    <a:pt x="125476" y="212801"/>
                  </a:cubicBezTo>
                  <a:cubicBezTo>
                    <a:pt x="99105" y="212205"/>
                    <a:pt x="73528" y="202074"/>
                    <a:pt x="51976" y="186629"/>
                  </a:cubicBezTo>
                  <a:cubicBezTo>
                    <a:pt x="14033" y="159415"/>
                    <a:pt x="-12237" y="113279"/>
                    <a:pt x="5840" y="64113"/>
                  </a:cubicBezTo>
                  <a:cubicBezTo>
                    <a:pt x="16864" y="34068"/>
                    <a:pt x="37425" y="15544"/>
                    <a:pt x="61759" y="6555"/>
                  </a:cubicBezTo>
                  <a:lnTo>
                    <a:pt x="61759" y="6555"/>
                  </a:lnTo>
                  <a:cubicBezTo>
                    <a:pt x="135358" y="-20659"/>
                    <a:pt x="243174" y="39829"/>
                    <a:pt x="223905" y="133143"/>
                  </a:cubicBezTo>
                  <a:cubicBezTo>
                    <a:pt x="220727" y="148588"/>
                    <a:pt x="214668" y="162295"/>
                    <a:pt x="206325" y="1737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4" name="Google Shape;5124;p37"/>
            <p:cNvSpPr/>
            <p:nvPr/>
          </p:nvSpPr>
          <p:spPr>
            <a:xfrm>
              <a:off x="9540152" y="-1031839"/>
              <a:ext cx="206325" cy="206276"/>
            </a:xfrm>
            <a:custGeom>
              <a:rect b="b" l="l" r="r" t="t"/>
              <a:pathLst>
                <a:path extrusionOk="0" h="206276" w="206325">
                  <a:moveTo>
                    <a:pt x="206276" y="167212"/>
                  </a:moveTo>
                  <a:cubicBezTo>
                    <a:pt x="187950" y="192440"/>
                    <a:pt x="158749" y="207041"/>
                    <a:pt x="125476" y="206246"/>
                  </a:cubicBezTo>
                  <a:cubicBezTo>
                    <a:pt x="99105" y="205650"/>
                    <a:pt x="73528" y="195519"/>
                    <a:pt x="51976" y="180074"/>
                  </a:cubicBezTo>
                  <a:cubicBezTo>
                    <a:pt x="14033" y="152859"/>
                    <a:pt x="-12237" y="106724"/>
                    <a:pt x="5840" y="57558"/>
                  </a:cubicBezTo>
                  <a:cubicBezTo>
                    <a:pt x="16864" y="27513"/>
                    <a:pt x="37425" y="8989"/>
                    <a:pt x="61759" y="0"/>
                  </a:cubicBezTo>
                  <a:cubicBezTo>
                    <a:pt x="46960" y="21802"/>
                    <a:pt x="39163" y="47328"/>
                    <a:pt x="45420" y="72556"/>
                  </a:cubicBezTo>
                  <a:cubicBezTo>
                    <a:pt x="49939" y="90782"/>
                    <a:pt x="61312" y="106575"/>
                    <a:pt x="74174" y="120331"/>
                  </a:cubicBezTo>
                  <a:cubicBezTo>
                    <a:pt x="87384" y="134435"/>
                    <a:pt x="102482" y="146900"/>
                    <a:pt x="119664" y="155740"/>
                  </a:cubicBezTo>
                  <a:cubicBezTo>
                    <a:pt x="146135" y="169248"/>
                    <a:pt x="177173" y="172923"/>
                    <a:pt x="206325" y="167162"/>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5" name="Google Shape;5125;p37"/>
            <p:cNvSpPr/>
            <p:nvPr/>
          </p:nvSpPr>
          <p:spPr>
            <a:xfrm>
              <a:off x="9673719" y="-1002443"/>
              <a:ext cx="78428" cy="104475"/>
            </a:xfrm>
            <a:custGeom>
              <a:rect b="b" l="l" r="r" t="t"/>
              <a:pathLst>
                <a:path extrusionOk="0" h="104475" w="78428">
                  <a:moveTo>
                    <a:pt x="69927" y="30496"/>
                  </a:moveTo>
                  <a:cubicBezTo>
                    <a:pt x="80703" y="50162"/>
                    <a:pt x="85272" y="92176"/>
                    <a:pt x="58654" y="102456"/>
                  </a:cubicBezTo>
                  <a:cubicBezTo>
                    <a:pt x="19371" y="117603"/>
                    <a:pt x="-9532" y="43507"/>
                    <a:pt x="2933" y="15101"/>
                  </a:cubicBezTo>
                  <a:cubicBezTo>
                    <a:pt x="12368" y="-6403"/>
                    <a:pt x="35064" y="-1735"/>
                    <a:pt x="51006" y="9340"/>
                  </a:cubicBezTo>
                  <a:cubicBezTo>
                    <a:pt x="59002" y="14852"/>
                    <a:pt x="65357"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6" name="Google Shape;5126;p37"/>
            <p:cNvSpPr/>
            <p:nvPr/>
          </p:nvSpPr>
          <p:spPr>
            <a:xfrm>
              <a:off x="9440325" y="-998793"/>
              <a:ext cx="226131" cy="212810"/>
            </a:xfrm>
            <a:custGeom>
              <a:rect b="b" l="l" r="r" t="t"/>
              <a:pathLst>
                <a:path extrusionOk="0" h="212810" w="226131">
                  <a:moveTo>
                    <a:pt x="125481" y="212780"/>
                  </a:moveTo>
                  <a:cubicBezTo>
                    <a:pt x="99110" y="212184"/>
                    <a:pt x="73535" y="202053"/>
                    <a:pt x="51981" y="186609"/>
                  </a:cubicBezTo>
                  <a:cubicBezTo>
                    <a:pt x="13990" y="159394"/>
                    <a:pt x="-12231" y="113208"/>
                    <a:pt x="5845" y="64093"/>
                  </a:cubicBezTo>
                  <a:cubicBezTo>
                    <a:pt x="7435" y="59772"/>
                    <a:pt x="9223" y="55749"/>
                    <a:pt x="11159" y="51925"/>
                  </a:cubicBezTo>
                  <a:lnTo>
                    <a:pt x="11159" y="51925"/>
                  </a:lnTo>
                  <a:cubicBezTo>
                    <a:pt x="64198" y="-52216"/>
                    <a:pt x="248593" y="13388"/>
                    <a:pt x="223862" y="133123"/>
                  </a:cubicBezTo>
                  <a:cubicBezTo>
                    <a:pt x="222471" y="139728"/>
                    <a:pt x="220633" y="145985"/>
                    <a:pt x="218200" y="151895"/>
                  </a:cubicBezTo>
                  <a:cubicBezTo>
                    <a:pt x="202855" y="190333"/>
                    <a:pt x="167396" y="213774"/>
                    <a:pt x="125432" y="212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7" name="Google Shape;5127;p37"/>
            <p:cNvSpPr/>
            <p:nvPr/>
          </p:nvSpPr>
          <p:spPr>
            <a:xfrm>
              <a:off x="9440325" y="-946868"/>
              <a:ext cx="218249" cy="160885"/>
            </a:xfrm>
            <a:custGeom>
              <a:rect b="b" l="l" r="r" t="t"/>
              <a:pathLst>
                <a:path extrusionOk="0" h="160885" w="218249">
                  <a:moveTo>
                    <a:pt x="125481" y="160855"/>
                  </a:moveTo>
                  <a:cubicBezTo>
                    <a:pt x="99110" y="160259"/>
                    <a:pt x="73535" y="150128"/>
                    <a:pt x="51981" y="134683"/>
                  </a:cubicBezTo>
                  <a:cubicBezTo>
                    <a:pt x="13990" y="107468"/>
                    <a:pt x="-12231" y="61283"/>
                    <a:pt x="5845" y="12167"/>
                  </a:cubicBezTo>
                  <a:cubicBezTo>
                    <a:pt x="7435" y="7847"/>
                    <a:pt x="9223" y="3824"/>
                    <a:pt x="11159" y="0"/>
                  </a:cubicBezTo>
                  <a:cubicBezTo>
                    <a:pt x="13394" y="9237"/>
                    <a:pt x="15182" y="19169"/>
                    <a:pt x="17616" y="24831"/>
                  </a:cubicBezTo>
                  <a:cubicBezTo>
                    <a:pt x="25909" y="44000"/>
                    <a:pt x="40708" y="59793"/>
                    <a:pt x="57097" y="72705"/>
                  </a:cubicBezTo>
                  <a:cubicBezTo>
                    <a:pt x="87341" y="96443"/>
                    <a:pt x="124886" y="111839"/>
                    <a:pt x="163324" y="111739"/>
                  </a:cubicBezTo>
                  <a:cubicBezTo>
                    <a:pt x="182145" y="111739"/>
                    <a:pt x="201067" y="107667"/>
                    <a:pt x="218249" y="99969"/>
                  </a:cubicBezTo>
                  <a:cubicBezTo>
                    <a:pt x="202905" y="138408"/>
                    <a:pt x="167445" y="161848"/>
                    <a:pt x="125481" y="16085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8" name="Google Shape;5128;p37"/>
            <p:cNvSpPr/>
            <p:nvPr/>
          </p:nvSpPr>
          <p:spPr>
            <a:xfrm>
              <a:off x="9489322" y="-984726"/>
              <a:ext cx="109379" cy="71771"/>
            </a:xfrm>
            <a:custGeom>
              <a:rect b="b" l="l" r="r" t="t"/>
              <a:pathLst>
                <a:path extrusionOk="0" h="71771" w="109379">
                  <a:moveTo>
                    <a:pt x="63721" y="71132"/>
                  </a:moveTo>
                  <a:cubicBezTo>
                    <a:pt x="41522" y="74558"/>
                    <a:pt x="501" y="64427"/>
                    <a:pt x="5" y="35921"/>
                  </a:cubicBezTo>
                  <a:cubicBezTo>
                    <a:pt x="-740" y="-6192"/>
                    <a:pt x="78768" y="-7930"/>
                    <a:pt x="101166" y="13474"/>
                  </a:cubicBezTo>
                  <a:cubicBezTo>
                    <a:pt x="118150" y="29664"/>
                    <a:pt x="105983" y="49429"/>
                    <a:pt x="90091" y="60603"/>
                  </a:cubicBezTo>
                  <a:cubicBezTo>
                    <a:pt x="82145" y="66215"/>
                    <a:pt x="73107" y="69692"/>
                    <a:pt x="63721" y="71132"/>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29" name="Google Shape;5129;p37"/>
            <p:cNvSpPr/>
            <p:nvPr/>
          </p:nvSpPr>
          <p:spPr>
            <a:xfrm>
              <a:off x="9498462" y="-693136"/>
              <a:ext cx="226141" cy="212819"/>
            </a:xfrm>
            <a:custGeom>
              <a:rect b="b" l="l" r="r" t="t"/>
              <a:pathLst>
                <a:path extrusionOk="0" h="212819" w="226141">
                  <a:moveTo>
                    <a:pt x="125498" y="212792"/>
                  </a:moveTo>
                  <a:cubicBezTo>
                    <a:pt x="124307" y="212792"/>
                    <a:pt x="123164" y="212742"/>
                    <a:pt x="121973" y="212643"/>
                  </a:cubicBezTo>
                  <a:cubicBezTo>
                    <a:pt x="96794" y="211253"/>
                    <a:pt x="72559" y="201370"/>
                    <a:pt x="51998" y="186620"/>
                  </a:cubicBezTo>
                  <a:cubicBezTo>
                    <a:pt x="14057" y="159406"/>
                    <a:pt x="-12214" y="113220"/>
                    <a:pt x="5814" y="64104"/>
                  </a:cubicBezTo>
                  <a:cubicBezTo>
                    <a:pt x="27168" y="5950"/>
                    <a:pt x="84229" y="-9048"/>
                    <a:pt x="134935" y="4808"/>
                  </a:cubicBezTo>
                  <a:cubicBezTo>
                    <a:pt x="189761" y="19806"/>
                    <a:pt x="237188" y="68624"/>
                    <a:pt x="223879" y="133134"/>
                  </a:cubicBezTo>
                  <a:cubicBezTo>
                    <a:pt x="213698" y="182548"/>
                    <a:pt x="173919" y="213885"/>
                    <a:pt x="125498" y="21279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0" name="Google Shape;5130;p37"/>
            <p:cNvSpPr/>
            <p:nvPr/>
          </p:nvSpPr>
          <p:spPr>
            <a:xfrm>
              <a:off x="9498462" y="-693136"/>
              <a:ext cx="134934" cy="212643"/>
            </a:xfrm>
            <a:custGeom>
              <a:rect b="b" l="l" r="r" t="t"/>
              <a:pathLst>
                <a:path extrusionOk="0" h="212643" w="134934">
                  <a:moveTo>
                    <a:pt x="121973" y="212643"/>
                  </a:moveTo>
                  <a:cubicBezTo>
                    <a:pt x="96794" y="211253"/>
                    <a:pt x="72559" y="201370"/>
                    <a:pt x="51998" y="186620"/>
                  </a:cubicBezTo>
                  <a:cubicBezTo>
                    <a:pt x="14057" y="159406"/>
                    <a:pt x="-12214" y="113220"/>
                    <a:pt x="5814" y="64104"/>
                  </a:cubicBezTo>
                  <a:cubicBezTo>
                    <a:pt x="27168" y="5950"/>
                    <a:pt x="84229" y="-9048"/>
                    <a:pt x="134935" y="4808"/>
                  </a:cubicBezTo>
                  <a:cubicBezTo>
                    <a:pt x="116361" y="11115"/>
                    <a:pt x="99476" y="22885"/>
                    <a:pt x="87657" y="38578"/>
                  </a:cubicBezTo>
                  <a:cubicBezTo>
                    <a:pt x="62179" y="72398"/>
                    <a:pt x="59895" y="120769"/>
                    <a:pt x="77873" y="159157"/>
                  </a:cubicBezTo>
                  <a:cubicBezTo>
                    <a:pt x="87806" y="180363"/>
                    <a:pt x="103300" y="198490"/>
                    <a:pt x="121973" y="212643"/>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1" name="Google Shape;5131;p37"/>
            <p:cNvSpPr/>
            <p:nvPr/>
          </p:nvSpPr>
          <p:spPr>
            <a:xfrm>
              <a:off x="9628802" y="-606092"/>
              <a:ext cx="77104" cy="107020"/>
            </a:xfrm>
            <a:custGeom>
              <a:rect b="b" l="l" r="r" t="t"/>
              <a:pathLst>
                <a:path extrusionOk="0" h="107020" w="77104">
                  <a:moveTo>
                    <a:pt x="75660" y="58407"/>
                  </a:moveTo>
                  <a:cubicBezTo>
                    <a:pt x="70893" y="80358"/>
                    <a:pt x="46807" y="115071"/>
                    <a:pt x="19989" y="105338"/>
                  </a:cubicBezTo>
                  <a:cubicBezTo>
                    <a:pt x="-19591" y="90985"/>
                    <a:pt x="7177" y="16095"/>
                    <a:pt x="35186" y="2835"/>
                  </a:cubicBezTo>
                  <a:cubicBezTo>
                    <a:pt x="56392" y="-7196"/>
                    <a:pt x="70446" y="11179"/>
                    <a:pt x="75264" y="30001"/>
                  </a:cubicBezTo>
                  <a:cubicBezTo>
                    <a:pt x="77647" y="39387"/>
                    <a:pt x="77647" y="49120"/>
                    <a:pt x="75660"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2" name="Google Shape;5132;p37"/>
            <p:cNvSpPr/>
            <p:nvPr/>
          </p:nvSpPr>
          <p:spPr>
            <a:xfrm>
              <a:off x="9464069" y="-826239"/>
              <a:ext cx="226170" cy="212829"/>
            </a:xfrm>
            <a:custGeom>
              <a:rect b="b" l="l" r="r" t="t"/>
              <a:pathLst>
                <a:path extrusionOk="0" h="212829" w="226170">
                  <a:moveTo>
                    <a:pt x="178118" y="199442"/>
                  </a:moveTo>
                  <a:cubicBezTo>
                    <a:pt x="162871" y="208480"/>
                    <a:pt x="144843" y="213248"/>
                    <a:pt x="125476" y="212801"/>
                  </a:cubicBezTo>
                  <a:cubicBezTo>
                    <a:pt x="99105" y="212205"/>
                    <a:pt x="73480" y="202074"/>
                    <a:pt x="51976" y="186629"/>
                  </a:cubicBezTo>
                  <a:cubicBezTo>
                    <a:pt x="14034" y="159414"/>
                    <a:pt x="-12237" y="113229"/>
                    <a:pt x="5840" y="64113"/>
                  </a:cubicBezTo>
                  <a:cubicBezTo>
                    <a:pt x="18056" y="30840"/>
                    <a:pt x="41994" y="11670"/>
                    <a:pt x="69705" y="3973"/>
                  </a:cubicBezTo>
                  <a:cubicBezTo>
                    <a:pt x="142857" y="-16289"/>
                    <a:pt x="242479" y="43106"/>
                    <a:pt x="223906" y="133143"/>
                  </a:cubicBezTo>
                  <a:cubicBezTo>
                    <a:pt x="217748" y="162791"/>
                    <a:pt x="201011" y="185934"/>
                    <a:pt x="178118" y="199492"/>
                  </a:cubicBezTo>
                  <a:close/>
                </a:path>
              </a:pathLst>
            </a:custGeom>
            <a:solidFill>
              <a:srgbClr val="B0427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3" name="Google Shape;5133;p37"/>
            <p:cNvSpPr/>
            <p:nvPr/>
          </p:nvSpPr>
          <p:spPr>
            <a:xfrm>
              <a:off x="9464069" y="-822266"/>
              <a:ext cx="178117" cy="208857"/>
            </a:xfrm>
            <a:custGeom>
              <a:rect b="b" l="l" r="r" t="t"/>
              <a:pathLst>
                <a:path extrusionOk="0" h="208857" w="178117">
                  <a:moveTo>
                    <a:pt x="178118" y="195469"/>
                  </a:moveTo>
                  <a:cubicBezTo>
                    <a:pt x="162871" y="204508"/>
                    <a:pt x="144843" y="209275"/>
                    <a:pt x="125476" y="208828"/>
                  </a:cubicBezTo>
                  <a:cubicBezTo>
                    <a:pt x="99105" y="208232"/>
                    <a:pt x="73480" y="198101"/>
                    <a:pt x="51976" y="182657"/>
                  </a:cubicBezTo>
                  <a:cubicBezTo>
                    <a:pt x="14034" y="155442"/>
                    <a:pt x="-12237" y="109256"/>
                    <a:pt x="5840" y="60141"/>
                  </a:cubicBezTo>
                  <a:cubicBezTo>
                    <a:pt x="18056" y="26867"/>
                    <a:pt x="41994" y="7698"/>
                    <a:pt x="69705" y="0"/>
                  </a:cubicBezTo>
                  <a:cubicBezTo>
                    <a:pt x="66576" y="5612"/>
                    <a:pt x="63000" y="10777"/>
                    <a:pt x="60318" y="14998"/>
                  </a:cubicBezTo>
                  <a:cubicBezTo>
                    <a:pt x="49294" y="32528"/>
                    <a:pt x="41349" y="52145"/>
                    <a:pt x="42590" y="73251"/>
                  </a:cubicBezTo>
                  <a:cubicBezTo>
                    <a:pt x="43732" y="93265"/>
                    <a:pt x="53018" y="112087"/>
                    <a:pt x="64888" y="128277"/>
                  </a:cubicBezTo>
                  <a:cubicBezTo>
                    <a:pt x="91606" y="164580"/>
                    <a:pt x="133669" y="189460"/>
                    <a:pt x="178118" y="195519"/>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4" name="Google Shape;5134;p37"/>
            <p:cNvSpPr/>
            <p:nvPr/>
          </p:nvSpPr>
          <p:spPr>
            <a:xfrm>
              <a:off x="9585497" y="-772510"/>
              <a:ext cx="77104" cy="107020"/>
            </a:xfrm>
            <a:custGeom>
              <a:rect b="b" l="l" r="r" t="t"/>
              <a:pathLst>
                <a:path extrusionOk="0" h="107020" w="77104">
                  <a:moveTo>
                    <a:pt x="75660" y="58407"/>
                  </a:moveTo>
                  <a:cubicBezTo>
                    <a:pt x="70893" y="80358"/>
                    <a:pt x="46806" y="115071"/>
                    <a:pt x="19989" y="105337"/>
                  </a:cubicBezTo>
                  <a:cubicBezTo>
                    <a:pt x="-19591" y="90985"/>
                    <a:pt x="7176" y="16095"/>
                    <a:pt x="35186" y="2835"/>
                  </a:cubicBezTo>
                  <a:cubicBezTo>
                    <a:pt x="56392" y="-7196"/>
                    <a:pt x="70446" y="11179"/>
                    <a:pt x="75264" y="30000"/>
                  </a:cubicBezTo>
                  <a:cubicBezTo>
                    <a:pt x="77647" y="39386"/>
                    <a:pt x="77647" y="49120"/>
                    <a:pt x="75660"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5" name="Google Shape;5135;p37"/>
            <p:cNvSpPr/>
            <p:nvPr/>
          </p:nvSpPr>
          <p:spPr>
            <a:xfrm>
              <a:off x="9241561" y="-994342"/>
              <a:ext cx="226145" cy="212827"/>
            </a:xfrm>
            <a:custGeom>
              <a:rect b="b" l="l" r="r" t="t"/>
              <a:pathLst>
                <a:path extrusionOk="0" h="212827" w="226145">
                  <a:moveTo>
                    <a:pt x="125499" y="212749"/>
                  </a:moveTo>
                  <a:cubicBezTo>
                    <a:pt x="99128" y="212154"/>
                    <a:pt x="73503" y="202022"/>
                    <a:pt x="51999" y="186578"/>
                  </a:cubicBezTo>
                  <a:cubicBezTo>
                    <a:pt x="14058" y="159363"/>
                    <a:pt x="-12214" y="113227"/>
                    <a:pt x="5814" y="64062"/>
                  </a:cubicBezTo>
                  <a:cubicBezTo>
                    <a:pt x="20712" y="23488"/>
                    <a:pt x="53042" y="3871"/>
                    <a:pt x="88451" y="544"/>
                  </a:cubicBezTo>
                  <a:cubicBezTo>
                    <a:pt x="158623" y="-6210"/>
                    <a:pt x="240913" y="50603"/>
                    <a:pt x="223879" y="133141"/>
                  </a:cubicBezTo>
                  <a:cubicBezTo>
                    <a:pt x="221496" y="144713"/>
                    <a:pt x="217473" y="155291"/>
                    <a:pt x="212059" y="164677"/>
                  </a:cubicBezTo>
                  <a:cubicBezTo>
                    <a:pt x="194578" y="195467"/>
                    <a:pt x="162546" y="213643"/>
                    <a:pt x="125499" y="2127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6" name="Google Shape;5136;p37"/>
            <p:cNvSpPr/>
            <p:nvPr/>
          </p:nvSpPr>
          <p:spPr>
            <a:xfrm>
              <a:off x="9241561" y="-993798"/>
              <a:ext cx="212108" cy="212283"/>
            </a:xfrm>
            <a:custGeom>
              <a:rect b="b" l="l" r="r" t="t"/>
              <a:pathLst>
                <a:path extrusionOk="0" h="212283" w="212108">
                  <a:moveTo>
                    <a:pt x="125499" y="212205"/>
                  </a:moveTo>
                  <a:cubicBezTo>
                    <a:pt x="99128" y="211610"/>
                    <a:pt x="73503" y="201478"/>
                    <a:pt x="51999" y="186033"/>
                  </a:cubicBezTo>
                  <a:cubicBezTo>
                    <a:pt x="14058" y="158819"/>
                    <a:pt x="-12214" y="112683"/>
                    <a:pt x="5814" y="63518"/>
                  </a:cubicBezTo>
                  <a:cubicBezTo>
                    <a:pt x="20712" y="22944"/>
                    <a:pt x="53042" y="3327"/>
                    <a:pt x="88451" y="0"/>
                  </a:cubicBezTo>
                  <a:cubicBezTo>
                    <a:pt x="80405" y="5165"/>
                    <a:pt x="73205" y="11621"/>
                    <a:pt x="67245" y="19070"/>
                  </a:cubicBezTo>
                  <a:cubicBezTo>
                    <a:pt x="45990" y="45639"/>
                    <a:pt x="41223" y="84326"/>
                    <a:pt x="55277" y="115265"/>
                  </a:cubicBezTo>
                  <a:cubicBezTo>
                    <a:pt x="68537" y="144367"/>
                    <a:pt x="96694" y="165076"/>
                    <a:pt x="127436" y="173866"/>
                  </a:cubicBezTo>
                  <a:cubicBezTo>
                    <a:pt x="140745" y="177641"/>
                    <a:pt x="154750" y="179429"/>
                    <a:pt x="168555" y="178336"/>
                  </a:cubicBezTo>
                  <a:cubicBezTo>
                    <a:pt x="183901" y="177094"/>
                    <a:pt x="198899" y="172079"/>
                    <a:pt x="212109" y="164133"/>
                  </a:cubicBezTo>
                  <a:cubicBezTo>
                    <a:pt x="194628" y="194923"/>
                    <a:pt x="162596" y="213099"/>
                    <a:pt x="125548" y="21225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7" name="Google Shape;5137;p37"/>
            <p:cNvSpPr/>
            <p:nvPr/>
          </p:nvSpPr>
          <p:spPr>
            <a:xfrm>
              <a:off x="9366609" y="-955959"/>
              <a:ext cx="78428" cy="104475"/>
            </a:xfrm>
            <a:custGeom>
              <a:rect b="b" l="l" r="r" t="t"/>
              <a:pathLst>
                <a:path extrusionOk="0" h="104475" w="78428">
                  <a:moveTo>
                    <a:pt x="69927" y="30496"/>
                  </a:moveTo>
                  <a:cubicBezTo>
                    <a:pt x="80703" y="50162"/>
                    <a:pt x="85273" y="92176"/>
                    <a:pt x="58654" y="102456"/>
                  </a:cubicBezTo>
                  <a:cubicBezTo>
                    <a:pt x="19371" y="117603"/>
                    <a:pt x="-9532" y="43507"/>
                    <a:pt x="2933" y="15101"/>
                  </a:cubicBezTo>
                  <a:cubicBezTo>
                    <a:pt x="12370" y="-6403"/>
                    <a:pt x="35064" y="-1735"/>
                    <a:pt x="51006" y="9340"/>
                  </a:cubicBezTo>
                  <a:cubicBezTo>
                    <a:pt x="59002" y="14852"/>
                    <a:pt x="65358"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8" name="Google Shape;5138;p37"/>
            <p:cNvSpPr/>
            <p:nvPr/>
          </p:nvSpPr>
          <p:spPr>
            <a:xfrm>
              <a:off x="9135036" y="-806571"/>
              <a:ext cx="226146" cy="212827"/>
            </a:xfrm>
            <a:custGeom>
              <a:rect b="b" l="l" r="r" t="t"/>
              <a:pathLst>
                <a:path extrusionOk="0" h="212827" w="226146">
                  <a:moveTo>
                    <a:pt x="125499" y="212749"/>
                  </a:moveTo>
                  <a:cubicBezTo>
                    <a:pt x="99128" y="212154"/>
                    <a:pt x="73503" y="202022"/>
                    <a:pt x="51999" y="186578"/>
                  </a:cubicBezTo>
                  <a:cubicBezTo>
                    <a:pt x="14057" y="159363"/>
                    <a:pt x="-12214" y="113227"/>
                    <a:pt x="5814" y="64062"/>
                  </a:cubicBezTo>
                  <a:cubicBezTo>
                    <a:pt x="20712" y="23488"/>
                    <a:pt x="53042" y="3871"/>
                    <a:pt x="88451" y="544"/>
                  </a:cubicBezTo>
                  <a:cubicBezTo>
                    <a:pt x="158623" y="-6210"/>
                    <a:pt x="240913" y="50603"/>
                    <a:pt x="223879" y="133141"/>
                  </a:cubicBezTo>
                  <a:cubicBezTo>
                    <a:pt x="221496" y="144713"/>
                    <a:pt x="217473" y="155291"/>
                    <a:pt x="212059" y="164677"/>
                  </a:cubicBezTo>
                  <a:cubicBezTo>
                    <a:pt x="194578" y="195467"/>
                    <a:pt x="162546" y="213643"/>
                    <a:pt x="125499" y="212799"/>
                  </a:cubicBezTo>
                  <a:close/>
                </a:path>
              </a:pathLst>
            </a:custGeom>
            <a:solidFill>
              <a:srgbClr val="A1367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39" name="Google Shape;5139;p37"/>
            <p:cNvSpPr/>
            <p:nvPr/>
          </p:nvSpPr>
          <p:spPr>
            <a:xfrm>
              <a:off x="9135036" y="-806027"/>
              <a:ext cx="212108" cy="212283"/>
            </a:xfrm>
            <a:custGeom>
              <a:rect b="b" l="l" r="r" t="t"/>
              <a:pathLst>
                <a:path extrusionOk="0" h="212283" w="212108">
                  <a:moveTo>
                    <a:pt x="125499" y="212205"/>
                  </a:moveTo>
                  <a:cubicBezTo>
                    <a:pt x="99128" y="211610"/>
                    <a:pt x="73503" y="201478"/>
                    <a:pt x="51999" y="186033"/>
                  </a:cubicBezTo>
                  <a:cubicBezTo>
                    <a:pt x="14057" y="158819"/>
                    <a:pt x="-12214" y="112683"/>
                    <a:pt x="5814" y="63518"/>
                  </a:cubicBezTo>
                  <a:cubicBezTo>
                    <a:pt x="20712" y="22944"/>
                    <a:pt x="53042" y="3327"/>
                    <a:pt x="88451" y="0"/>
                  </a:cubicBezTo>
                  <a:cubicBezTo>
                    <a:pt x="80405" y="5165"/>
                    <a:pt x="73205" y="11621"/>
                    <a:pt x="67245" y="19070"/>
                  </a:cubicBezTo>
                  <a:cubicBezTo>
                    <a:pt x="45990" y="45639"/>
                    <a:pt x="41223" y="84326"/>
                    <a:pt x="55277" y="115265"/>
                  </a:cubicBezTo>
                  <a:cubicBezTo>
                    <a:pt x="68537" y="144367"/>
                    <a:pt x="96695" y="165076"/>
                    <a:pt x="127436" y="173866"/>
                  </a:cubicBezTo>
                  <a:cubicBezTo>
                    <a:pt x="140745" y="177641"/>
                    <a:pt x="154750" y="179429"/>
                    <a:pt x="168555" y="178336"/>
                  </a:cubicBezTo>
                  <a:cubicBezTo>
                    <a:pt x="183901" y="177094"/>
                    <a:pt x="198899" y="172079"/>
                    <a:pt x="212109" y="164133"/>
                  </a:cubicBezTo>
                  <a:cubicBezTo>
                    <a:pt x="194628" y="194923"/>
                    <a:pt x="162596" y="213099"/>
                    <a:pt x="125548" y="212255"/>
                  </a:cubicBezTo>
                  <a:close/>
                </a:path>
              </a:pathLst>
            </a:custGeom>
            <a:solidFill>
              <a:srgbClr val="8F2D6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0" name="Google Shape;5140;p37"/>
            <p:cNvSpPr/>
            <p:nvPr/>
          </p:nvSpPr>
          <p:spPr>
            <a:xfrm>
              <a:off x="9260085" y="-768237"/>
              <a:ext cx="78428" cy="104475"/>
            </a:xfrm>
            <a:custGeom>
              <a:rect b="b" l="l" r="r" t="t"/>
              <a:pathLst>
                <a:path extrusionOk="0" h="104475" w="78428">
                  <a:moveTo>
                    <a:pt x="69927" y="30496"/>
                  </a:moveTo>
                  <a:cubicBezTo>
                    <a:pt x="80703" y="50162"/>
                    <a:pt x="85273" y="92176"/>
                    <a:pt x="58654" y="102456"/>
                  </a:cubicBezTo>
                  <a:cubicBezTo>
                    <a:pt x="19371" y="117603"/>
                    <a:pt x="-9532" y="43507"/>
                    <a:pt x="2933" y="15101"/>
                  </a:cubicBezTo>
                  <a:cubicBezTo>
                    <a:pt x="12369" y="-6403"/>
                    <a:pt x="35064" y="-1735"/>
                    <a:pt x="51006" y="9340"/>
                  </a:cubicBezTo>
                  <a:cubicBezTo>
                    <a:pt x="59002" y="14852"/>
                    <a:pt x="65359" y="22202"/>
                    <a:pt x="69927" y="3049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1" name="Google Shape;5141;p37"/>
            <p:cNvSpPr/>
            <p:nvPr/>
          </p:nvSpPr>
          <p:spPr>
            <a:xfrm>
              <a:off x="9105752" y="-944690"/>
              <a:ext cx="241808" cy="208825"/>
            </a:xfrm>
            <a:custGeom>
              <a:rect b="b" l="l" r="r" t="t"/>
              <a:pathLst>
                <a:path extrusionOk="0" h="208825" w="241808">
                  <a:moveTo>
                    <a:pt x="134570" y="208786"/>
                  </a:moveTo>
                  <a:cubicBezTo>
                    <a:pt x="106313" y="208091"/>
                    <a:pt x="78949" y="198059"/>
                    <a:pt x="55906" y="182862"/>
                  </a:cubicBezTo>
                  <a:cubicBezTo>
                    <a:pt x="36438" y="170000"/>
                    <a:pt x="19802" y="152867"/>
                    <a:pt x="9869" y="133250"/>
                  </a:cubicBezTo>
                  <a:cubicBezTo>
                    <a:pt x="-957" y="111995"/>
                    <a:pt x="-3838" y="87660"/>
                    <a:pt x="6095" y="62581"/>
                  </a:cubicBezTo>
                  <a:cubicBezTo>
                    <a:pt x="41852" y="-27456"/>
                    <a:pt x="173307" y="-11514"/>
                    <a:pt x="222819" y="54635"/>
                  </a:cubicBezTo>
                  <a:cubicBezTo>
                    <a:pt x="238512" y="75642"/>
                    <a:pt x="245961" y="101665"/>
                    <a:pt x="239457" y="131015"/>
                  </a:cubicBezTo>
                  <a:cubicBezTo>
                    <a:pt x="228729" y="179436"/>
                    <a:pt x="186268" y="210077"/>
                    <a:pt x="134520" y="20878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2" name="Google Shape;5142;p37"/>
            <p:cNvSpPr/>
            <p:nvPr/>
          </p:nvSpPr>
          <p:spPr>
            <a:xfrm>
              <a:off x="9115621" y="-890104"/>
              <a:ext cx="231939" cy="154200"/>
            </a:xfrm>
            <a:custGeom>
              <a:rect b="b" l="l" r="r" t="t"/>
              <a:pathLst>
                <a:path extrusionOk="0" h="154200" w="231939">
                  <a:moveTo>
                    <a:pt x="124701" y="154200"/>
                  </a:moveTo>
                  <a:cubicBezTo>
                    <a:pt x="96444" y="153505"/>
                    <a:pt x="69080" y="143473"/>
                    <a:pt x="46037" y="128277"/>
                  </a:cubicBezTo>
                  <a:cubicBezTo>
                    <a:pt x="26569" y="115414"/>
                    <a:pt x="9932" y="98281"/>
                    <a:pt x="0" y="78664"/>
                  </a:cubicBezTo>
                  <a:cubicBezTo>
                    <a:pt x="23788" y="95450"/>
                    <a:pt x="50109" y="108760"/>
                    <a:pt x="79459" y="109753"/>
                  </a:cubicBezTo>
                  <a:cubicBezTo>
                    <a:pt x="102303" y="110597"/>
                    <a:pt x="124900" y="103595"/>
                    <a:pt x="144318" y="92669"/>
                  </a:cubicBezTo>
                  <a:cubicBezTo>
                    <a:pt x="169397" y="78515"/>
                    <a:pt x="189261" y="57260"/>
                    <a:pt x="201826" y="32926"/>
                  </a:cubicBezTo>
                  <a:cubicBezTo>
                    <a:pt x="207091" y="22795"/>
                    <a:pt x="209723" y="11273"/>
                    <a:pt x="212950" y="0"/>
                  </a:cubicBezTo>
                  <a:cubicBezTo>
                    <a:pt x="228643" y="21007"/>
                    <a:pt x="236092" y="47030"/>
                    <a:pt x="229588" y="76380"/>
                  </a:cubicBezTo>
                  <a:cubicBezTo>
                    <a:pt x="218860" y="124800"/>
                    <a:pt x="176399" y="155442"/>
                    <a:pt x="124651" y="154151"/>
                  </a:cubicBezTo>
                  <a:close/>
                </a:path>
              </a:pathLst>
            </a:custGeom>
            <a:solidFill>
              <a:srgbClr val="C455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3" name="Google Shape;5143;p37"/>
            <p:cNvSpPr/>
            <p:nvPr/>
          </p:nvSpPr>
          <p:spPr>
            <a:xfrm>
              <a:off x="9137775" y="-928464"/>
              <a:ext cx="112950" cy="74987"/>
            </a:xfrm>
            <a:custGeom>
              <a:rect b="b" l="l" r="r" t="t"/>
              <a:pathLst>
                <a:path extrusionOk="0" h="74987" w="112950">
                  <a:moveTo>
                    <a:pt x="77716" y="68654"/>
                  </a:moveTo>
                  <a:cubicBezTo>
                    <a:pt x="56064" y="78040"/>
                    <a:pt x="10971" y="79977"/>
                    <a:pt x="1585" y="53308"/>
                  </a:cubicBezTo>
                  <a:cubicBezTo>
                    <a:pt x="-12271" y="13926"/>
                    <a:pt x="68479" y="-9912"/>
                    <a:pt x="98078" y="3994"/>
                  </a:cubicBezTo>
                  <a:cubicBezTo>
                    <a:pt x="120476" y="14522"/>
                    <a:pt x="114168" y="36423"/>
                    <a:pt x="101405" y="51421"/>
                  </a:cubicBezTo>
                  <a:cubicBezTo>
                    <a:pt x="95048" y="58920"/>
                    <a:pt x="86854" y="64681"/>
                    <a:pt x="77716" y="68654"/>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4" name="Google Shape;5144;p37"/>
            <p:cNvSpPr/>
            <p:nvPr/>
          </p:nvSpPr>
          <p:spPr>
            <a:xfrm>
              <a:off x="9310351" y="-688891"/>
              <a:ext cx="237370" cy="223404"/>
            </a:xfrm>
            <a:custGeom>
              <a:rect b="b" l="l" r="r" t="t"/>
              <a:pathLst>
                <a:path extrusionOk="0" h="223404" w="237370">
                  <a:moveTo>
                    <a:pt x="144411" y="222949"/>
                  </a:moveTo>
                  <a:cubicBezTo>
                    <a:pt x="140290" y="223296"/>
                    <a:pt x="136068" y="223445"/>
                    <a:pt x="131748" y="223396"/>
                  </a:cubicBezTo>
                  <a:cubicBezTo>
                    <a:pt x="104036" y="222750"/>
                    <a:pt x="77170" y="212122"/>
                    <a:pt x="54573" y="195883"/>
                  </a:cubicBezTo>
                  <a:cubicBezTo>
                    <a:pt x="14744" y="167278"/>
                    <a:pt x="-12818" y="118857"/>
                    <a:pt x="6103" y="67308"/>
                  </a:cubicBezTo>
                  <a:cubicBezTo>
                    <a:pt x="28501" y="6423"/>
                    <a:pt x="88046" y="-9419"/>
                    <a:pt x="141184" y="4933"/>
                  </a:cubicBezTo>
                  <a:cubicBezTo>
                    <a:pt x="198941" y="20527"/>
                    <a:pt x="248999" y="71828"/>
                    <a:pt x="234996" y="139765"/>
                  </a:cubicBezTo>
                  <a:cubicBezTo>
                    <a:pt x="225161" y="187291"/>
                    <a:pt x="189355" y="218876"/>
                    <a:pt x="144313" y="22294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5" name="Google Shape;5145;p37"/>
            <p:cNvSpPr/>
            <p:nvPr/>
          </p:nvSpPr>
          <p:spPr>
            <a:xfrm>
              <a:off x="9310351" y="-688891"/>
              <a:ext cx="144411" cy="223404"/>
            </a:xfrm>
            <a:custGeom>
              <a:rect b="b" l="l" r="r" t="t"/>
              <a:pathLst>
                <a:path extrusionOk="0" h="223404" w="144411">
                  <a:moveTo>
                    <a:pt x="144411" y="222949"/>
                  </a:moveTo>
                  <a:cubicBezTo>
                    <a:pt x="140290" y="223296"/>
                    <a:pt x="136068" y="223445"/>
                    <a:pt x="131748" y="223396"/>
                  </a:cubicBezTo>
                  <a:cubicBezTo>
                    <a:pt x="104036" y="222750"/>
                    <a:pt x="77170" y="212122"/>
                    <a:pt x="54573" y="195883"/>
                  </a:cubicBezTo>
                  <a:cubicBezTo>
                    <a:pt x="14744" y="167278"/>
                    <a:pt x="-12818" y="118857"/>
                    <a:pt x="6103" y="67308"/>
                  </a:cubicBezTo>
                  <a:cubicBezTo>
                    <a:pt x="28501" y="6423"/>
                    <a:pt x="88046" y="-9419"/>
                    <a:pt x="141184" y="4933"/>
                  </a:cubicBezTo>
                  <a:cubicBezTo>
                    <a:pt x="112727" y="39051"/>
                    <a:pt x="73097" y="66812"/>
                    <a:pt x="65399" y="113494"/>
                  </a:cubicBezTo>
                  <a:cubicBezTo>
                    <a:pt x="58794" y="153372"/>
                    <a:pt x="86307" y="192605"/>
                    <a:pt x="121468" y="212520"/>
                  </a:cubicBezTo>
                  <a:cubicBezTo>
                    <a:pt x="128768" y="216642"/>
                    <a:pt x="136416" y="220118"/>
                    <a:pt x="144313" y="222949"/>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6" name="Google Shape;5146;p37"/>
            <p:cNvSpPr/>
            <p:nvPr/>
          </p:nvSpPr>
          <p:spPr>
            <a:xfrm>
              <a:off x="9413357" y="-606085"/>
              <a:ext cx="80951" cy="112301"/>
            </a:xfrm>
            <a:custGeom>
              <a:rect b="b" l="l" r="r" t="t"/>
              <a:pathLst>
                <a:path extrusionOk="0" h="112301" w="80951">
                  <a:moveTo>
                    <a:pt x="79397" y="61280"/>
                  </a:moveTo>
                  <a:cubicBezTo>
                    <a:pt x="74431" y="84323"/>
                    <a:pt x="49103" y="120726"/>
                    <a:pt x="20994" y="110545"/>
                  </a:cubicBezTo>
                  <a:cubicBezTo>
                    <a:pt x="-20573" y="95497"/>
                    <a:pt x="7536" y="16883"/>
                    <a:pt x="36936" y="2977"/>
                  </a:cubicBezTo>
                  <a:cubicBezTo>
                    <a:pt x="59184" y="-7551"/>
                    <a:pt x="73983" y="11718"/>
                    <a:pt x="78999" y="31483"/>
                  </a:cubicBezTo>
                  <a:cubicBezTo>
                    <a:pt x="81532" y="41366"/>
                    <a:pt x="81532" y="51547"/>
                    <a:pt x="79397" y="61280"/>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7" name="Google Shape;5147;p37"/>
            <p:cNvSpPr/>
            <p:nvPr/>
          </p:nvSpPr>
          <p:spPr>
            <a:xfrm>
              <a:off x="9293180" y="-866387"/>
              <a:ext cx="236630" cy="231810"/>
            </a:xfrm>
            <a:custGeom>
              <a:rect b="b" l="l" r="r" t="t"/>
              <a:pathLst>
                <a:path extrusionOk="0" h="231810" w="236630">
                  <a:moveTo>
                    <a:pt x="109835" y="229360"/>
                  </a:moveTo>
                  <a:cubicBezTo>
                    <a:pt x="82372" y="223549"/>
                    <a:pt x="57640" y="207956"/>
                    <a:pt x="38223" y="187644"/>
                  </a:cubicBezTo>
                  <a:cubicBezTo>
                    <a:pt x="3956" y="151788"/>
                    <a:pt x="-14469" y="98451"/>
                    <a:pt x="13988" y="50676"/>
                  </a:cubicBezTo>
                  <a:cubicBezTo>
                    <a:pt x="19699" y="41042"/>
                    <a:pt x="26303" y="32897"/>
                    <a:pt x="33505" y="26193"/>
                  </a:cubicBezTo>
                  <a:cubicBezTo>
                    <a:pt x="110034" y="-45122"/>
                    <a:pt x="257778" y="40545"/>
                    <a:pt x="234089" y="146871"/>
                  </a:cubicBezTo>
                  <a:cubicBezTo>
                    <a:pt x="232698" y="152980"/>
                    <a:pt x="230762" y="159188"/>
                    <a:pt x="228229" y="165445"/>
                  </a:cubicBezTo>
                  <a:cubicBezTo>
                    <a:pt x="207917" y="215057"/>
                    <a:pt x="160193" y="239988"/>
                    <a:pt x="109884" y="2294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8" name="Google Shape;5148;p37"/>
            <p:cNvSpPr/>
            <p:nvPr/>
          </p:nvSpPr>
          <p:spPr>
            <a:xfrm>
              <a:off x="9293180" y="-840194"/>
              <a:ext cx="234088" cy="205666"/>
            </a:xfrm>
            <a:custGeom>
              <a:rect b="b" l="l" r="r" t="t"/>
              <a:pathLst>
                <a:path extrusionOk="0" h="205666" w="234088">
                  <a:moveTo>
                    <a:pt x="109835" y="203167"/>
                  </a:moveTo>
                  <a:cubicBezTo>
                    <a:pt x="82372" y="197357"/>
                    <a:pt x="57640" y="181763"/>
                    <a:pt x="38223" y="161451"/>
                  </a:cubicBezTo>
                  <a:cubicBezTo>
                    <a:pt x="3956" y="125595"/>
                    <a:pt x="-14469" y="72258"/>
                    <a:pt x="13988" y="24483"/>
                  </a:cubicBezTo>
                  <a:cubicBezTo>
                    <a:pt x="19699" y="14849"/>
                    <a:pt x="26303" y="6704"/>
                    <a:pt x="33505" y="0"/>
                  </a:cubicBezTo>
                  <a:cubicBezTo>
                    <a:pt x="37427" y="16786"/>
                    <a:pt x="40159" y="34167"/>
                    <a:pt x="47906" y="49364"/>
                  </a:cubicBezTo>
                  <a:cubicBezTo>
                    <a:pt x="62210" y="77373"/>
                    <a:pt x="84855" y="101360"/>
                    <a:pt x="113113" y="115563"/>
                  </a:cubicBezTo>
                  <a:cubicBezTo>
                    <a:pt x="150310" y="134286"/>
                    <a:pt x="195203" y="135279"/>
                    <a:pt x="234089" y="120728"/>
                  </a:cubicBezTo>
                  <a:cubicBezTo>
                    <a:pt x="232698" y="126837"/>
                    <a:pt x="230762" y="133044"/>
                    <a:pt x="228229" y="139302"/>
                  </a:cubicBezTo>
                  <a:cubicBezTo>
                    <a:pt x="207917" y="188914"/>
                    <a:pt x="160193" y="213844"/>
                    <a:pt x="109884" y="203266"/>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49" name="Google Shape;5149;p37"/>
            <p:cNvSpPr/>
            <p:nvPr/>
          </p:nvSpPr>
          <p:spPr>
            <a:xfrm>
              <a:off x="9353781" y="-849571"/>
              <a:ext cx="82836" cy="71554"/>
            </a:xfrm>
            <a:custGeom>
              <a:rect b="b" l="l" r="r" t="t"/>
              <a:pathLst>
                <a:path extrusionOk="0" h="71554" w="82836">
                  <a:moveTo>
                    <a:pt x="78881" y="55016"/>
                  </a:moveTo>
                  <a:cubicBezTo>
                    <a:pt x="72475" y="65693"/>
                    <a:pt x="59762" y="71653"/>
                    <a:pt x="47347" y="71553"/>
                  </a:cubicBezTo>
                  <a:cubicBezTo>
                    <a:pt x="34931" y="71454"/>
                    <a:pt x="22962" y="65892"/>
                    <a:pt x="13527" y="57797"/>
                  </a:cubicBezTo>
                  <a:cubicBezTo>
                    <a:pt x="7964" y="53029"/>
                    <a:pt x="3048" y="47169"/>
                    <a:pt x="1012" y="40117"/>
                  </a:cubicBezTo>
                  <a:cubicBezTo>
                    <a:pt x="-2464" y="28248"/>
                    <a:pt x="3346" y="14839"/>
                    <a:pt x="13378" y="7539"/>
                  </a:cubicBezTo>
                  <a:cubicBezTo>
                    <a:pt x="23360" y="239"/>
                    <a:pt x="36719" y="-1400"/>
                    <a:pt x="48836" y="1083"/>
                  </a:cubicBezTo>
                  <a:cubicBezTo>
                    <a:pt x="70390" y="5553"/>
                    <a:pt x="91844" y="33463"/>
                    <a:pt x="78931" y="5496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0" name="Google Shape;5150;p37"/>
            <p:cNvSpPr/>
            <p:nvPr/>
          </p:nvSpPr>
          <p:spPr>
            <a:xfrm>
              <a:off x="9015933" y="-818043"/>
              <a:ext cx="225120" cy="214648"/>
            </a:xfrm>
            <a:custGeom>
              <a:rect b="b" l="l" r="r" t="t"/>
              <a:pathLst>
                <a:path extrusionOk="0" h="214648" w="225120">
                  <a:moveTo>
                    <a:pt x="117914" y="214289"/>
                  </a:moveTo>
                  <a:cubicBezTo>
                    <a:pt x="91593" y="212005"/>
                    <a:pt x="66762" y="200284"/>
                    <a:pt x="46252" y="183499"/>
                  </a:cubicBezTo>
                  <a:cubicBezTo>
                    <a:pt x="17398" y="159860"/>
                    <a:pt x="-3212" y="124699"/>
                    <a:pt x="414" y="87155"/>
                  </a:cubicBezTo>
                  <a:lnTo>
                    <a:pt x="414" y="87155"/>
                  </a:lnTo>
                  <a:cubicBezTo>
                    <a:pt x="1308" y="77619"/>
                    <a:pt x="3791" y="67935"/>
                    <a:pt x="8062" y="58251"/>
                  </a:cubicBezTo>
                  <a:cubicBezTo>
                    <a:pt x="58320" y="-55574"/>
                    <a:pt x="241125" y="13407"/>
                    <a:pt x="223992" y="128126"/>
                  </a:cubicBezTo>
                  <a:cubicBezTo>
                    <a:pt x="223346" y="132347"/>
                    <a:pt x="222453" y="136668"/>
                    <a:pt x="221260" y="141038"/>
                  </a:cubicBezTo>
                  <a:cubicBezTo>
                    <a:pt x="207901" y="189756"/>
                    <a:pt x="166185" y="218461"/>
                    <a:pt x="117964" y="214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1" name="Google Shape;5151;p37"/>
            <p:cNvSpPr/>
            <p:nvPr/>
          </p:nvSpPr>
          <p:spPr>
            <a:xfrm>
              <a:off x="9015933" y="-730888"/>
              <a:ext cx="223941" cy="127543"/>
            </a:xfrm>
            <a:custGeom>
              <a:rect b="b" l="l" r="r" t="t"/>
              <a:pathLst>
                <a:path extrusionOk="0" h="127543" w="223941">
                  <a:moveTo>
                    <a:pt x="117914" y="127135"/>
                  </a:moveTo>
                  <a:cubicBezTo>
                    <a:pt x="91593" y="124850"/>
                    <a:pt x="66762" y="113130"/>
                    <a:pt x="46252" y="96344"/>
                  </a:cubicBezTo>
                  <a:cubicBezTo>
                    <a:pt x="17398" y="72705"/>
                    <a:pt x="-3212" y="37544"/>
                    <a:pt x="414" y="0"/>
                  </a:cubicBezTo>
                  <a:cubicBezTo>
                    <a:pt x="20577" y="41468"/>
                    <a:pt x="60306" y="74046"/>
                    <a:pt x="106293" y="81297"/>
                  </a:cubicBezTo>
                  <a:cubicBezTo>
                    <a:pt x="148903" y="88001"/>
                    <a:pt x="193847" y="71414"/>
                    <a:pt x="223942" y="41021"/>
                  </a:cubicBezTo>
                  <a:cubicBezTo>
                    <a:pt x="223296" y="45242"/>
                    <a:pt x="222403" y="49563"/>
                    <a:pt x="221211" y="53933"/>
                  </a:cubicBezTo>
                  <a:cubicBezTo>
                    <a:pt x="207852" y="102651"/>
                    <a:pt x="166135" y="131356"/>
                    <a:pt x="117914" y="127135"/>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2" name="Google Shape;5152;p37"/>
            <p:cNvSpPr/>
            <p:nvPr/>
          </p:nvSpPr>
          <p:spPr>
            <a:xfrm>
              <a:off x="9037429" y="-787842"/>
              <a:ext cx="100528" cy="63413"/>
            </a:xfrm>
            <a:custGeom>
              <a:rect b="b" l="l" r="r" t="t"/>
              <a:pathLst>
                <a:path extrusionOk="0" h="63413" w="100528">
                  <a:moveTo>
                    <a:pt x="39208" y="488"/>
                  </a:moveTo>
                  <a:cubicBezTo>
                    <a:pt x="59420" y="-2342"/>
                    <a:pt x="97908" y="6994"/>
                    <a:pt x="100391" y="32173"/>
                  </a:cubicBezTo>
                  <a:cubicBezTo>
                    <a:pt x="104116" y="69369"/>
                    <a:pt x="31013" y="70214"/>
                    <a:pt x="8864" y="51094"/>
                  </a:cubicBezTo>
                  <a:cubicBezTo>
                    <a:pt x="-7922" y="36592"/>
                    <a:pt x="1862" y="19310"/>
                    <a:pt x="15668" y="9527"/>
                  </a:cubicBezTo>
                  <a:cubicBezTo>
                    <a:pt x="22571" y="4660"/>
                    <a:pt x="30666" y="1680"/>
                    <a:pt x="39208" y="488"/>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3" name="Google Shape;5153;p37"/>
            <p:cNvSpPr/>
            <p:nvPr/>
          </p:nvSpPr>
          <p:spPr>
            <a:xfrm>
              <a:off x="9128454" y="-691656"/>
              <a:ext cx="226173" cy="212851"/>
            </a:xfrm>
            <a:custGeom>
              <a:rect b="b" l="l" r="r" t="t"/>
              <a:pathLst>
                <a:path extrusionOk="0" h="212851" w="226173">
                  <a:moveTo>
                    <a:pt x="125475" y="212851"/>
                  </a:moveTo>
                  <a:cubicBezTo>
                    <a:pt x="123539" y="212851"/>
                    <a:pt x="121602" y="212702"/>
                    <a:pt x="119665" y="212553"/>
                  </a:cubicBezTo>
                  <a:lnTo>
                    <a:pt x="119665" y="212553"/>
                  </a:lnTo>
                  <a:cubicBezTo>
                    <a:pt x="95331" y="210666"/>
                    <a:pt x="71940" y="200933"/>
                    <a:pt x="51976" y="186630"/>
                  </a:cubicBezTo>
                  <a:cubicBezTo>
                    <a:pt x="14034" y="159415"/>
                    <a:pt x="-12237" y="113230"/>
                    <a:pt x="5840" y="64114"/>
                  </a:cubicBezTo>
                  <a:cubicBezTo>
                    <a:pt x="22328" y="19269"/>
                    <a:pt x="59971" y="100"/>
                    <a:pt x="99602" y="0"/>
                  </a:cubicBezTo>
                  <a:cubicBezTo>
                    <a:pt x="167043" y="-149"/>
                    <a:pt x="240046" y="54976"/>
                    <a:pt x="223905" y="133144"/>
                  </a:cubicBezTo>
                  <a:cubicBezTo>
                    <a:pt x="213675" y="182558"/>
                    <a:pt x="173896" y="213944"/>
                    <a:pt x="125475" y="2128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4" name="Google Shape;5154;p37"/>
            <p:cNvSpPr/>
            <p:nvPr/>
          </p:nvSpPr>
          <p:spPr>
            <a:xfrm>
              <a:off x="9128454" y="-691655"/>
              <a:ext cx="119665" cy="212553"/>
            </a:xfrm>
            <a:custGeom>
              <a:rect b="b" l="l" r="r" t="t"/>
              <a:pathLst>
                <a:path extrusionOk="0" h="212553" w="119665">
                  <a:moveTo>
                    <a:pt x="119665" y="212503"/>
                  </a:moveTo>
                  <a:cubicBezTo>
                    <a:pt x="95331" y="210666"/>
                    <a:pt x="71940" y="200932"/>
                    <a:pt x="51976" y="186630"/>
                  </a:cubicBezTo>
                  <a:cubicBezTo>
                    <a:pt x="14034" y="159415"/>
                    <a:pt x="-12237" y="113229"/>
                    <a:pt x="5840" y="64114"/>
                  </a:cubicBezTo>
                  <a:cubicBezTo>
                    <a:pt x="22328" y="19269"/>
                    <a:pt x="59971" y="99"/>
                    <a:pt x="99602" y="0"/>
                  </a:cubicBezTo>
                  <a:cubicBezTo>
                    <a:pt x="85945" y="8443"/>
                    <a:pt x="74125" y="19964"/>
                    <a:pt x="65832" y="33770"/>
                  </a:cubicBezTo>
                  <a:cubicBezTo>
                    <a:pt x="41646" y="73947"/>
                    <a:pt x="46265" y="127929"/>
                    <a:pt x="72138" y="167063"/>
                  </a:cubicBezTo>
                  <a:cubicBezTo>
                    <a:pt x="84405" y="185587"/>
                    <a:pt x="100843" y="200833"/>
                    <a:pt x="119615" y="212553"/>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5" name="Google Shape;5155;p37"/>
            <p:cNvSpPr/>
            <p:nvPr/>
          </p:nvSpPr>
          <p:spPr>
            <a:xfrm>
              <a:off x="9238211" y="-604553"/>
              <a:ext cx="77104" cy="107020"/>
            </a:xfrm>
            <a:custGeom>
              <a:rect b="b" l="l" r="r" t="t"/>
              <a:pathLst>
                <a:path extrusionOk="0" h="107020" w="77104">
                  <a:moveTo>
                    <a:pt x="75661" y="58407"/>
                  </a:moveTo>
                  <a:cubicBezTo>
                    <a:pt x="70893" y="80358"/>
                    <a:pt x="46807" y="115071"/>
                    <a:pt x="19990" y="105338"/>
                  </a:cubicBezTo>
                  <a:cubicBezTo>
                    <a:pt x="-19591" y="90985"/>
                    <a:pt x="7177" y="16095"/>
                    <a:pt x="35186" y="2835"/>
                  </a:cubicBezTo>
                  <a:cubicBezTo>
                    <a:pt x="56392" y="-7196"/>
                    <a:pt x="70446" y="11179"/>
                    <a:pt x="75264" y="30001"/>
                  </a:cubicBezTo>
                  <a:cubicBezTo>
                    <a:pt x="77647" y="39387"/>
                    <a:pt x="77647" y="49120"/>
                    <a:pt x="75661" y="5840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6" name="Google Shape;5156;p37"/>
            <p:cNvSpPr/>
            <p:nvPr/>
          </p:nvSpPr>
          <p:spPr>
            <a:xfrm>
              <a:off x="8930212" y="-681620"/>
              <a:ext cx="228135" cy="208739"/>
            </a:xfrm>
            <a:custGeom>
              <a:rect b="b" l="l" r="r" t="t"/>
              <a:pathLst>
                <a:path extrusionOk="0" h="208739" w="228135">
                  <a:moveTo>
                    <a:pt x="143395" y="207732"/>
                  </a:moveTo>
                  <a:cubicBezTo>
                    <a:pt x="117223" y="211258"/>
                    <a:pt x="90406" y="205299"/>
                    <a:pt x="66668" y="193430"/>
                  </a:cubicBezTo>
                  <a:cubicBezTo>
                    <a:pt x="42880" y="181511"/>
                    <a:pt x="21873" y="162937"/>
                    <a:pt x="10103" y="139596"/>
                  </a:cubicBezTo>
                  <a:cubicBezTo>
                    <a:pt x="1163" y="122066"/>
                    <a:pt x="-2512" y="101804"/>
                    <a:pt x="1809" y="79654"/>
                  </a:cubicBezTo>
                  <a:cubicBezTo>
                    <a:pt x="22369" y="-24884"/>
                    <a:pt x="167332" y="-19968"/>
                    <a:pt x="213816" y="56313"/>
                  </a:cubicBezTo>
                  <a:cubicBezTo>
                    <a:pt x="223599" y="72354"/>
                    <a:pt x="229012" y="91573"/>
                    <a:pt x="228019" y="113573"/>
                  </a:cubicBezTo>
                  <a:cubicBezTo>
                    <a:pt x="225685" y="163980"/>
                    <a:pt x="191319" y="201227"/>
                    <a:pt x="143345" y="2076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7" name="Google Shape;5157;p37"/>
            <p:cNvSpPr/>
            <p:nvPr/>
          </p:nvSpPr>
          <p:spPr>
            <a:xfrm>
              <a:off x="8940315" y="-625257"/>
              <a:ext cx="218082" cy="152376"/>
            </a:xfrm>
            <a:custGeom>
              <a:rect b="b" l="l" r="r" t="t"/>
              <a:pathLst>
                <a:path extrusionOk="0" h="152376" w="218082">
                  <a:moveTo>
                    <a:pt x="133292" y="151370"/>
                  </a:moveTo>
                  <a:cubicBezTo>
                    <a:pt x="107120" y="154896"/>
                    <a:pt x="80303" y="148936"/>
                    <a:pt x="56565" y="137067"/>
                  </a:cubicBezTo>
                  <a:cubicBezTo>
                    <a:pt x="32777" y="125148"/>
                    <a:pt x="11770" y="106575"/>
                    <a:pt x="0" y="83233"/>
                  </a:cubicBezTo>
                  <a:cubicBezTo>
                    <a:pt x="8492" y="87802"/>
                    <a:pt x="17233" y="91825"/>
                    <a:pt x="25923" y="95450"/>
                  </a:cubicBezTo>
                  <a:cubicBezTo>
                    <a:pt x="50655" y="105730"/>
                    <a:pt x="77522" y="114322"/>
                    <a:pt x="103942" y="109604"/>
                  </a:cubicBezTo>
                  <a:cubicBezTo>
                    <a:pt x="130909" y="104836"/>
                    <a:pt x="153803" y="86610"/>
                    <a:pt x="171135" y="65455"/>
                  </a:cubicBezTo>
                  <a:cubicBezTo>
                    <a:pt x="186580" y="46533"/>
                    <a:pt x="198349" y="23937"/>
                    <a:pt x="203762" y="0"/>
                  </a:cubicBezTo>
                  <a:cubicBezTo>
                    <a:pt x="213546" y="16041"/>
                    <a:pt x="218959" y="35260"/>
                    <a:pt x="217966" y="57260"/>
                  </a:cubicBezTo>
                  <a:cubicBezTo>
                    <a:pt x="215632" y="107667"/>
                    <a:pt x="181266" y="144914"/>
                    <a:pt x="133292" y="151370"/>
                  </a:cubicBezTo>
                  <a:close/>
                </a:path>
              </a:pathLst>
            </a:custGeom>
            <a:solidFill>
              <a:srgbClr val="000000">
                <a:alpha val="763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8" name="Google Shape;5158;p37"/>
            <p:cNvSpPr/>
            <p:nvPr/>
          </p:nvSpPr>
          <p:spPr>
            <a:xfrm>
              <a:off x="8946551" y="-651565"/>
              <a:ext cx="94436" cy="72528"/>
            </a:xfrm>
            <a:custGeom>
              <a:rect b="b" l="l" r="r" t="t"/>
              <a:pathLst>
                <a:path extrusionOk="0" h="72528" w="94436">
                  <a:moveTo>
                    <a:pt x="21524" y="12800"/>
                  </a:moveTo>
                  <a:cubicBezTo>
                    <a:pt x="38111" y="931"/>
                    <a:pt x="76550" y="-8654"/>
                    <a:pt x="90455" y="12502"/>
                  </a:cubicBezTo>
                  <a:cubicBezTo>
                    <a:pt x="111015" y="43739"/>
                    <a:pt x="46653" y="78354"/>
                    <a:pt x="18147" y="71699"/>
                  </a:cubicBezTo>
                  <a:cubicBezTo>
                    <a:pt x="-3456" y="66633"/>
                    <a:pt x="-2810" y="46769"/>
                    <a:pt x="4888" y="31721"/>
                  </a:cubicBezTo>
                  <a:cubicBezTo>
                    <a:pt x="8762" y="24222"/>
                    <a:pt x="14522" y="17816"/>
                    <a:pt x="21524" y="12800"/>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59" name="Google Shape;5159;p37"/>
            <p:cNvSpPr/>
            <p:nvPr/>
          </p:nvSpPr>
          <p:spPr>
            <a:xfrm>
              <a:off x="9635727" y="-999219"/>
              <a:ext cx="456161" cy="486171"/>
            </a:xfrm>
            <a:custGeom>
              <a:rect b="b" l="l" r="r" t="t"/>
              <a:pathLst>
                <a:path extrusionOk="0" h="486171" w="456161">
                  <a:moveTo>
                    <a:pt x="124438" y="402959"/>
                  </a:moveTo>
                  <a:cubicBezTo>
                    <a:pt x="97124" y="393076"/>
                    <a:pt x="91810" y="356177"/>
                    <a:pt x="97720" y="327672"/>
                  </a:cubicBezTo>
                  <a:cubicBezTo>
                    <a:pt x="103629" y="299364"/>
                    <a:pt x="115897" y="272398"/>
                    <a:pt x="133476" y="249504"/>
                  </a:cubicBezTo>
                  <a:cubicBezTo>
                    <a:pt x="105616" y="272150"/>
                    <a:pt x="68816" y="294051"/>
                    <a:pt x="35990" y="279599"/>
                  </a:cubicBezTo>
                  <a:cubicBezTo>
                    <a:pt x="12003" y="268971"/>
                    <a:pt x="-759" y="240962"/>
                    <a:pt x="35" y="214790"/>
                  </a:cubicBezTo>
                  <a:cubicBezTo>
                    <a:pt x="829" y="188569"/>
                    <a:pt x="12798" y="163986"/>
                    <a:pt x="26802" y="141787"/>
                  </a:cubicBezTo>
                  <a:cubicBezTo>
                    <a:pt x="45873" y="111444"/>
                    <a:pt x="76812" y="71217"/>
                    <a:pt x="112370" y="41420"/>
                  </a:cubicBezTo>
                  <a:cubicBezTo>
                    <a:pt x="132086" y="24883"/>
                    <a:pt x="153241" y="11574"/>
                    <a:pt x="174646" y="5018"/>
                  </a:cubicBezTo>
                  <a:cubicBezTo>
                    <a:pt x="180457" y="3181"/>
                    <a:pt x="186367" y="1840"/>
                    <a:pt x="192226" y="1144"/>
                  </a:cubicBezTo>
                  <a:cubicBezTo>
                    <a:pt x="192674" y="1045"/>
                    <a:pt x="193070" y="996"/>
                    <a:pt x="193468" y="946"/>
                  </a:cubicBezTo>
                  <a:cubicBezTo>
                    <a:pt x="218448" y="-1835"/>
                    <a:pt x="244769" y="1691"/>
                    <a:pt x="270593" y="9239"/>
                  </a:cubicBezTo>
                  <a:cubicBezTo>
                    <a:pt x="315239" y="22301"/>
                    <a:pt x="358544" y="47380"/>
                    <a:pt x="391570" y="72459"/>
                  </a:cubicBezTo>
                  <a:cubicBezTo>
                    <a:pt x="413818" y="89394"/>
                    <a:pt x="435421" y="108663"/>
                    <a:pt x="447488" y="133841"/>
                  </a:cubicBezTo>
                  <a:cubicBezTo>
                    <a:pt x="459557" y="158970"/>
                    <a:pt x="460102" y="191449"/>
                    <a:pt x="442275" y="213002"/>
                  </a:cubicBezTo>
                  <a:cubicBezTo>
                    <a:pt x="424445" y="234506"/>
                    <a:pt x="386305" y="237982"/>
                    <a:pt x="369420" y="215734"/>
                  </a:cubicBezTo>
                  <a:cubicBezTo>
                    <a:pt x="395096" y="252781"/>
                    <a:pt x="422062" y="295193"/>
                    <a:pt x="414115" y="339640"/>
                  </a:cubicBezTo>
                  <a:cubicBezTo>
                    <a:pt x="411632" y="353545"/>
                    <a:pt x="405673" y="366855"/>
                    <a:pt x="396933" y="377979"/>
                  </a:cubicBezTo>
                  <a:cubicBezTo>
                    <a:pt x="384467" y="393722"/>
                    <a:pt x="365050" y="405243"/>
                    <a:pt x="345036" y="403356"/>
                  </a:cubicBezTo>
                  <a:cubicBezTo>
                    <a:pt x="328598" y="401767"/>
                    <a:pt x="313253" y="389004"/>
                    <a:pt x="309676" y="373460"/>
                  </a:cubicBezTo>
                  <a:cubicBezTo>
                    <a:pt x="310273" y="392083"/>
                    <a:pt x="308484" y="410806"/>
                    <a:pt x="304314" y="428982"/>
                  </a:cubicBezTo>
                  <a:cubicBezTo>
                    <a:pt x="300838" y="444178"/>
                    <a:pt x="295474" y="459425"/>
                    <a:pt x="284945" y="470897"/>
                  </a:cubicBezTo>
                  <a:cubicBezTo>
                    <a:pt x="274417" y="482368"/>
                    <a:pt x="257780" y="489321"/>
                    <a:pt x="242931" y="484752"/>
                  </a:cubicBezTo>
                  <a:cubicBezTo>
                    <a:pt x="225947" y="479538"/>
                    <a:pt x="216263" y="461908"/>
                    <a:pt x="210352" y="445221"/>
                  </a:cubicBezTo>
                  <a:cubicBezTo>
                    <a:pt x="201464" y="420390"/>
                    <a:pt x="196994" y="394020"/>
                    <a:pt x="197193" y="367749"/>
                  </a:cubicBezTo>
                  <a:cubicBezTo>
                    <a:pt x="178072" y="389103"/>
                    <a:pt x="151404" y="412643"/>
                    <a:pt x="124389" y="4029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60" name="Google Shape;5160;p37"/>
            <p:cNvSpPr/>
            <p:nvPr/>
          </p:nvSpPr>
          <p:spPr>
            <a:xfrm>
              <a:off x="9709230" y="-999164"/>
              <a:ext cx="259581" cy="395061"/>
            </a:xfrm>
            <a:custGeom>
              <a:rect b="b" l="l" r="r" t="t"/>
              <a:pathLst>
                <a:path extrusionOk="0" h="395061" w="259581">
                  <a:moveTo>
                    <a:pt x="176201" y="389451"/>
                  </a:moveTo>
                  <a:cubicBezTo>
                    <a:pt x="170589" y="384038"/>
                    <a:pt x="167857" y="376340"/>
                    <a:pt x="165622" y="368891"/>
                  </a:cubicBezTo>
                  <a:cubicBezTo>
                    <a:pt x="159564" y="348877"/>
                    <a:pt x="155392" y="328218"/>
                    <a:pt x="153058" y="307459"/>
                  </a:cubicBezTo>
                  <a:cubicBezTo>
                    <a:pt x="143970" y="322407"/>
                    <a:pt x="120381" y="320471"/>
                    <a:pt x="107816" y="308254"/>
                  </a:cubicBezTo>
                  <a:cubicBezTo>
                    <a:pt x="106774" y="307260"/>
                    <a:pt x="105829" y="306168"/>
                    <a:pt x="104985" y="305026"/>
                  </a:cubicBezTo>
                  <a:cubicBezTo>
                    <a:pt x="103396" y="302940"/>
                    <a:pt x="102055" y="300755"/>
                    <a:pt x="100863" y="298470"/>
                  </a:cubicBezTo>
                  <a:cubicBezTo>
                    <a:pt x="93613" y="284267"/>
                    <a:pt x="94060" y="266637"/>
                    <a:pt x="96344" y="250497"/>
                  </a:cubicBezTo>
                  <a:cubicBezTo>
                    <a:pt x="99026" y="231774"/>
                    <a:pt x="103744" y="212654"/>
                    <a:pt x="99671" y="194131"/>
                  </a:cubicBezTo>
                  <a:cubicBezTo>
                    <a:pt x="85121" y="201977"/>
                    <a:pt x="70222" y="210022"/>
                    <a:pt x="53833" y="212307"/>
                  </a:cubicBezTo>
                  <a:cubicBezTo>
                    <a:pt x="38736" y="214393"/>
                    <a:pt x="22050" y="210767"/>
                    <a:pt x="11720" y="199891"/>
                  </a:cubicBezTo>
                  <a:cubicBezTo>
                    <a:pt x="10827" y="198948"/>
                    <a:pt x="9981" y="197905"/>
                    <a:pt x="9187" y="196862"/>
                  </a:cubicBezTo>
                  <a:cubicBezTo>
                    <a:pt x="7498" y="194627"/>
                    <a:pt x="6109" y="192194"/>
                    <a:pt x="4917" y="189711"/>
                  </a:cubicBezTo>
                  <a:cubicBezTo>
                    <a:pt x="1043" y="181070"/>
                    <a:pt x="1" y="171087"/>
                    <a:pt x="1" y="161503"/>
                  </a:cubicBezTo>
                  <a:cubicBezTo>
                    <a:pt x="-99" y="122965"/>
                    <a:pt x="12862" y="86166"/>
                    <a:pt x="31883" y="53041"/>
                  </a:cubicBezTo>
                  <a:cubicBezTo>
                    <a:pt x="33869" y="49565"/>
                    <a:pt x="36104" y="45642"/>
                    <a:pt x="38537" y="41420"/>
                  </a:cubicBezTo>
                  <a:cubicBezTo>
                    <a:pt x="58254" y="24883"/>
                    <a:pt x="79410" y="11573"/>
                    <a:pt x="100813" y="5018"/>
                  </a:cubicBezTo>
                  <a:cubicBezTo>
                    <a:pt x="106625" y="3180"/>
                    <a:pt x="112534" y="1840"/>
                    <a:pt x="118394" y="1144"/>
                  </a:cubicBezTo>
                  <a:cubicBezTo>
                    <a:pt x="118841" y="1045"/>
                    <a:pt x="119238" y="995"/>
                    <a:pt x="119635" y="946"/>
                  </a:cubicBezTo>
                  <a:cubicBezTo>
                    <a:pt x="144615" y="-1835"/>
                    <a:pt x="170936" y="1691"/>
                    <a:pt x="196760" y="9239"/>
                  </a:cubicBezTo>
                  <a:cubicBezTo>
                    <a:pt x="215483" y="30594"/>
                    <a:pt x="231275" y="55872"/>
                    <a:pt x="241456" y="77226"/>
                  </a:cubicBezTo>
                  <a:cubicBezTo>
                    <a:pt x="245925" y="86563"/>
                    <a:pt x="249353" y="95105"/>
                    <a:pt x="251438" y="102206"/>
                  </a:cubicBezTo>
                  <a:cubicBezTo>
                    <a:pt x="251438" y="102206"/>
                    <a:pt x="251438" y="102355"/>
                    <a:pt x="251488" y="102405"/>
                  </a:cubicBezTo>
                  <a:cubicBezTo>
                    <a:pt x="256703" y="120283"/>
                    <a:pt x="259434" y="140198"/>
                    <a:pt x="251488" y="157033"/>
                  </a:cubicBezTo>
                  <a:cubicBezTo>
                    <a:pt x="243492" y="173868"/>
                    <a:pt x="221492" y="184943"/>
                    <a:pt x="205402" y="175607"/>
                  </a:cubicBezTo>
                  <a:cubicBezTo>
                    <a:pt x="220847" y="195422"/>
                    <a:pt x="236639" y="215883"/>
                    <a:pt x="247266" y="238429"/>
                  </a:cubicBezTo>
                  <a:cubicBezTo>
                    <a:pt x="251190" y="246723"/>
                    <a:pt x="254369" y="255264"/>
                    <a:pt x="256603" y="264204"/>
                  </a:cubicBezTo>
                  <a:cubicBezTo>
                    <a:pt x="257199" y="266637"/>
                    <a:pt x="257745" y="269120"/>
                    <a:pt x="258193" y="271603"/>
                  </a:cubicBezTo>
                  <a:cubicBezTo>
                    <a:pt x="260179" y="282231"/>
                    <a:pt x="260527" y="293653"/>
                    <a:pt x="255907" y="303387"/>
                  </a:cubicBezTo>
                  <a:cubicBezTo>
                    <a:pt x="251239" y="313170"/>
                    <a:pt x="240563" y="320669"/>
                    <a:pt x="229934" y="318683"/>
                  </a:cubicBezTo>
                  <a:cubicBezTo>
                    <a:pt x="217419" y="316448"/>
                    <a:pt x="210417" y="303387"/>
                    <a:pt x="205252" y="291816"/>
                  </a:cubicBezTo>
                  <a:cubicBezTo>
                    <a:pt x="212901" y="320222"/>
                    <a:pt x="212751" y="350665"/>
                    <a:pt x="205004" y="378972"/>
                  </a:cubicBezTo>
                  <a:cubicBezTo>
                    <a:pt x="203862" y="383293"/>
                    <a:pt x="202273" y="387911"/>
                    <a:pt x="199194" y="391090"/>
                  </a:cubicBezTo>
                  <a:cubicBezTo>
                    <a:pt x="199094" y="391239"/>
                    <a:pt x="198945" y="391338"/>
                    <a:pt x="198796" y="391487"/>
                  </a:cubicBezTo>
                  <a:cubicBezTo>
                    <a:pt x="198350" y="391884"/>
                    <a:pt x="197903" y="392282"/>
                    <a:pt x="197407" y="392629"/>
                  </a:cubicBezTo>
                  <a:cubicBezTo>
                    <a:pt x="191100" y="397198"/>
                    <a:pt x="181762" y="394864"/>
                    <a:pt x="176151" y="38950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61" name="Google Shape;5161;p37"/>
            <p:cNvSpPr/>
            <p:nvPr/>
          </p:nvSpPr>
          <p:spPr>
            <a:xfrm>
              <a:off x="9676817" y="-998069"/>
              <a:ext cx="374360" cy="392990"/>
            </a:xfrm>
            <a:custGeom>
              <a:rect b="b" l="l" r="r" t="t"/>
              <a:pathLst>
                <a:path extrusionOk="0" h="392990" w="374360">
                  <a:moveTo>
                    <a:pt x="92604" y="365065"/>
                  </a:moveTo>
                  <a:cubicBezTo>
                    <a:pt x="89177" y="362433"/>
                    <a:pt x="110978" y="329755"/>
                    <a:pt x="119968" y="317240"/>
                  </a:cubicBezTo>
                  <a:cubicBezTo>
                    <a:pt x="124635" y="310734"/>
                    <a:pt x="129056" y="304130"/>
                    <a:pt x="133227" y="297375"/>
                  </a:cubicBezTo>
                  <a:cubicBezTo>
                    <a:pt x="156816" y="259781"/>
                    <a:pt x="173851" y="218413"/>
                    <a:pt x="184180" y="175108"/>
                  </a:cubicBezTo>
                  <a:cubicBezTo>
                    <a:pt x="174446" y="132150"/>
                    <a:pt x="165408" y="94656"/>
                    <a:pt x="159796" y="76231"/>
                  </a:cubicBezTo>
                  <a:cubicBezTo>
                    <a:pt x="156171" y="64560"/>
                    <a:pt x="152347" y="52989"/>
                    <a:pt x="148175" y="41517"/>
                  </a:cubicBezTo>
                  <a:cubicBezTo>
                    <a:pt x="145891" y="51847"/>
                    <a:pt x="143060" y="62127"/>
                    <a:pt x="139683" y="72159"/>
                  </a:cubicBezTo>
                  <a:cubicBezTo>
                    <a:pt x="126374" y="112385"/>
                    <a:pt x="79890" y="164431"/>
                    <a:pt x="44183" y="198797"/>
                  </a:cubicBezTo>
                  <a:cubicBezTo>
                    <a:pt x="20345" y="221641"/>
                    <a:pt x="1326" y="236689"/>
                    <a:pt x="134" y="235149"/>
                  </a:cubicBezTo>
                  <a:cubicBezTo>
                    <a:pt x="-1953" y="232467"/>
                    <a:pt x="20793" y="206147"/>
                    <a:pt x="37380" y="188616"/>
                  </a:cubicBezTo>
                  <a:cubicBezTo>
                    <a:pt x="41849" y="183898"/>
                    <a:pt x="45872" y="179776"/>
                    <a:pt x="48802" y="176945"/>
                  </a:cubicBezTo>
                  <a:cubicBezTo>
                    <a:pt x="97371" y="130412"/>
                    <a:pt x="126920" y="78019"/>
                    <a:pt x="135909" y="11472"/>
                  </a:cubicBezTo>
                  <a:cubicBezTo>
                    <a:pt x="135909" y="11124"/>
                    <a:pt x="136058" y="10876"/>
                    <a:pt x="136108" y="10528"/>
                  </a:cubicBezTo>
                  <a:cubicBezTo>
                    <a:pt x="135164" y="8293"/>
                    <a:pt x="134270" y="6059"/>
                    <a:pt x="133227" y="3874"/>
                  </a:cubicBezTo>
                  <a:cubicBezTo>
                    <a:pt x="139038" y="2036"/>
                    <a:pt x="144948" y="695"/>
                    <a:pt x="150807" y="0"/>
                  </a:cubicBezTo>
                  <a:cubicBezTo>
                    <a:pt x="152397" y="3725"/>
                    <a:pt x="153986" y="7549"/>
                    <a:pt x="155525" y="11372"/>
                  </a:cubicBezTo>
                  <a:cubicBezTo>
                    <a:pt x="173006" y="16537"/>
                    <a:pt x="190587" y="26023"/>
                    <a:pt x="207373" y="33075"/>
                  </a:cubicBezTo>
                  <a:cubicBezTo>
                    <a:pt x="225897" y="40872"/>
                    <a:pt x="249883" y="57310"/>
                    <a:pt x="273870" y="76082"/>
                  </a:cubicBezTo>
                  <a:cubicBezTo>
                    <a:pt x="328498" y="118791"/>
                    <a:pt x="383076" y="173519"/>
                    <a:pt x="373194" y="165672"/>
                  </a:cubicBezTo>
                  <a:cubicBezTo>
                    <a:pt x="351789" y="148688"/>
                    <a:pt x="319063" y="124602"/>
                    <a:pt x="283802" y="101062"/>
                  </a:cubicBezTo>
                  <a:cubicBezTo>
                    <a:pt x="242582" y="73549"/>
                    <a:pt x="197887" y="46732"/>
                    <a:pt x="163670" y="32926"/>
                  </a:cubicBezTo>
                  <a:cubicBezTo>
                    <a:pt x="180306" y="78714"/>
                    <a:pt x="192325" y="126241"/>
                    <a:pt x="201661" y="174015"/>
                  </a:cubicBezTo>
                  <a:cubicBezTo>
                    <a:pt x="202704" y="179478"/>
                    <a:pt x="203698" y="184991"/>
                    <a:pt x="204691" y="190453"/>
                  </a:cubicBezTo>
                  <a:cubicBezTo>
                    <a:pt x="217107" y="194873"/>
                    <a:pt x="229124" y="200336"/>
                    <a:pt x="240696" y="206643"/>
                  </a:cubicBezTo>
                  <a:cubicBezTo>
                    <a:pt x="252714" y="213248"/>
                    <a:pt x="266222" y="224422"/>
                    <a:pt x="279580" y="237285"/>
                  </a:cubicBezTo>
                  <a:cubicBezTo>
                    <a:pt x="315635" y="272147"/>
                    <a:pt x="350002" y="319425"/>
                    <a:pt x="347220" y="321610"/>
                  </a:cubicBezTo>
                  <a:cubicBezTo>
                    <a:pt x="344043" y="324094"/>
                    <a:pt x="320404" y="297326"/>
                    <a:pt x="311464" y="286798"/>
                  </a:cubicBezTo>
                  <a:cubicBezTo>
                    <a:pt x="304362" y="278405"/>
                    <a:pt x="296864" y="270508"/>
                    <a:pt x="288868" y="263059"/>
                  </a:cubicBezTo>
                  <a:cubicBezTo>
                    <a:pt x="265229" y="241059"/>
                    <a:pt x="238014" y="223528"/>
                    <a:pt x="208217" y="210666"/>
                  </a:cubicBezTo>
                  <a:cubicBezTo>
                    <a:pt x="211494" y="230382"/>
                    <a:pt x="214524" y="250197"/>
                    <a:pt x="217156" y="270012"/>
                  </a:cubicBezTo>
                  <a:cubicBezTo>
                    <a:pt x="221327" y="300951"/>
                    <a:pt x="227734" y="357516"/>
                    <a:pt x="231409" y="389945"/>
                  </a:cubicBezTo>
                  <a:cubicBezTo>
                    <a:pt x="231508" y="390889"/>
                    <a:pt x="231607" y="391832"/>
                    <a:pt x="231707" y="392726"/>
                  </a:cubicBezTo>
                  <a:cubicBezTo>
                    <a:pt x="231806" y="393471"/>
                    <a:pt x="231558" y="392627"/>
                    <a:pt x="231012" y="390343"/>
                  </a:cubicBezTo>
                  <a:cubicBezTo>
                    <a:pt x="227287" y="374451"/>
                    <a:pt x="209508" y="289430"/>
                    <a:pt x="191878" y="210120"/>
                  </a:cubicBezTo>
                  <a:cubicBezTo>
                    <a:pt x="191034" y="213695"/>
                    <a:pt x="190091" y="217221"/>
                    <a:pt x="188849" y="220797"/>
                  </a:cubicBezTo>
                  <a:cubicBezTo>
                    <a:pt x="180555" y="245131"/>
                    <a:pt x="160045" y="278504"/>
                    <a:pt x="140031" y="307060"/>
                  </a:cubicBezTo>
                  <a:cubicBezTo>
                    <a:pt x="116938" y="340085"/>
                    <a:pt x="94442" y="366555"/>
                    <a:pt x="92355" y="3649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62" name="Google Shape;5162;p37"/>
            <p:cNvSpPr/>
            <p:nvPr/>
          </p:nvSpPr>
          <p:spPr>
            <a:xfrm>
              <a:off x="9068393" y="-489713"/>
              <a:ext cx="571409" cy="14148"/>
            </a:xfrm>
            <a:custGeom>
              <a:rect b="b" l="l" r="r" t="t"/>
              <a:pathLst>
                <a:path extrusionOk="0" h="14148" w="571409">
                  <a:moveTo>
                    <a:pt x="0" y="8078"/>
                  </a:moveTo>
                  <a:cubicBezTo>
                    <a:pt x="0" y="8078"/>
                    <a:pt x="337652" y="-10098"/>
                    <a:pt x="571410" y="8078"/>
                  </a:cubicBezTo>
                  <a:cubicBezTo>
                    <a:pt x="571410" y="8078"/>
                    <a:pt x="117749" y="21735"/>
                    <a:pt x="0" y="8078"/>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163" name="Google Shape;5163;p37"/>
          <p:cNvSpPr txBox="1"/>
          <p:nvPr>
            <p:ph type="title"/>
          </p:nvPr>
        </p:nvSpPr>
        <p:spPr>
          <a:xfrm>
            <a:off x="713225" y="1586863"/>
            <a:ext cx="3110700" cy="113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19XX</a:t>
            </a:r>
            <a:endParaRPr/>
          </a:p>
        </p:txBody>
      </p:sp>
      <p:sp>
        <p:nvSpPr>
          <p:cNvPr id="5164" name="Google Shape;5164;p37"/>
          <p:cNvSpPr txBox="1"/>
          <p:nvPr>
            <p:ph idx="1" type="subTitle"/>
          </p:nvPr>
        </p:nvSpPr>
        <p:spPr>
          <a:xfrm>
            <a:off x="713225" y="2720538"/>
            <a:ext cx="3110700" cy="83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5165" name="Google Shape;5165;p37"/>
          <p:cNvGrpSpPr/>
          <p:nvPr/>
        </p:nvGrpSpPr>
        <p:grpSpPr>
          <a:xfrm flipH="1">
            <a:off x="4336855" y="-1104132"/>
            <a:ext cx="2047736" cy="2958008"/>
            <a:chOff x="6747410" y="-602919"/>
            <a:chExt cx="3966174" cy="5729242"/>
          </a:xfrm>
        </p:grpSpPr>
        <p:sp>
          <p:nvSpPr>
            <p:cNvPr id="5166" name="Google Shape;5166;p37"/>
            <p:cNvSpPr/>
            <p:nvPr/>
          </p:nvSpPr>
          <p:spPr>
            <a:xfrm>
              <a:off x="9173280" y="4072487"/>
              <a:ext cx="914690" cy="1053836"/>
            </a:xfrm>
            <a:custGeom>
              <a:rect b="b" l="l" r="r" t="t"/>
              <a:pathLst>
                <a:path extrusionOk="0" h="562796" w="488486">
                  <a:moveTo>
                    <a:pt x="487392" y="369192"/>
                  </a:moveTo>
                  <a:cubicBezTo>
                    <a:pt x="482873" y="353082"/>
                    <a:pt x="475884" y="341363"/>
                    <a:pt x="466151" y="333551"/>
                  </a:cubicBezTo>
                  <a:cubicBezTo>
                    <a:pt x="468220" y="331925"/>
                    <a:pt x="470099" y="330215"/>
                    <a:pt x="471788" y="328420"/>
                  </a:cubicBezTo>
                  <a:cubicBezTo>
                    <a:pt x="476264" y="323649"/>
                    <a:pt x="478376" y="317209"/>
                    <a:pt x="477573" y="310726"/>
                  </a:cubicBezTo>
                  <a:cubicBezTo>
                    <a:pt x="476750" y="304139"/>
                    <a:pt x="473097" y="298332"/>
                    <a:pt x="467544" y="294785"/>
                  </a:cubicBezTo>
                  <a:cubicBezTo>
                    <a:pt x="466003" y="293792"/>
                    <a:pt x="464313" y="293011"/>
                    <a:pt x="462561" y="292420"/>
                  </a:cubicBezTo>
                  <a:cubicBezTo>
                    <a:pt x="414610" y="276521"/>
                    <a:pt x="358466" y="246770"/>
                    <a:pt x="314886" y="221412"/>
                  </a:cubicBezTo>
                  <a:cubicBezTo>
                    <a:pt x="354497" y="163621"/>
                    <a:pt x="388090" y="122765"/>
                    <a:pt x="411442" y="104585"/>
                  </a:cubicBezTo>
                  <a:cubicBezTo>
                    <a:pt x="416848" y="100383"/>
                    <a:pt x="419741" y="93986"/>
                    <a:pt x="419424" y="87039"/>
                  </a:cubicBezTo>
                  <a:cubicBezTo>
                    <a:pt x="419086" y="79776"/>
                    <a:pt x="415243" y="73103"/>
                    <a:pt x="409141" y="69218"/>
                  </a:cubicBezTo>
                  <a:cubicBezTo>
                    <a:pt x="407980" y="68479"/>
                    <a:pt x="406755" y="67846"/>
                    <a:pt x="405489" y="67339"/>
                  </a:cubicBezTo>
                  <a:cubicBezTo>
                    <a:pt x="403187" y="66431"/>
                    <a:pt x="400759" y="65650"/>
                    <a:pt x="398204" y="65059"/>
                  </a:cubicBezTo>
                  <a:cubicBezTo>
                    <a:pt x="403694" y="53910"/>
                    <a:pt x="405129" y="40080"/>
                    <a:pt x="402490" y="23801"/>
                  </a:cubicBezTo>
                  <a:cubicBezTo>
                    <a:pt x="401202" y="15820"/>
                    <a:pt x="396557" y="8767"/>
                    <a:pt x="389758" y="4418"/>
                  </a:cubicBezTo>
                  <a:cubicBezTo>
                    <a:pt x="383001" y="111"/>
                    <a:pt x="374724" y="-1114"/>
                    <a:pt x="367018" y="1040"/>
                  </a:cubicBezTo>
                  <a:cubicBezTo>
                    <a:pt x="350717" y="5621"/>
                    <a:pt x="338893" y="12969"/>
                    <a:pt x="331228" y="23337"/>
                  </a:cubicBezTo>
                  <a:cubicBezTo>
                    <a:pt x="330067" y="21879"/>
                    <a:pt x="328822" y="20465"/>
                    <a:pt x="327533" y="19071"/>
                  </a:cubicBezTo>
                  <a:cubicBezTo>
                    <a:pt x="326288" y="17741"/>
                    <a:pt x="324852" y="16558"/>
                    <a:pt x="323310" y="15566"/>
                  </a:cubicBezTo>
                  <a:cubicBezTo>
                    <a:pt x="317039" y="11576"/>
                    <a:pt x="308953" y="10836"/>
                    <a:pt x="302175" y="13666"/>
                  </a:cubicBezTo>
                  <a:cubicBezTo>
                    <a:pt x="296052" y="16221"/>
                    <a:pt x="291765" y="21351"/>
                    <a:pt x="290414" y="27707"/>
                  </a:cubicBezTo>
                  <a:cubicBezTo>
                    <a:pt x="287205" y="42804"/>
                    <a:pt x="261361" y="95696"/>
                    <a:pt x="223523" y="162671"/>
                  </a:cubicBezTo>
                  <a:cubicBezTo>
                    <a:pt x="183553" y="134441"/>
                    <a:pt x="136574" y="98251"/>
                    <a:pt x="103888" y="63475"/>
                  </a:cubicBezTo>
                  <a:cubicBezTo>
                    <a:pt x="102621" y="62124"/>
                    <a:pt x="101186" y="60941"/>
                    <a:pt x="99644" y="59949"/>
                  </a:cubicBezTo>
                  <a:cubicBezTo>
                    <a:pt x="94091" y="56402"/>
                    <a:pt x="87271" y="55515"/>
                    <a:pt x="80958" y="57563"/>
                  </a:cubicBezTo>
                  <a:cubicBezTo>
                    <a:pt x="74729" y="59569"/>
                    <a:pt x="69767" y="64193"/>
                    <a:pt x="67339" y="70274"/>
                  </a:cubicBezTo>
                  <a:cubicBezTo>
                    <a:pt x="66431" y="72575"/>
                    <a:pt x="65671" y="74983"/>
                    <a:pt x="65059" y="77537"/>
                  </a:cubicBezTo>
                  <a:cubicBezTo>
                    <a:pt x="53868" y="71984"/>
                    <a:pt x="40312" y="70591"/>
                    <a:pt x="23801" y="73251"/>
                  </a:cubicBezTo>
                  <a:cubicBezTo>
                    <a:pt x="15820" y="74539"/>
                    <a:pt x="8767" y="79184"/>
                    <a:pt x="4418" y="85983"/>
                  </a:cubicBezTo>
                  <a:cubicBezTo>
                    <a:pt x="111" y="92740"/>
                    <a:pt x="-1114" y="101017"/>
                    <a:pt x="1040" y="108724"/>
                  </a:cubicBezTo>
                  <a:cubicBezTo>
                    <a:pt x="5621" y="125045"/>
                    <a:pt x="12948" y="136785"/>
                    <a:pt x="23379" y="144492"/>
                  </a:cubicBezTo>
                  <a:cubicBezTo>
                    <a:pt x="21900" y="145674"/>
                    <a:pt x="20486" y="146920"/>
                    <a:pt x="19093" y="148208"/>
                  </a:cubicBezTo>
                  <a:cubicBezTo>
                    <a:pt x="13982" y="152980"/>
                    <a:pt x="11343" y="160243"/>
                    <a:pt x="12019" y="167612"/>
                  </a:cubicBezTo>
                  <a:cubicBezTo>
                    <a:pt x="12610" y="174115"/>
                    <a:pt x="15799" y="179648"/>
                    <a:pt x="20740" y="182794"/>
                  </a:cubicBezTo>
                  <a:cubicBezTo>
                    <a:pt x="23421" y="184503"/>
                    <a:pt x="26546" y="185454"/>
                    <a:pt x="29776" y="185559"/>
                  </a:cubicBezTo>
                  <a:cubicBezTo>
                    <a:pt x="35414" y="185876"/>
                    <a:pt x="72132" y="200720"/>
                    <a:pt x="166514" y="258785"/>
                  </a:cubicBezTo>
                  <a:cubicBezTo>
                    <a:pt x="103719" y="359902"/>
                    <a:pt x="49307" y="431945"/>
                    <a:pt x="15672" y="458211"/>
                  </a:cubicBezTo>
                  <a:cubicBezTo>
                    <a:pt x="10287" y="462434"/>
                    <a:pt x="7374" y="468832"/>
                    <a:pt x="7712" y="475758"/>
                  </a:cubicBezTo>
                  <a:cubicBezTo>
                    <a:pt x="8050" y="483021"/>
                    <a:pt x="11892" y="489672"/>
                    <a:pt x="17995" y="493578"/>
                  </a:cubicBezTo>
                  <a:cubicBezTo>
                    <a:pt x="19156" y="494317"/>
                    <a:pt x="20380" y="494950"/>
                    <a:pt x="21647" y="495457"/>
                  </a:cubicBezTo>
                  <a:cubicBezTo>
                    <a:pt x="23948" y="496366"/>
                    <a:pt x="26377" y="497146"/>
                    <a:pt x="28932" y="497738"/>
                  </a:cubicBezTo>
                  <a:cubicBezTo>
                    <a:pt x="23442" y="508886"/>
                    <a:pt x="22006" y="522716"/>
                    <a:pt x="24645" y="538996"/>
                  </a:cubicBezTo>
                  <a:cubicBezTo>
                    <a:pt x="25934" y="546977"/>
                    <a:pt x="30579" y="554029"/>
                    <a:pt x="37378" y="558379"/>
                  </a:cubicBezTo>
                  <a:cubicBezTo>
                    <a:pt x="44134" y="562686"/>
                    <a:pt x="52411" y="563911"/>
                    <a:pt x="60118" y="561757"/>
                  </a:cubicBezTo>
                  <a:cubicBezTo>
                    <a:pt x="76418" y="557175"/>
                    <a:pt x="88243" y="549827"/>
                    <a:pt x="95907" y="539460"/>
                  </a:cubicBezTo>
                  <a:cubicBezTo>
                    <a:pt x="97068" y="540917"/>
                    <a:pt x="98314" y="542331"/>
                    <a:pt x="99602" y="543725"/>
                  </a:cubicBezTo>
                  <a:cubicBezTo>
                    <a:pt x="100848" y="545076"/>
                    <a:pt x="102284" y="546259"/>
                    <a:pt x="103846" y="547251"/>
                  </a:cubicBezTo>
                  <a:lnTo>
                    <a:pt x="103846" y="547251"/>
                  </a:lnTo>
                  <a:cubicBezTo>
                    <a:pt x="109906" y="551115"/>
                    <a:pt x="117782" y="551896"/>
                    <a:pt x="124433" y="549278"/>
                  </a:cubicBezTo>
                  <a:cubicBezTo>
                    <a:pt x="130577" y="546850"/>
                    <a:pt x="135011" y="541846"/>
                    <a:pt x="136616" y="535554"/>
                  </a:cubicBezTo>
                  <a:cubicBezTo>
                    <a:pt x="141852" y="514988"/>
                    <a:pt x="188262" y="424829"/>
                    <a:pt x="246517" y="328315"/>
                  </a:cubicBezTo>
                  <a:cubicBezTo>
                    <a:pt x="249241" y="323817"/>
                    <a:pt x="251944" y="319362"/>
                    <a:pt x="254625" y="314949"/>
                  </a:cubicBezTo>
                  <a:cubicBezTo>
                    <a:pt x="350506" y="378166"/>
                    <a:pt x="380320" y="406016"/>
                    <a:pt x="383001" y="411063"/>
                  </a:cubicBezTo>
                  <a:cubicBezTo>
                    <a:pt x="384459" y="413977"/>
                    <a:pt x="386654" y="416405"/>
                    <a:pt x="389314" y="418115"/>
                  </a:cubicBezTo>
                  <a:cubicBezTo>
                    <a:pt x="394255" y="421282"/>
                    <a:pt x="400632" y="421831"/>
                    <a:pt x="406776" y="419635"/>
                  </a:cubicBezTo>
                  <a:cubicBezTo>
                    <a:pt x="413765" y="417144"/>
                    <a:pt x="419234" y="411696"/>
                    <a:pt x="421409" y="405066"/>
                  </a:cubicBezTo>
                  <a:cubicBezTo>
                    <a:pt x="422000" y="403250"/>
                    <a:pt x="422528" y="401434"/>
                    <a:pt x="422971" y="399597"/>
                  </a:cubicBezTo>
                  <a:cubicBezTo>
                    <a:pt x="434352" y="405805"/>
                    <a:pt x="448097" y="407515"/>
                    <a:pt x="464820" y="404792"/>
                  </a:cubicBezTo>
                  <a:cubicBezTo>
                    <a:pt x="472717" y="403503"/>
                    <a:pt x="479706" y="398901"/>
                    <a:pt x="484034" y="392165"/>
                  </a:cubicBezTo>
                  <a:cubicBezTo>
                    <a:pt x="488384" y="385366"/>
                    <a:pt x="489608" y="377005"/>
                    <a:pt x="487434" y="3692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67" name="Google Shape;5167;p37"/>
            <p:cNvSpPr/>
            <p:nvPr/>
          </p:nvSpPr>
          <p:spPr>
            <a:xfrm>
              <a:off x="9195275" y="4094482"/>
              <a:ext cx="870713" cy="1009824"/>
            </a:xfrm>
            <a:custGeom>
              <a:rect b="b" l="l" r="r" t="t"/>
              <a:pathLst>
                <a:path extrusionOk="0" h="539292" w="465000">
                  <a:moveTo>
                    <a:pt x="451178" y="381416"/>
                  </a:moveTo>
                  <a:cubicBezTo>
                    <a:pt x="433949" y="384203"/>
                    <a:pt x="418535" y="382155"/>
                    <a:pt x="406965" y="369803"/>
                  </a:cubicBezTo>
                  <a:cubicBezTo>
                    <a:pt x="405001" y="367734"/>
                    <a:pt x="401559" y="369085"/>
                    <a:pt x="401517" y="371936"/>
                  </a:cubicBezTo>
                  <a:cubicBezTo>
                    <a:pt x="401433" y="376729"/>
                    <a:pt x="400714" y="382809"/>
                    <a:pt x="398456" y="389629"/>
                  </a:cubicBezTo>
                  <a:cubicBezTo>
                    <a:pt x="396133" y="396703"/>
                    <a:pt x="385090" y="400694"/>
                    <a:pt x="381732" y="394021"/>
                  </a:cubicBezTo>
                  <a:cubicBezTo>
                    <a:pt x="374596" y="379854"/>
                    <a:pt x="311274" y="333993"/>
                    <a:pt x="239168" y="286738"/>
                  </a:cubicBezTo>
                  <a:cubicBezTo>
                    <a:pt x="175528" y="389777"/>
                    <a:pt x="119765" y="496089"/>
                    <a:pt x="113452" y="520899"/>
                  </a:cubicBezTo>
                  <a:cubicBezTo>
                    <a:pt x="111614" y="528120"/>
                    <a:pt x="101522" y="529408"/>
                    <a:pt x="96433" y="523939"/>
                  </a:cubicBezTo>
                  <a:cubicBezTo>
                    <a:pt x="91534" y="518682"/>
                    <a:pt x="88304" y="513466"/>
                    <a:pt x="86214" y="509180"/>
                  </a:cubicBezTo>
                  <a:cubicBezTo>
                    <a:pt x="84968" y="506625"/>
                    <a:pt x="81273" y="506857"/>
                    <a:pt x="80386" y="509539"/>
                  </a:cubicBezTo>
                  <a:cubicBezTo>
                    <a:pt x="75107" y="525607"/>
                    <a:pt x="61974" y="533968"/>
                    <a:pt x="45167" y="538677"/>
                  </a:cubicBezTo>
                  <a:cubicBezTo>
                    <a:pt x="35687" y="541337"/>
                    <a:pt x="26058" y="535088"/>
                    <a:pt x="24475" y="525354"/>
                  </a:cubicBezTo>
                  <a:cubicBezTo>
                    <a:pt x="21519" y="507217"/>
                    <a:pt x="23947" y="491993"/>
                    <a:pt x="34863" y="481309"/>
                  </a:cubicBezTo>
                  <a:cubicBezTo>
                    <a:pt x="36869" y="479324"/>
                    <a:pt x="35496" y="475882"/>
                    <a:pt x="32646" y="475903"/>
                  </a:cubicBezTo>
                  <a:cubicBezTo>
                    <a:pt x="24707" y="475903"/>
                    <a:pt x="18710" y="474552"/>
                    <a:pt x="14256" y="472779"/>
                  </a:cubicBezTo>
                  <a:cubicBezTo>
                    <a:pt x="7288" y="469991"/>
                    <a:pt x="5240" y="460342"/>
                    <a:pt x="11151" y="455718"/>
                  </a:cubicBezTo>
                  <a:cubicBezTo>
                    <a:pt x="27684" y="442796"/>
                    <a:pt x="47658" y="420668"/>
                    <a:pt x="69259" y="392966"/>
                  </a:cubicBezTo>
                  <a:cubicBezTo>
                    <a:pt x="101606" y="351455"/>
                    <a:pt x="137564" y="297443"/>
                    <a:pt x="170925" y="243243"/>
                  </a:cubicBezTo>
                  <a:cubicBezTo>
                    <a:pt x="99558" y="199050"/>
                    <a:pt x="33913" y="162543"/>
                    <a:pt x="18394" y="162057"/>
                  </a:cubicBezTo>
                  <a:cubicBezTo>
                    <a:pt x="10940" y="161825"/>
                    <a:pt x="9885" y="150127"/>
                    <a:pt x="15354" y="145039"/>
                  </a:cubicBezTo>
                  <a:cubicBezTo>
                    <a:pt x="20590" y="140119"/>
                    <a:pt x="25805" y="136910"/>
                    <a:pt x="30113" y="134819"/>
                  </a:cubicBezTo>
                  <a:cubicBezTo>
                    <a:pt x="32667" y="133574"/>
                    <a:pt x="32435" y="129879"/>
                    <a:pt x="29753" y="128992"/>
                  </a:cubicBezTo>
                  <a:cubicBezTo>
                    <a:pt x="13685" y="123713"/>
                    <a:pt x="5324" y="110580"/>
                    <a:pt x="615" y="93773"/>
                  </a:cubicBezTo>
                  <a:cubicBezTo>
                    <a:pt x="-2045" y="84292"/>
                    <a:pt x="4205" y="74664"/>
                    <a:pt x="13939" y="73080"/>
                  </a:cubicBezTo>
                  <a:cubicBezTo>
                    <a:pt x="32076" y="70125"/>
                    <a:pt x="47300" y="72553"/>
                    <a:pt x="57984" y="83469"/>
                  </a:cubicBezTo>
                  <a:cubicBezTo>
                    <a:pt x="59968" y="85475"/>
                    <a:pt x="63410" y="84102"/>
                    <a:pt x="63389" y="81252"/>
                  </a:cubicBezTo>
                  <a:cubicBezTo>
                    <a:pt x="63389" y="73313"/>
                    <a:pt x="64740" y="67316"/>
                    <a:pt x="66514" y="62861"/>
                  </a:cubicBezTo>
                  <a:cubicBezTo>
                    <a:pt x="69301" y="55893"/>
                    <a:pt x="78422" y="54289"/>
                    <a:pt x="83574" y="59757"/>
                  </a:cubicBezTo>
                  <a:cubicBezTo>
                    <a:pt x="119575" y="98038"/>
                    <a:pt x="171749" y="137564"/>
                    <a:pt x="215603" y="167948"/>
                  </a:cubicBezTo>
                  <a:cubicBezTo>
                    <a:pt x="256101" y="97088"/>
                    <a:pt x="286253" y="36700"/>
                    <a:pt x="290159" y="18394"/>
                  </a:cubicBezTo>
                  <a:cubicBezTo>
                    <a:pt x="291700" y="11088"/>
                    <a:pt x="302089" y="9885"/>
                    <a:pt x="307177" y="15354"/>
                  </a:cubicBezTo>
                  <a:cubicBezTo>
                    <a:pt x="312097" y="20590"/>
                    <a:pt x="315306" y="25805"/>
                    <a:pt x="317397" y="30113"/>
                  </a:cubicBezTo>
                  <a:cubicBezTo>
                    <a:pt x="318643" y="32667"/>
                    <a:pt x="322338" y="32435"/>
                    <a:pt x="323224" y="29753"/>
                  </a:cubicBezTo>
                  <a:cubicBezTo>
                    <a:pt x="328524" y="13707"/>
                    <a:pt x="341636" y="5324"/>
                    <a:pt x="358444" y="615"/>
                  </a:cubicBezTo>
                  <a:cubicBezTo>
                    <a:pt x="367924" y="-2045"/>
                    <a:pt x="377552" y="4205"/>
                    <a:pt x="379135" y="13939"/>
                  </a:cubicBezTo>
                  <a:cubicBezTo>
                    <a:pt x="380698" y="23546"/>
                    <a:pt x="380740" y="32329"/>
                    <a:pt x="378840" y="40079"/>
                  </a:cubicBezTo>
                  <a:cubicBezTo>
                    <a:pt x="377658" y="44872"/>
                    <a:pt x="375715" y="49242"/>
                    <a:pt x="372907" y="53170"/>
                  </a:cubicBezTo>
                  <a:cubicBezTo>
                    <a:pt x="371703" y="54859"/>
                    <a:pt x="370310" y="56464"/>
                    <a:pt x="368768" y="57984"/>
                  </a:cubicBezTo>
                  <a:cubicBezTo>
                    <a:pt x="367522" y="59187"/>
                    <a:pt x="367565" y="60961"/>
                    <a:pt x="368431" y="62122"/>
                  </a:cubicBezTo>
                  <a:cubicBezTo>
                    <a:pt x="368980" y="62882"/>
                    <a:pt x="369866" y="63389"/>
                    <a:pt x="370964" y="63389"/>
                  </a:cubicBezTo>
                  <a:cubicBezTo>
                    <a:pt x="378903" y="63389"/>
                    <a:pt x="384900" y="64740"/>
                    <a:pt x="389376" y="66514"/>
                  </a:cubicBezTo>
                  <a:cubicBezTo>
                    <a:pt x="396344" y="69301"/>
                    <a:pt x="398392" y="78950"/>
                    <a:pt x="392459" y="83574"/>
                  </a:cubicBezTo>
                  <a:cubicBezTo>
                    <a:pt x="364018" y="105744"/>
                    <a:pt x="325589" y="155258"/>
                    <a:pt x="286358" y="213471"/>
                  </a:cubicBezTo>
                  <a:cubicBezTo>
                    <a:pt x="333402" y="241427"/>
                    <a:pt x="394655" y="274471"/>
                    <a:pt x="447125" y="291869"/>
                  </a:cubicBezTo>
                  <a:cubicBezTo>
                    <a:pt x="454261" y="294234"/>
                    <a:pt x="456647" y="303187"/>
                    <a:pt x="451495" y="308655"/>
                  </a:cubicBezTo>
                  <a:cubicBezTo>
                    <a:pt x="448202" y="312139"/>
                    <a:pt x="443324" y="315898"/>
                    <a:pt x="436124" y="319234"/>
                  </a:cubicBezTo>
                  <a:cubicBezTo>
                    <a:pt x="433548" y="320416"/>
                    <a:pt x="433738" y="324132"/>
                    <a:pt x="436419" y="325083"/>
                  </a:cubicBezTo>
                  <a:cubicBezTo>
                    <a:pt x="450799" y="330150"/>
                    <a:pt x="459413" y="342966"/>
                    <a:pt x="464375" y="360660"/>
                  </a:cubicBezTo>
                  <a:cubicBezTo>
                    <a:pt x="467036" y="370119"/>
                    <a:pt x="460933" y="379875"/>
                    <a:pt x="451221" y="3814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68" name="Google Shape;5168;p37"/>
            <p:cNvSpPr/>
            <p:nvPr/>
          </p:nvSpPr>
          <p:spPr>
            <a:xfrm>
              <a:off x="9893753" y="4169516"/>
              <a:ext cx="11110" cy="24511"/>
            </a:xfrm>
            <a:custGeom>
              <a:rect b="b" l="l" r="r" t="t"/>
              <a:pathLst>
                <a:path extrusionOk="0" h="13090" w="5933">
                  <a:moveTo>
                    <a:pt x="0" y="13091"/>
                  </a:moveTo>
                  <a:cubicBezTo>
                    <a:pt x="1647" y="9523"/>
                    <a:pt x="3632" y="4940"/>
                    <a:pt x="5933" y="0"/>
                  </a:cubicBezTo>
                  <a:cubicBezTo>
                    <a:pt x="4751" y="4793"/>
                    <a:pt x="2808" y="9163"/>
                    <a:pt x="0" y="13091"/>
                  </a:cubicBezTo>
                  <a:close/>
                </a:path>
              </a:pathLst>
            </a:custGeom>
            <a:solidFill>
              <a:srgbClr val="E7C6A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69" name="Google Shape;5169;p37"/>
            <p:cNvSpPr/>
            <p:nvPr/>
          </p:nvSpPr>
          <p:spPr>
            <a:xfrm>
              <a:off x="9209667" y="4210767"/>
              <a:ext cx="856285" cy="893579"/>
            </a:xfrm>
            <a:custGeom>
              <a:rect b="b" l="l" r="r" t="t"/>
              <a:pathLst>
                <a:path extrusionOk="0" h="477212" w="457295">
                  <a:moveTo>
                    <a:pt x="443495" y="319336"/>
                  </a:moveTo>
                  <a:cubicBezTo>
                    <a:pt x="426266" y="322123"/>
                    <a:pt x="410852" y="320075"/>
                    <a:pt x="399281" y="307723"/>
                  </a:cubicBezTo>
                  <a:cubicBezTo>
                    <a:pt x="397317" y="305654"/>
                    <a:pt x="393876" y="307005"/>
                    <a:pt x="393834" y="309856"/>
                  </a:cubicBezTo>
                  <a:cubicBezTo>
                    <a:pt x="393749" y="314649"/>
                    <a:pt x="393031" y="320730"/>
                    <a:pt x="390772" y="327550"/>
                  </a:cubicBezTo>
                  <a:cubicBezTo>
                    <a:pt x="388449" y="334623"/>
                    <a:pt x="377407" y="338614"/>
                    <a:pt x="374049" y="331941"/>
                  </a:cubicBezTo>
                  <a:cubicBezTo>
                    <a:pt x="366913" y="317774"/>
                    <a:pt x="303590" y="271913"/>
                    <a:pt x="231484" y="224658"/>
                  </a:cubicBezTo>
                  <a:cubicBezTo>
                    <a:pt x="167845" y="327697"/>
                    <a:pt x="112082" y="434009"/>
                    <a:pt x="105768" y="458819"/>
                  </a:cubicBezTo>
                  <a:cubicBezTo>
                    <a:pt x="103931" y="466040"/>
                    <a:pt x="93838" y="467328"/>
                    <a:pt x="88750" y="461859"/>
                  </a:cubicBezTo>
                  <a:cubicBezTo>
                    <a:pt x="83851" y="456602"/>
                    <a:pt x="80621" y="451387"/>
                    <a:pt x="78530" y="447100"/>
                  </a:cubicBezTo>
                  <a:cubicBezTo>
                    <a:pt x="77285" y="444545"/>
                    <a:pt x="73590" y="444777"/>
                    <a:pt x="72703" y="447459"/>
                  </a:cubicBezTo>
                  <a:cubicBezTo>
                    <a:pt x="67424" y="463527"/>
                    <a:pt x="54291" y="471889"/>
                    <a:pt x="37484" y="476597"/>
                  </a:cubicBezTo>
                  <a:cubicBezTo>
                    <a:pt x="28003" y="479258"/>
                    <a:pt x="18375" y="473008"/>
                    <a:pt x="16791" y="463274"/>
                  </a:cubicBezTo>
                  <a:cubicBezTo>
                    <a:pt x="13836" y="445137"/>
                    <a:pt x="16264" y="429913"/>
                    <a:pt x="27180" y="419229"/>
                  </a:cubicBezTo>
                  <a:cubicBezTo>
                    <a:pt x="29186" y="417245"/>
                    <a:pt x="27813" y="413803"/>
                    <a:pt x="24963" y="413824"/>
                  </a:cubicBezTo>
                  <a:cubicBezTo>
                    <a:pt x="17024" y="413824"/>
                    <a:pt x="11027" y="412473"/>
                    <a:pt x="6572" y="410699"/>
                  </a:cubicBezTo>
                  <a:cubicBezTo>
                    <a:pt x="-396" y="407912"/>
                    <a:pt x="-2444" y="398263"/>
                    <a:pt x="3468" y="393638"/>
                  </a:cubicBezTo>
                  <a:cubicBezTo>
                    <a:pt x="20001" y="380716"/>
                    <a:pt x="39975" y="358588"/>
                    <a:pt x="61575" y="330886"/>
                  </a:cubicBezTo>
                  <a:cubicBezTo>
                    <a:pt x="91136" y="320350"/>
                    <a:pt x="119345" y="305379"/>
                    <a:pt x="144703" y="287242"/>
                  </a:cubicBezTo>
                  <a:cubicBezTo>
                    <a:pt x="215268" y="236757"/>
                    <a:pt x="266956" y="164271"/>
                    <a:pt x="311255" y="89673"/>
                  </a:cubicBezTo>
                  <a:cubicBezTo>
                    <a:pt x="328695" y="60303"/>
                    <a:pt x="345207" y="30405"/>
                    <a:pt x="360726" y="0"/>
                  </a:cubicBezTo>
                  <a:cubicBezTo>
                    <a:pt x="361275" y="760"/>
                    <a:pt x="362162" y="1267"/>
                    <a:pt x="363260" y="1267"/>
                  </a:cubicBezTo>
                  <a:cubicBezTo>
                    <a:pt x="371199" y="1267"/>
                    <a:pt x="377195" y="2618"/>
                    <a:pt x="381672" y="4392"/>
                  </a:cubicBezTo>
                  <a:cubicBezTo>
                    <a:pt x="388640" y="7179"/>
                    <a:pt x="390688" y="16828"/>
                    <a:pt x="384754" y="21452"/>
                  </a:cubicBezTo>
                  <a:cubicBezTo>
                    <a:pt x="356313" y="43622"/>
                    <a:pt x="317885" y="93136"/>
                    <a:pt x="278654" y="151349"/>
                  </a:cubicBezTo>
                  <a:cubicBezTo>
                    <a:pt x="325697" y="179304"/>
                    <a:pt x="386950" y="212349"/>
                    <a:pt x="439420" y="229747"/>
                  </a:cubicBezTo>
                  <a:cubicBezTo>
                    <a:pt x="446557" y="232112"/>
                    <a:pt x="448943" y="241064"/>
                    <a:pt x="443791" y="246533"/>
                  </a:cubicBezTo>
                  <a:cubicBezTo>
                    <a:pt x="440497" y="250017"/>
                    <a:pt x="435619" y="253775"/>
                    <a:pt x="428419" y="257112"/>
                  </a:cubicBezTo>
                  <a:cubicBezTo>
                    <a:pt x="425843" y="258294"/>
                    <a:pt x="426033" y="262010"/>
                    <a:pt x="428715" y="262960"/>
                  </a:cubicBezTo>
                  <a:cubicBezTo>
                    <a:pt x="443094" y="268028"/>
                    <a:pt x="451708" y="280844"/>
                    <a:pt x="456671" y="298538"/>
                  </a:cubicBezTo>
                  <a:cubicBezTo>
                    <a:pt x="459331" y="307998"/>
                    <a:pt x="453229" y="317753"/>
                    <a:pt x="443516" y="319315"/>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0" name="Google Shape;5170;p37"/>
            <p:cNvSpPr/>
            <p:nvPr/>
          </p:nvSpPr>
          <p:spPr>
            <a:xfrm>
              <a:off x="9522541" y="4422184"/>
              <a:ext cx="203868" cy="236521"/>
            </a:xfrm>
            <a:custGeom>
              <a:rect b="b" l="l" r="r" t="t"/>
              <a:pathLst>
                <a:path extrusionOk="0" h="126313" w="108875">
                  <a:moveTo>
                    <a:pt x="108711" y="84472"/>
                  </a:moveTo>
                  <a:cubicBezTo>
                    <a:pt x="107550" y="80333"/>
                    <a:pt x="105523" y="77335"/>
                    <a:pt x="102166" y="76131"/>
                  </a:cubicBezTo>
                  <a:cubicBezTo>
                    <a:pt x="101532" y="75920"/>
                    <a:pt x="101490" y="75033"/>
                    <a:pt x="102102" y="74759"/>
                  </a:cubicBezTo>
                  <a:cubicBezTo>
                    <a:pt x="103791" y="73978"/>
                    <a:pt x="104932" y="73091"/>
                    <a:pt x="105713" y="72288"/>
                  </a:cubicBezTo>
                  <a:cubicBezTo>
                    <a:pt x="106916" y="71001"/>
                    <a:pt x="106367" y="68910"/>
                    <a:pt x="104699" y="68361"/>
                  </a:cubicBezTo>
                  <a:cubicBezTo>
                    <a:pt x="92411" y="64286"/>
                    <a:pt x="78074" y="56537"/>
                    <a:pt x="67052" y="49991"/>
                  </a:cubicBezTo>
                  <a:cubicBezTo>
                    <a:pt x="76237" y="36351"/>
                    <a:pt x="85232" y="24760"/>
                    <a:pt x="91904" y="19566"/>
                  </a:cubicBezTo>
                  <a:cubicBezTo>
                    <a:pt x="93298" y="18489"/>
                    <a:pt x="92812" y="16229"/>
                    <a:pt x="91186" y="15575"/>
                  </a:cubicBezTo>
                  <a:cubicBezTo>
                    <a:pt x="90152" y="15152"/>
                    <a:pt x="88737" y="14836"/>
                    <a:pt x="86879" y="14836"/>
                  </a:cubicBezTo>
                  <a:cubicBezTo>
                    <a:pt x="86224" y="14836"/>
                    <a:pt x="85886" y="14034"/>
                    <a:pt x="86372" y="13569"/>
                  </a:cubicBezTo>
                  <a:cubicBezTo>
                    <a:pt x="88927" y="11077"/>
                    <a:pt x="89497" y="7509"/>
                    <a:pt x="88800" y="3265"/>
                  </a:cubicBezTo>
                  <a:cubicBezTo>
                    <a:pt x="88441" y="985"/>
                    <a:pt x="86182" y="-472"/>
                    <a:pt x="83944" y="140"/>
                  </a:cubicBezTo>
                  <a:cubicBezTo>
                    <a:pt x="80017" y="1238"/>
                    <a:pt x="76934" y="3202"/>
                    <a:pt x="75688" y="6960"/>
                  </a:cubicBezTo>
                  <a:cubicBezTo>
                    <a:pt x="75477" y="7594"/>
                    <a:pt x="74611" y="7636"/>
                    <a:pt x="74316" y="7045"/>
                  </a:cubicBezTo>
                  <a:cubicBezTo>
                    <a:pt x="73830" y="6031"/>
                    <a:pt x="73070" y="4828"/>
                    <a:pt x="71929" y="3582"/>
                  </a:cubicBezTo>
                  <a:cubicBezTo>
                    <a:pt x="70747" y="2315"/>
                    <a:pt x="68298" y="2589"/>
                    <a:pt x="67939" y="4300"/>
                  </a:cubicBezTo>
                  <a:cubicBezTo>
                    <a:pt x="67031" y="8586"/>
                    <a:pt x="59958" y="22733"/>
                    <a:pt x="50477" y="39329"/>
                  </a:cubicBezTo>
                  <a:cubicBezTo>
                    <a:pt x="40194" y="32213"/>
                    <a:pt x="27991" y="22965"/>
                    <a:pt x="19566" y="13992"/>
                  </a:cubicBezTo>
                  <a:cubicBezTo>
                    <a:pt x="18362" y="12703"/>
                    <a:pt x="16230" y="13083"/>
                    <a:pt x="15575" y="14709"/>
                  </a:cubicBezTo>
                  <a:cubicBezTo>
                    <a:pt x="15153" y="15744"/>
                    <a:pt x="14836" y="17159"/>
                    <a:pt x="14836" y="19017"/>
                  </a:cubicBezTo>
                  <a:cubicBezTo>
                    <a:pt x="14836" y="19671"/>
                    <a:pt x="14034" y="20009"/>
                    <a:pt x="13569" y="19523"/>
                  </a:cubicBezTo>
                  <a:cubicBezTo>
                    <a:pt x="11078" y="16968"/>
                    <a:pt x="7509" y="16398"/>
                    <a:pt x="3265" y="17095"/>
                  </a:cubicBezTo>
                  <a:cubicBezTo>
                    <a:pt x="985" y="17454"/>
                    <a:pt x="-472" y="19713"/>
                    <a:pt x="140" y="21952"/>
                  </a:cubicBezTo>
                  <a:cubicBezTo>
                    <a:pt x="1238" y="25879"/>
                    <a:pt x="3202" y="28961"/>
                    <a:pt x="6960" y="30207"/>
                  </a:cubicBezTo>
                  <a:cubicBezTo>
                    <a:pt x="7594" y="30419"/>
                    <a:pt x="7636" y="31284"/>
                    <a:pt x="7045" y="31580"/>
                  </a:cubicBezTo>
                  <a:cubicBezTo>
                    <a:pt x="6031" y="32065"/>
                    <a:pt x="4827" y="32826"/>
                    <a:pt x="3582" y="33966"/>
                  </a:cubicBezTo>
                  <a:cubicBezTo>
                    <a:pt x="2315" y="35148"/>
                    <a:pt x="2547" y="37893"/>
                    <a:pt x="4300" y="37956"/>
                  </a:cubicBezTo>
                  <a:cubicBezTo>
                    <a:pt x="7932" y="38062"/>
                    <a:pt x="23303" y="46613"/>
                    <a:pt x="40026" y="56980"/>
                  </a:cubicBezTo>
                  <a:cubicBezTo>
                    <a:pt x="26998" y="78158"/>
                    <a:pt x="12281" y="99188"/>
                    <a:pt x="2611" y="106748"/>
                  </a:cubicBezTo>
                  <a:cubicBezTo>
                    <a:pt x="1217" y="107824"/>
                    <a:pt x="1703" y="110084"/>
                    <a:pt x="3328" y="110738"/>
                  </a:cubicBezTo>
                  <a:cubicBezTo>
                    <a:pt x="4363" y="111161"/>
                    <a:pt x="5778" y="111477"/>
                    <a:pt x="7636" y="111477"/>
                  </a:cubicBezTo>
                  <a:cubicBezTo>
                    <a:pt x="8291" y="111477"/>
                    <a:pt x="8628" y="112279"/>
                    <a:pt x="8143" y="112744"/>
                  </a:cubicBezTo>
                  <a:cubicBezTo>
                    <a:pt x="5588" y="115236"/>
                    <a:pt x="5018" y="118804"/>
                    <a:pt x="5715" y="123048"/>
                  </a:cubicBezTo>
                  <a:cubicBezTo>
                    <a:pt x="6073" y="125328"/>
                    <a:pt x="8333" y="126785"/>
                    <a:pt x="10571" y="126173"/>
                  </a:cubicBezTo>
                  <a:cubicBezTo>
                    <a:pt x="14498" y="125075"/>
                    <a:pt x="17581" y="123111"/>
                    <a:pt x="18827" y="119353"/>
                  </a:cubicBezTo>
                  <a:cubicBezTo>
                    <a:pt x="19038" y="118719"/>
                    <a:pt x="19903" y="118677"/>
                    <a:pt x="20199" y="119268"/>
                  </a:cubicBezTo>
                  <a:cubicBezTo>
                    <a:pt x="20684" y="120282"/>
                    <a:pt x="21445" y="121485"/>
                    <a:pt x="22585" y="122731"/>
                  </a:cubicBezTo>
                  <a:cubicBezTo>
                    <a:pt x="23768" y="123998"/>
                    <a:pt x="26132" y="123703"/>
                    <a:pt x="26576" y="122013"/>
                  </a:cubicBezTo>
                  <a:cubicBezTo>
                    <a:pt x="28053" y="116207"/>
                    <a:pt x="41124" y="91292"/>
                    <a:pt x="56030" y="67158"/>
                  </a:cubicBezTo>
                  <a:cubicBezTo>
                    <a:pt x="72922" y="78222"/>
                    <a:pt x="87744" y="88969"/>
                    <a:pt x="89412" y="92284"/>
                  </a:cubicBezTo>
                  <a:cubicBezTo>
                    <a:pt x="90194" y="93846"/>
                    <a:pt x="92791" y="92917"/>
                    <a:pt x="93319" y="91249"/>
                  </a:cubicBezTo>
                  <a:cubicBezTo>
                    <a:pt x="93847" y="89645"/>
                    <a:pt x="94016" y="88230"/>
                    <a:pt x="94036" y="87111"/>
                  </a:cubicBezTo>
                  <a:cubicBezTo>
                    <a:pt x="94036" y="86435"/>
                    <a:pt x="94860" y="86119"/>
                    <a:pt x="95303" y="86604"/>
                  </a:cubicBezTo>
                  <a:cubicBezTo>
                    <a:pt x="98006" y="89497"/>
                    <a:pt x="101617" y="89983"/>
                    <a:pt x="105649" y="89328"/>
                  </a:cubicBezTo>
                  <a:cubicBezTo>
                    <a:pt x="107930" y="88969"/>
                    <a:pt x="109344" y="86668"/>
                    <a:pt x="108732" y="8445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1" name="Google Shape;5171;p37"/>
            <p:cNvSpPr/>
            <p:nvPr/>
          </p:nvSpPr>
          <p:spPr>
            <a:xfrm>
              <a:off x="9827072" y="4136031"/>
              <a:ext cx="47481" cy="57574"/>
            </a:xfrm>
            <a:custGeom>
              <a:rect b="b" l="l" r="r" t="t"/>
              <a:pathLst>
                <a:path extrusionOk="0" h="30747" w="25357">
                  <a:moveTo>
                    <a:pt x="21473" y="21001"/>
                  </a:moveTo>
                  <a:cubicBezTo>
                    <a:pt x="16427" y="28898"/>
                    <a:pt x="8403" y="32783"/>
                    <a:pt x="3547" y="29679"/>
                  </a:cubicBezTo>
                  <a:cubicBezTo>
                    <a:pt x="-1310" y="26575"/>
                    <a:pt x="-1162" y="17665"/>
                    <a:pt x="3885" y="9747"/>
                  </a:cubicBezTo>
                  <a:cubicBezTo>
                    <a:pt x="8931" y="1850"/>
                    <a:pt x="16955" y="-2035"/>
                    <a:pt x="21811" y="1069"/>
                  </a:cubicBezTo>
                  <a:cubicBezTo>
                    <a:pt x="26667" y="4173"/>
                    <a:pt x="26519" y="13083"/>
                    <a:pt x="21473" y="210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2" name="Google Shape;5172;p37"/>
            <p:cNvSpPr/>
            <p:nvPr/>
          </p:nvSpPr>
          <p:spPr>
            <a:xfrm>
              <a:off x="9748255" y="4133053"/>
              <a:ext cx="25756" cy="41467"/>
            </a:xfrm>
            <a:custGeom>
              <a:rect b="b" l="l" r="r" t="t"/>
              <a:pathLst>
                <a:path extrusionOk="0" h="22145" w="13755">
                  <a:moveTo>
                    <a:pt x="13677" y="10429"/>
                  </a:moveTo>
                  <a:cubicBezTo>
                    <a:pt x="14247" y="16531"/>
                    <a:pt x="11671" y="21767"/>
                    <a:pt x="7934" y="22126"/>
                  </a:cubicBezTo>
                  <a:cubicBezTo>
                    <a:pt x="4175" y="22485"/>
                    <a:pt x="670" y="17819"/>
                    <a:pt x="79" y="11716"/>
                  </a:cubicBezTo>
                  <a:cubicBezTo>
                    <a:pt x="-491" y="5615"/>
                    <a:pt x="2085" y="378"/>
                    <a:pt x="5822" y="19"/>
                  </a:cubicBezTo>
                  <a:cubicBezTo>
                    <a:pt x="9581" y="-340"/>
                    <a:pt x="13086" y="4326"/>
                    <a:pt x="13677" y="104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3" name="Google Shape;5173;p37"/>
            <p:cNvSpPr/>
            <p:nvPr/>
          </p:nvSpPr>
          <p:spPr>
            <a:xfrm>
              <a:off x="9880798" y="4229091"/>
              <a:ext cx="40131" cy="27814"/>
            </a:xfrm>
            <a:custGeom>
              <a:rect b="b" l="l" r="r" t="t"/>
              <a:pathLst>
                <a:path extrusionOk="0" h="14854" w="21432">
                  <a:moveTo>
                    <a:pt x="8436" y="988"/>
                  </a:moveTo>
                  <a:cubicBezTo>
                    <a:pt x="2651" y="3036"/>
                    <a:pt x="-1002" y="7575"/>
                    <a:pt x="244" y="11122"/>
                  </a:cubicBezTo>
                  <a:cubicBezTo>
                    <a:pt x="1510" y="14670"/>
                    <a:pt x="7212" y="15915"/>
                    <a:pt x="12997" y="13867"/>
                  </a:cubicBezTo>
                  <a:cubicBezTo>
                    <a:pt x="18782" y="11819"/>
                    <a:pt x="22435" y="7280"/>
                    <a:pt x="21189" y="3732"/>
                  </a:cubicBezTo>
                  <a:cubicBezTo>
                    <a:pt x="19923" y="185"/>
                    <a:pt x="14221" y="-1061"/>
                    <a:pt x="8436" y="988"/>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4" name="Google Shape;5174;p37"/>
            <p:cNvSpPr/>
            <p:nvPr/>
          </p:nvSpPr>
          <p:spPr>
            <a:xfrm>
              <a:off x="9374575" y="5026477"/>
              <a:ext cx="25756" cy="41467"/>
            </a:xfrm>
            <a:custGeom>
              <a:rect b="b" l="l" r="r" t="t"/>
              <a:pathLst>
                <a:path extrusionOk="0" h="22145" w="13755">
                  <a:moveTo>
                    <a:pt x="79" y="11717"/>
                  </a:moveTo>
                  <a:cubicBezTo>
                    <a:pt x="-491" y="5615"/>
                    <a:pt x="2085" y="378"/>
                    <a:pt x="5822" y="19"/>
                  </a:cubicBezTo>
                  <a:cubicBezTo>
                    <a:pt x="9559" y="-339"/>
                    <a:pt x="13085" y="4327"/>
                    <a:pt x="13677" y="10429"/>
                  </a:cubicBezTo>
                  <a:cubicBezTo>
                    <a:pt x="14247" y="16531"/>
                    <a:pt x="11671" y="21767"/>
                    <a:pt x="7934" y="22126"/>
                  </a:cubicBezTo>
                  <a:cubicBezTo>
                    <a:pt x="4175" y="22485"/>
                    <a:pt x="670" y="17819"/>
                    <a:pt x="79" y="11717"/>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5" name="Google Shape;5175;p37"/>
            <p:cNvSpPr/>
            <p:nvPr/>
          </p:nvSpPr>
          <p:spPr>
            <a:xfrm>
              <a:off x="9227651" y="4944089"/>
              <a:ext cx="40131" cy="27823"/>
            </a:xfrm>
            <a:custGeom>
              <a:rect b="b" l="l" r="r" t="t"/>
              <a:pathLst>
                <a:path extrusionOk="0" h="14859" w="21432">
                  <a:moveTo>
                    <a:pt x="12997" y="13872"/>
                  </a:moveTo>
                  <a:cubicBezTo>
                    <a:pt x="18782" y="11824"/>
                    <a:pt x="22435" y="7284"/>
                    <a:pt x="21189" y="3737"/>
                  </a:cubicBezTo>
                  <a:cubicBezTo>
                    <a:pt x="19922" y="169"/>
                    <a:pt x="14222" y="-1056"/>
                    <a:pt x="8436" y="992"/>
                  </a:cubicBezTo>
                  <a:cubicBezTo>
                    <a:pt x="2651" y="3040"/>
                    <a:pt x="-1002" y="7580"/>
                    <a:pt x="244" y="11127"/>
                  </a:cubicBezTo>
                  <a:cubicBezTo>
                    <a:pt x="1489" y="14674"/>
                    <a:pt x="7211" y="15920"/>
                    <a:pt x="12997" y="13872"/>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6" name="Google Shape;5176;p37"/>
            <p:cNvSpPr/>
            <p:nvPr/>
          </p:nvSpPr>
          <p:spPr>
            <a:xfrm>
              <a:off x="9987058" y="4649601"/>
              <a:ext cx="41467" cy="25756"/>
            </a:xfrm>
            <a:custGeom>
              <a:rect b="b" l="l" r="r" t="t"/>
              <a:pathLst>
                <a:path extrusionOk="0" h="13755" w="22145">
                  <a:moveTo>
                    <a:pt x="11717" y="13677"/>
                  </a:moveTo>
                  <a:cubicBezTo>
                    <a:pt x="5615" y="14247"/>
                    <a:pt x="378" y="11671"/>
                    <a:pt x="19" y="7934"/>
                  </a:cubicBezTo>
                  <a:cubicBezTo>
                    <a:pt x="-340" y="4175"/>
                    <a:pt x="4327" y="670"/>
                    <a:pt x="10429" y="79"/>
                  </a:cubicBezTo>
                  <a:cubicBezTo>
                    <a:pt x="16531" y="-491"/>
                    <a:pt x="21768" y="2085"/>
                    <a:pt x="22126" y="5822"/>
                  </a:cubicBezTo>
                  <a:cubicBezTo>
                    <a:pt x="22485" y="9559"/>
                    <a:pt x="17819" y="13085"/>
                    <a:pt x="11717" y="1367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7" name="Google Shape;5177;p37"/>
            <p:cNvSpPr/>
            <p:nvPr/>
          </p:nvSpPr>
          <p:spPr>
            <a:xfrm>
              <a:off x="9904719" y="4776320"/>
              <a:ext cx="27814" cy="40131"/>
            </a:xfrm>
            <a:custGeom>
              <a:rect b="b" l="l" r="r" t="t"/>
              <a:pathLst>
                <a:path extrusionOk="0" h="21432" w="14854">
                  <a:moveTo>
                    <a:pt x="13867" y="8436"/>
                  </a:moveTo>
                  <a:cubicBezTo>
                    <a:pt x="11819" y="2651"/>
                    <a:pt x="7279" y="-1002"/>
                    <a:pt x="3732" y="244"/>
                  </a:cubicBezTo>
                  <a:cubicBezTo>
                    <a:pt x="185" y="1489"/>
                    <a:pt x="-1061" y="7211"/>
                    <a:pt x="987" y="12997"/>
                  </a:cubicBezTo>
                  <a:cubicBezTo>
                    <a:pt x="3035" y="18782"/>
                    <a:pt x="7575" y="22435"/>
                    <a:pt x="11122" y="21189"/>
                  </a:cubicBezTo>
                  <a:cubicBezTo>
                    <a:pt x="14669" y="19943"/>
                    <a:pt x="15915" y="14221"/>
                    <a:pt x="13867" y="84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8" name="Google Shape;5178;p37"/>
            <p:cNvSpPr/>
            <p:nvPr/>
          </p:nvSpPr>
          <p:spPr>
            <a:xfrm>
              <a:off x="9233964" y="4365503"/>
              <a:ext cx="41468" cy="25758"/>
            </a:xfrm>
            <a:custGeom>
              <a:rect b="b" l="l" r="r" t="t"/>
              <a:pathLst>
                <a:path extrusionOk="0" h="13756" w="22146">
                  <a:moveTo>
                    <a:pt x="10429" y="79"/>
                  </a:moveTo>
                  <a:cubicBezTo>
                    <a:pt x="16531" y="-491"/>
                    <a:pt x="21767" y="2085"/>
                    <a:pt x="22127" y="5822"/>
                  </a:cubicBezTo>
                  <a:cubicBezTo>
                    <a:pt x="22486" y="9559"/>
                    <a:pt x="17819" y="13086"/>
                    <a:pt x="11717" y="13677"/>
                  </a:cubicBezTo>
                  <a:cubicBezTo>
                    <a:pt x="5615" y="14247"/>
                    <a:pt x="379" y="11671"/>
                    <a:pt x="19" y="7934"/>
                  </a:cubicBezTo>
                  <a:cubicBezTo>
                    <a:pt x="-339" y="4176"/>
                    <a:pt x="4327" y="670"/>
                    <a:pt x="10429" y="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79" name="Google Shape;5179;p37"/>
            <p:cNvSpPr/>
            <p:nvPr/>
          </p:nvSpPr>
          <p:spPr>
            <a:xfrm>
              <a:off x="9329962" y="4218578"/>
              <a:ext cx="27814" cy="40131"/>
            </a:xfrm>
            <a:custGeom>
              <a:rect b="b" l="l" r="r" t="t"/>
              <a:pathLst>
                <a:path extrusionOk="0" h="21432" w="14854">
                  <a:moveTo>
                    <a:pt x="988" y="12996"/>
                  </a:moveTo>
                  <a:cubicBezTo>
                    <a:pt x="3036" y="18782"/>
                    <a:pt x="7575" y="22435"/>
                    <a:pt x="11122" y="21189"/>
                  </a:cubicBezTo>
                  <a:cubicBezTo>
                    <a:pt x="14670" y="19922"/>
                    <a:pt x="15915" y="14221"/>
                    <a:pt x="13867" y="8436"/>
                  </a:cubicBezTo>
                  <a:cubicBezTo>
                    <a:pt x="11819" y="2651"/>
                    <a:pt x="7280" y="-1002"/>
                    <a:pt x="3732" y="244"/>
                  </a:cubicBezTo>
                  <a:cubicBezTo>
                    <a:pt x="185" y="1489"/>
                    <a:pt x="-1061" y="7211"/>
                    <a:pt x="988" y="1299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0" name="Google Shape;5180;p37"/>
            <p:cNvSpPr/>
            <p:nvPr/>
          </p:nvSpPr>
          <p:spPr>
            <a:xfrm>
              <a:off x="9234885" y="4265073"/>
              <a:ext cx="57574" cy="47481"/>
            </a:xfrm>
            <a:custGeom>
              <a:rect b="b" l="l" r="r" t="t"/>
              <a:pathLst>
                <a:path extrusionOk="0" h="25357" w="30747">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09"/>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1" name="Google Shape;5181;p37"/>
            <p:cNvSpPr/>
            <p:nvPr/>
          </p:nvSpPr>
          <p:spPr>
            <a:xfrm>
              <a:off x="9970934" y="4734982"/>
              <a:ext cx="57576" cy="47481"/>
            </a:xfrm>
            <a:custGeom>
              <a:rect b="b" l="l" r="r" t="t"/>
              <a:pathLst>
                <a:path extrusionOk="0" h="25357" w="30748">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10"/>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2" name="Google Shape;5182;p37"/>
            <p:cNvSpPr/>
            <p:nvPr/>
          </p:nvSpPr>
          <p:spPr>
            <a:xfrm>
              <a:off x="9265920" y="5015019"/>
              <a:ext cx="47481" cy="57576"/>
            </a:xfrm>
            <a:custGeom>
              <a:rect b="b" l="l" r="r" t="t"/>
              <a:pathLst>
                <a:path extrusionOk="0" h="30748" w="25357">
                  <a:moveTo>
                    <a:pt x="21473" y="21001"/>
                  </a:moveTo>
                  <a:cubicBezTo>
                    <a:pt x="16427" y="28898"/>
                    <a:pt x="8403" y="32783"/>
                    <a:pt x="3547" y="29679"/>
                  </a:cubicBezTo>
                  <a:cubicBezTo>
                    <a:pt x="-1309" y="26575"/>
                    <a:pt x="-1162" y="17665"/>
                    <a:pt x="3885" y="9747"/>
                  </a:cubicBezTo>
                  <a:cubicBezTo>
                    <a:pt x="8931" y="1850"/>
                    <a:pt x="16955" y="-2035"/>
                    <a:pt x="21811" y="1069"/>
                  </a:cubicBezTo>
                  <a:cubicBezTo>
                    <a:pt x="26667" y="4173"/>
                    <a:pt x="26520" y="13083"/>
                    <a:pt x="21473" y="21001"/>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3" name="Google Shape;5183;p37"/>
            <p:cNvSpPr/>
            <p:nvPr/>
          </p:nvSpPr>
          <p:spPr>
            <a:xfrm>
              <a:off x="9697643" y="4213751"/>
              <a:ext cx="131260" cy="188055"/>
            </a:xfrm>
            <a:custGeom>
              <a:rect b="b" l="l" r="r" t="t"/>
              <a:pathLst>
                <a:path extrusionOk="0" h="100430" w="70099">
                  <a:moveTo>
                    <a:pt x="67765" y="22816"/>
                  </a:moveTo>
                  <a:cubicBezTo>
                    <a:pt x="63352" y="29721"/>
                    <a:pt x="7630" y="104656"/>
                    <a:pt x="726" y="100243"/>
                  </a:cubicBezTo>
                  <a:cubicBezTo>
                    <a:pt x="-6179" y="95830"/>
                    <a:pt x="38331" y="13758"/>
                    <a:pt x="42744" y="6854"/>
                  </a:cubicBezTo>
                  <a:cubicBezTo>
                    <a:pt x="47157" y="-51"/>
                    <a:pt x="56321" y="-2078"/>
                    <a:pt x="63246" y="2335"/>
                  </a:cubicBezTo>
                  <a:cubicBezTo>
                    <a:pt x="70151" y="6748"/>
                    <a:pt x="72178" y="15912"/>
                    <a:pt x="67765" y="228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4" name="Google Shape;5184;p37"/>
            <p:cNvSpPr/>
            <p:nvPr/>
          </p:nvSpPr>
          <p:spPr>
            <a:xfrm>
              <a:off x="9319249" y="4310216"/>
              <a:ext cx="188055" cy="131260"/>
            </a:xfrm>
            <a:custGeom>
              <a:rect b="b" l="l" r="r" t="t"/>
              <a:pathLst>
                <a:path extrusionOk="0" h="70099" w="100430">
                  <a:moveTo>
                    <a:pt x="22816" y="2335"/>
                  </a:moveTo>
                  <a:cubicBezTo>
                    <a:pt x="29721" y="6748"/>
                    <a:pt x="104656" y="62469"/>
                    <a:pt x="100243" y="69374"/>
                  </a:cubicBezTo>
                  <a:cubicBezTo>
                    <a:pt x="95830" y="76278"/>
                    <a:pt x="13758" y="31769"/>
                    <a:pt x="6854" y="27356"/>
                  </a:cubicBezTo>
                  <a:cubicBezTo>
                    <a:pt x="-51" y="22943"/>
                    <a:pt x="-2078" y="13779"/>
                    <a:pt x="2335" y="6853"/>
                  </a:cubicBezTo>
                  <a:cubicBezTo>
                    <a:pt x="6748" y="-51"/>
                    <a:pt x="15912" y="-2078"/>
                    <a:pt x="22837" y="23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5" name="Google Shape;5185;p37"/>
            <p:cNvSpPr/>
            <p:nvPr/>
          </p:nvSpPr>
          <p:spPr>
            <a:xfrm>
              <a:off x="9762567" y="4596368"/>
              <a:ext cx="188094" cy="131260"/>
            </a:xfrm>
            <a:custGeom>
              <a:rect b="b" l="l" r="r" t="t"/>
              <a:pathLst>
                <a:path extrusionOk="0" h="70099" w="100451">
                  <a:moveTo>
                    <a:pt x="93577" y="42744"/>
                  </a:moveTo>
                  <a:cubicBezTo>
                    <a:pt x="86672" y="38331"/>
                    <a:pt x="4600" y="-6179"/>
                    <a:pt x="187" y="726"/>
                  </a:cubicBezTo>
                  <a:cubicBezTo>
                    <a:pt x="-4226" y="7630"/>
                    <a:pt x="70710" y="63351"/>
                    <a:pt x="77614" y="67765"/>
                  </a:cubicBezTo>
                  <a:cubicBezTo>
                    <a:pt x="84519" y="72177"/>
                    <a:pt x="93703" y="70150"/>
                    <a:pt x="98116" y="63246"/>
                  </a:cubicBezTo>
                  <a:cubicBezTo>
                    <a:pt x="102529" y="56341"/>
                    <a:pt x="100502" y="47157"/>
                    <a:pt x="93598" y="427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6" name="Google Shape;5186;p37"/>
            <p:cNvSpPr/>
            <p:nvPr/>
          </p:nvSpPr>
          <p:spPr>
            <a:xfrm>
              <a:off x="9315284" y="4700743"/>
              <a:ext cx="193364" cy="289502"/>
            </a:xfrm>
            <a:custGeom>
              <a:rect b="b" l="l" r="r" t="t"/>
              <a:pathLst>
                <a:path extrusionOk="0" h="154607" w="103265">
                  <a:moveTo>
                    <a:pt x="5149" y="125519"/>
                  </a:moveTo>
                  <a:cubicBezTo>
                    <a:pt x="12033" y="114729"/>
                    <a:pt x="95900" y="-4293"/>
                    <a:pt x="102804" y="120"/>
                  </a:cubicBezTo>
                  <a:cubicBezTo>
                    <a:pt x="109708" y="4533"/>
                    <a:pt x="37053" y="130692"/>
                    <a:pt x="30170" y="141481"/>
                  </a:cubicBezTo>
                  <a:cubicBezTo>
                    <a:pt x="23287" y="152271"/>
                    <a:pt x="12096" y="157444"/>
                    <a:pt x="5191" y="153031"/>
                  </a:cubicBezTo>
                  <a:cubicBezTo>
                    <a:pt x="-1713" y="148618"/>
                    <a:pt x="-1734" y="136308"/>
                    <a:pt x="5149" y="12551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7" name="Google Shape;5187;p37"/>
            <p:cNvSpPr/>
            <p:nvPr/>
          </p:nvSpPr>
          <p:spPr>
            <a:xfrm>
              <a:off x="6833179" y="-524427"/>
              <a:ext cx="3802697" cy="4462896"/>
            </a:xfrm>
            <a:custGeom>
              <a:rect b="b" l="l" r="r" t="t"/>
              <a:pathLst>
                <a:path extrusionOk="0" h="2383389" w="2030813">
                  <a:moveTo>
                    <a:pt x="2030725" y="1785039"/>
                  </a:moveTo>
                  <a:cubicBezTo>
                    <a:pt x="2028466" y="1620621"/>
                    <a:pt x="1893375" y="1492413"/>
                    <a:pt x="1780434" y="1413783"/>
                  </a:cubicBezTo>
                  <a:cubicBezTo>
                    <a:pt x="1723699" y="1374298"/>
                    <a:pt x="1662403" y="1337559"/>
                    <a:pt x="1603114" y="1302023"/>
                  </a:cubicBezTo>
                  <a:cubicBezTo>
                    <a:pt x="1445515" y="1207599"/>
                    <a:pt x="1282553" y="1109944"/>
                    <a:pt x="1191275" y="951628"/>
                  </a:cubicBezTo>
                  <a:cubicBezTo>
                    <a:pt x="1126559" y="839383"/>
                    <a:pt x="1102847" y="704165"/>
                    <a:pt x="1079917" y="573403"/>
                  </a:cubicBezTo>
                  <a:cubicBezTo>
                    <a:pt x="1047822" y="390425"/>
                    <a:pt x="1017523" y="217602"/>
                    <a:pt x="885156" y="99572"/>
                  </a:cubicBezTo>
                  <a:cubicBezTo>
                    <a:pt x="795694" y="19801"/>
                    <a:pt x="671879" y="-13729"/>
                    <a:pt x="536513" y="5126"/>
                  </a:cubicBezTo>
                  <a:cubicBezTo>
                    <a:pt x="408411" y="22968"/>
                    <a:pt x="286749" y="86143"/>
                    <a:pt x="202693" y="178456"/>
                  </a:cubicBezTo>
                  <a:cubicBezTo>
                    <a:pt x="20685" y="378326"/>
                    <a:pt x="-75238" y="752940"/>
                    <a:pt x="72099" y="992062"/>
                  </a:cubicBezTo>
                  <a:cubicBezTo>
                    <a:pt x="274798" y="1321047"/>
                    <a:pt x="541771" y="1449023"/>
                    <a:pt x="879772" y="1611035"/>
                  </a:cubicBezTo>
                  <a:lnTo>
                    <a:pt x="894489" y="1618087"/>
                  </a:lnTo>
                  <a:cubicBezTo>
                    <a:pt x="1040644" y="1688166"/>
                    <a:pt x="1175734" y="1778789"/>
                    <a:pt x="1296024" y="1887424"/>
                  </a:cubicBezTo>
                  <a:cubicBezTo>
                    <a:pt x="1309622" y="1899712"/>
                    <a:pt x="1323325" y="1912487"/>
                    <a:pt x="1336585" y="1924838"/>
                  </a:cubicBezTo>
                  <a:cubicBezTo>
                    <a:pt x="1395220" y="1979504"/>
                    <a:pt x="1455861" y="2036028"/>
                    <a:pt x="1529234" y="2070930"/>
                  </a:cubicBezTo>
                  <a:cubicBezTo>
                    <a:pt x="1549018" y="2080347"/>
                    <a:pt x="1569542" y="2087948"/>
                    <a:pt x="1590466" y="2093734"/>
                  </a:cubicBezTo>
                  <a:cubicBezTo>
                    <a:pt x="1644034" y="2108556"/>
                    <a:pt x="1700241" y="2111407"/>
                    <a:pt x="1753745" y="2102560"/>
                  </a:cubicBezTo>
                  <a:cubicBezTo>
                    <a:pt x="1756004" y="2139679"/>
                    <a:pt x="1756004" y="2176080"/>
                    <a:pt x="1749163" y="2212841"/>
                  </a:cubicBezTo>
                  <a:cubicBezTo>
                    <a:pt x="1742174" y="2250404"/>
                    <a:pt x="1729906" y="2286404"/>
                    <a:pt x="1712402" y="2320377"/>
                  </a:cubicBezTo>
                  <a:cubicBezTo>
                    <a:pt x="1702584" y="2339444"/>
                    <a:pt x="1691372" y="2357961"/>
                    <a:pt x="1678324" y="2375022"/>
                  </a:cubicBezTo>
                  <a:cubicBezTo>
                    <a:pt x="1673868" y="2380871"/>
                    <a:pt x="1683835" y="2386888"/>
                    <a:pt x="1688205" y="2380934"/>
                  </a:cubicBezTo>
                  <a:cubicBezTo>
                    <a:pt x="1734678" y="2317569"/>
                    <a:pt x="1762508" y="2242359"/>
                    <a:pt x="1766815" y="2163686"/>
                  </a:cubicBezTo>
                  <a:cubicBezTo>
                    <a:pt x="1767955" y="2142762"/>
                    <a:pt x="1767702" y="2121457"/>
                    <a:pt x="1764640" y="2100701"/>
                  </a:cubicBezTo>
                  <a:cubicBezTo>
                    <a:pt x="1798529" y="2094029"/>
                    <a:pt x="1831172" y="2082586"/>
                    <a:pt x="1861176" y="2066327"/>
                  </a:cubicBezTo>
                  <a:cubicBezTo>
                    <a:pt x="1964173" y="2010521"/>
                    <a:pt x="2032330" y="1897495"/>
                    <a:pt x="2030788" y="1785060"/>
                  </a:cubicBezTo>
                  <a:close/>
                  <a:moveTo>
                    <a:pt x="1856298" y="2057417"/>
                  </a:moveTo>
                  <a:cubicBezTo>
                    <a:pt x="1760565" y="2109274"/>
                    <a:pt x="1636897" y="2110963"/>
                    <a:pt x="1533541" y="2061787"/>
                  </a:cubicBezTo>
                  <a:cubicBezTo>
                    <a:pt x="1461562" y="2027561"/>
                    <a:pt x="1401512" y="1971565"/>
                    <a:pt x="1343447" y="1917427"/>
                  </a:cubicBezTo>
                  <a:cubicBezTo>
                    <a:pt x="1330166" y="1905033"/>
                    <a:pt x="1316421" y="1892238"/>
                    <a:pt x="1302760" y="1879907"/>
                  </a:cubicBezTo>
                  <a:cubicBezTo>
                    <a:pt x="1181752" y="1770618"/>
                    <a:pt x="1045859" y="1679445"/>
                    <a:pt x="898817" y="1608944"/>
                  </a:cubicBezTo>
                  <a:lnTo>
                    <a:pt x="884101" y="1601892"/>
                  </a:lnTo>
                  <a:cubicBezTo>
                    <a:pt x="547598" y="1440598"/>
                    <a:pt x="281809" y="1313193"/>
                    <a:pt x="80672" y="986741"/>
                  </a:cubicBezTo>
                  <a:cubicBezTo>
                    <a:pt x="-64259" y="751504"/>
                    <a:pt x="30609" y="382401"/>
                    <a:pt x="210146" y="185255"/>
                  </a:cubicBezTo>
                  <a:cubicBezTo>
                    <a:pt x="292640" y="94673"/>
                    <a:pt x="412106" y="32660"/>
                    <a:pt x="537906" y="15135"/>
                  </a:cubicBezTo>
                  <a:cubicBezTo>
                    <a:pt x="670274" y="-3298"/>
                    <a:pt x="791218" y="29366"/>
                    <a:pt x="878421" y="107131"/>
                  </a:cubicBezTo>
                  <a:cubicBezTo>
                    <a:pt x="1008170" y="222817"/>
                    <a:pt x="1038173" y="393951"/>
                    <a:pt x="1069951" y="575156"/>
                  </a:cubicBezTo>
                  <a:cubicBezTo>
                    <a:pt x="1093029" y="706784"/>
                    <a:pt x="1116910" y="842909"/>
                    <a:pt x="1182512" y="956695"/>
                  </a:cubicBezTo>
                  <a:cubicBezTo>
                    <a:pt x="1275100" y="1117292"/>
                    <a:pt x="1439202" y="1215623"/>
                    <a:pt x="1597898" y="1310723"/>
                  </a:cubicBezTo>
                  <a:cubicBezTo>
                    <a:pt x="1657040" y="1346153"/>
                    <a:pt x="1718209" y="1382807"/>
                    <a:pt x="1774648" y="1422102"/>
                  </a:cubicBezTo>
                  <a:cubicBezTo>
                    <a:pt x="1885626" y="1499359"/>
                    <a:pt x="2018394" y="1625075"/>
                    <a:pt x="2020612" y="1785187"/>
                  </a:cubicBezTo>
                  <a:cubicBezTo>
                    <a:pt x="2022111" y="1893969"/>
                    <a:pt x="1956064" y="2003385"/>
                    <a:pt x="1856298" y="205743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8" name="Google Shape;5188;p37"/>
            <p:cNvSpPr/>
            <p:nvPr/>
          </p:nvSpPr>
          <p:spPr>
            <a:xfrm>
              <a:off x="6747410" y="-602919"/>
              <a:ext cx="3966174" cy="4098030"/>
            </a:xfrm>
            <a:custGeom>
              <a:rect b="b" l="l" r="r" t="t"/>
              <a:pathLst>
                <a:path extrusionOk="0" h="2188534" w="2118117">
                  <a:moveTo>
                    <a:pt x="1598269" y="2171405"/>
                  </a:moveTo>
                  <a:lnTo>
                    <a:pt x="1598269" y="2171405"/>
                  </a:lnTo>
                  <a:cubicBezTo>
                    <a:pt x="1571897" y="2162283"/>
                    <a:pt x="1557940" y="2133504"/>
                    <a:pt x="1567062" y="2107132"/>
                  </a:cubicBezTo>
                  <a:lnTo>
                    <a:pt x="1567062" y="2107132"/>
                  </a:lnTo>
                  <a:cubicBezTo>
                    <a:pt x="1576183" y="2080760"/>
                    <a:pt x="1604984" y="2066761"/>
                    <a:pt x="1631334" y="2075883"/>
                  </a:cubicBezTo>
                  <a:lnTo>
                    <a:pt x="1631334" y="2075883"/>
                  </a:lnTo>
                  <a:cubicBezTo>
                    <a:pt x="1657706" y="2085004"/>
                    <a:pt x="1671705" y="2113846"/>
                    <a:pt x="1662563" y="2140218"/>
                  </a:cubicBezTo>
                  <a:lnTo>
                    <a:pt x="1662563" y="2140218"/>
                  </a:lnTo>
                  <a:cubicBezTo>
                    <a:pt x="1653779" y="2165535"/>
                    <a:pt x="1626858" y="2179428"/>
                    <a:pt x="1601394" y="2172376"/>
                  </a:cubicBezTo>
                  <a:lnTo>
                    <a:pt x="1601394" y="2172376"/>
                  </a:lnTo>
                  <a:cubicBezTo>
                    <a:pt x="1600317" y="2172080"/>
                    <a:pt x="1599303" y="2171806"/>
                    <a:pt x="1598248" y="2171405"/>
                  </a:cubicBezTo>
                  <a:close/>
                  <a:moveTo>
                    <a:pt x="1758190" y="2147524"/>
                  </a:moveTo>
                  <a:cubicBezTo>
                    <a:pt x="1752933" y="2120117"/>
                    <a:pt x="1770859" y="2093597"/>
                    <a:pt x="1798266" y="2088340"/>
                  </a:cubicBezTo>
                  <a:lnTo>
                    <a:pt x="1798266" y="2088340"/>
                  </a:lnTo>
                  <a:cubicBezTo>
                    <a:pt x="1825673" y="2083082"/>
                    <a:pt x="1852171" y="2101051"/>
                    <a:pt x="1857429" y="2128458"/>
                  </a:cubicBezTo>
                  <a:lnTo>
                    <a:pt x="1857429" y="2128458"/>
                  </a:lnTo>
                  <a:cubicBezTo>
                    <a:pt x="1862687" y="2155864"/>
                    <a:pt x="1844718" y="2182363"/>
                    <a:pt x="1817311" y="2187621"/>
                  </a:cubicBezTo>
                  <a:lnTo>
                    <a:pt x="1817311" y="2187621"/>
                  </a:lnTo>
                  <a:cubicBezTo>
                    <a:pt x="1809456" y="2189120"/>
                    <a:pt x="1801644" y="2188740"/>
                    <a:pt x="1794381" y="2186734"/>
                  </a:cubicBezTo>
                  <a:lnTo>
                    <a:pt x="1794381" y="2186734"/>
                  </a:lnTo>
                  <a:cubicBezTo>
                    <a:pt x="1776412" y="2181772"/>
                    <a:pt x="1761906" y="2167055"/>
                    <a:pt x="1758190" y="2147524"/>
                  </a:cubicBezTo>
                  <a:close/>
                  <a:moveTo>
                    <a:pt x="1416536" y="2059265"/>
                  </a:moveTo>
                  <a:cubicBezTo>
                    <a:pt x="1395401" y="2041044"/>
                    <a:pt x="1393078" y="2009097"/>
                    <a:pt x="1411342" y="1987982"/>
                  </a:cubicBezTo>
                  <a:lnTo>
                    <a:pt x="1411342" y="1987982"/>
                  </a:lnTo>
                  <a:cubicBezTo>
                    <a:pt x="1429564" y="1966847"/>
                    <a:pt x="1461510" y="1964524"/>
                    <a:pt x="1482625" y="1982788"/>
                  </a:cubicBezTo>
                  <a:lnTo>
                    <a:pt x="1482625" y="1982788"/>
                  </a:lnTo>
                  <a:cubicBezTo>
                    <a:pt x="1503760" y="2001010"/>
                    <a:pt x="1506104" y="2032914"/>
                    <a:pt x="1487840" y="2054029"/>
                  </a:cubicBezTo>
                  <a:lnTo>
                    <a:pt x="1487840" y="2054029"/>
                  </a:lnTo>
                  <a:cubicBezTo>
                    <a:pt x="1474644" y="2069316"/>
                    <a:pt x="1454310" y="2074742"/>
                    <a:pt x="1436088" y="2069717"/>
                  </a:cubicBezTo>
                  <a:lnTo>
                    <a:pt x="1436088" y="2069717"/>
                  </a:lnTo>
                  <a:cubicBezTo>
                    <a:pt x="1429078" y="2067774"/>
                    <a:pt x="1422427" y="2064312"/>
                    <a:pt x="1416536" y="2059265"/>
                  </a:cubicBezTo>
                  <a:close/>
                  <a:moveTo>
                    <a:pt x="1271669" y="1928418"/>
                  </a:moveTo>
                  <a:cubicBezTo>
                    <a:pt x="1250386" y="1910365"/>
                    <a:pt x="1247726" y="1878483"/>
                    <a:pt x="1265778" y="1857199"/>
                  </a:cubicBezTo>
                  <a:lnTo>
                    <a:pt x="1265778" y="1857199"/>
                  </a:lnTo>
                  <a:cubicBezTo>
                    <a:pt x="1283789" y="1835852"/>
                    <a:pt x="1315672" y="1833234"/>
                    <a:pt x="1336998" y="1851266"/>
                  </a:cubicBezTo>
                  <a:lnTo>
                    <a:pt x="1336998" y="1851266"/>
                  </a:lnTo>
                  <a:cubicBezTo>
                    <a:pt x="1358281" y="1869319"/>
                    <a:pt x="1360942" y="1901202"/>
                    <a:pt x="1342889" y="1922485"/>
                  </a:cubicBezTo>
                  <a:lnTo>
                    <a:pt x="1342889" y="1922485"/>
                  </a:lnTo>
                  <a:cubicBezTo>
                    <a:pt x="1329777" y="1938047"/>
                    <a:pt x="1309253" y="1943642"/>
                    <a:pt x="1290820" y="1938554"/>
                  </a:cubicBezTo>
                  <a:lnTo>
                    <a:pt x="1290820" y="1938554"/>
                  </a:lnTo>
                  <a:cubicBezTo>
                    <a:pt x="1284000" y="1936674"/>
                    <a:pt x="1277434" y="1933317"/>
                    <a:pt x="1271648" y="1928418"/>
                  </a:cubicBezTo>
                  <a:close/>
                  <a:moveTo>
                    <a:pt x="1942753" y="2084096"/>
                  </a:moveTo>
                  <a:cubicBezTo>
                    <a:pt x="1922968" y="2064417"/>
                    <a:pt x="1922863" y="2032386"/>
                    <a:pt x="1942499" y="2012602"/>
                  </a:cubicBezTo>
                  <a:lnTo>
                    <a:pt x="1942499" y="2012602"/>
                  </a:lnTo>
                  <a:cubicBezTo>
                    <a:pt x="1962178" y="1992818"/>
                    <a:pt x="1994209" y="1992712"/>
                    <a:pt x="2013993" y="2012349"/>
                  </a:cubicBezTo>
                  <a:lnTo>
                    <a:pt x="2013993" y="2012349"/>
                  </a:lnTo>
                  <a:cubicBezTo>
                    <a:pt x="2033819" y="2032049"/>
                    <a:pt x="2033883" y="2064058"/>
                    <a:pt x="2014246" y="2083843"/>
                  </a:cubicBezTo>
                  <a:lnTo>
                    <a:pt x="2014246" y="2083843"/>
                  </a:lnTo>
                  <a:cubicBezTo>
                    <a:pt x="2000881" y="2097292"/>
                    <a:pt x="1981899" y="2101642"/>
                    <a:pt x="1964860" y="2096913"/>
                  </a:cubicBezTo>
                  <a:lnTo>
                    <a:pt x="1964860" y="2096913"/>
                  </a:lnTo>
                  <a:cubicBezTo>
                    <a:pt x="1956773" y="2094674"/>
                    <a:pt x="1949150" y="2090409"/>
                    <a:pt x="1942753" y="2084096"/>
                  </a:cubicBezTo>
                  <a:close/>
                  <a:moveTo>
                    <a:pt x="1119983" y="1814379"/>
                  </a:moveTo>
                  <a:lnTo>
                    <a:pt x="1119983" y="1814379"/>
                  </a:lnTo>
                  <a:cubicBezTo>
                    <a:pt x="1096736" y="1798923"/>
                    <a:pt x="1090401" y="1767547"/>
                    <a:pt x="1105857" y="1744300"/>
                  </a:cubicBezTo>
                  <a:lnTo>
                    <a:pt x="1105857" y="1744300"/>
                  </a:lnTo>
                  <a:cubicBezTo>
                    <a:pt x="1121334" y="1721116"/>
                    <a:pt x="1152710" y="1714782"/>
                    <a:pt x="1175936" y="1730217"/>
                  </a:cubicBezTo>
                  <a:lnTo>
                    <a:pt x="1175936" y="1730217"/>
                  </a:lnTo>
                  <a:cubicBezTo>
                    <a:pt x="1199183" y="1745672"/>
                    <a:pt x="1205517" y="1777048"/>
                    <a:pt x="1190062" y="1800296"/>
                  </a:cubicBezTo>
                  <a:lnTo>
                    <a:pt x="1190062" y="1800296"/>
                  </a:lnTo>
                  <a:cubicBezTo>
                    <a:pt x="1177625" y="1818939"/>
                    <a:pt x="1154969" y="1826668"/>
                    <a:pt x="1134509" y="1821009"/>
                  </a:cubicBezTo>
                  <a:lnTo>
                    <a:pt x="1134509" y="1821009"/>
                  </a:lnTo>
                  <a:cubicBezTo>
                    <a:pt x="1129442" y="1819615"/>
                    <a:pt x="1124543" y="1817419"/>
                    <a:pt x="1119983" y="1814379"/>
                  </a:cubicBezTo>
                  <a:close/>
                  <a:moveTo>
                    <a:pt x="956134" y="1718561"/>
                  </a:moveTo>
                  <a:cubicBezTo>
                    <a:pt x="931282" y="1705871"/>
                    <a:pt x="921401" y="1675445"/>
                    <a:pt x="934090" y="1650593"/>
                  </a:cubicBezTo>
                  <a:lnTo>
                    <a:pt x="934090" y="1650593"/>
                  </a:lnTo>
                  <a:cubicBezTo>
                    <a:pt x="946738" y="1625720"/>
                    <a:pt x="977164" y="1615839"/>
                    <a:pt x="1002058" y="1628550"/>
                  </a:cubicBezTo>
                  <a:lnTo>
                    <a:pt x="1002058" y="1628550"/>
                  </a:lnTo>
                  <a:cubicBezTo>
                    <a:pt x="1026931" y="1641197"/>
                    <a:pt x="1036812" y="1671624"/>
                    <a:pt x="1024101" y="1696517"/>
                  </a:cubicBezTo>
                  <a:lnTo>
                    <a:pt x="1024101" y="1696517"/>
                  </a:lnTo>
                  <a:cubicBezTo>
                    <a:pt x="1012995" y="1718244"/>
                    <a:pt x="988291" y="1728570"/>
                    <a:pt x="965657" y="1722256"/>
                  </a:cubicBezTo>
                  <a:lnTo>
                    <a:pt x="965657" y="1722256"/>
                  </a:lnTo>
                  <a:cubicBezTo>
                    <a:pt x="962447" y="1721369"/>
                    <a:pt x="959259" y="1720166"/>
                    <a:pt x="956134" y="1718582"/>
                  </a:cubicBezTo>
                  <a:close/>
                  <a:moveTo>
                    <a:pt x="780735" y="1633427"/>
                  </a:moveTo>
                  <a:cubicBezTo>
                    <a:pt x="755651" y="1621139"/>
                    <a:pt x="745368" y="1590861"/>
                    <a:pt x="757657" y="1565797"/>
                  </a:cubicBezTo>
                  <a:lnTo>
                    <a:pt x="757657" y="1565797"/>
                  </a:lnTo>
                  <a:cubicBezTo>
                    <a:pt x="769988" y="1540734"/>
                    <a:pt x="800266" y="1530431"/>
                    <a:pt x="825329" y="1542719"/>
                  </a:cubicBezTo>
                  <a:lnTo>
                    <a:pt x="825329" y="1542719"/>
                  </a:lnTo>
                  <a:cubicBezTo>
                    <a:pt x="850350" y="1555029"/>
                    <a:pt x="860696" y="1585328"/>
                    <a:pt x="848407" y="1610392"/>
                  </a:cubicBezTo>
                  <a:lnTo>
                    <a:pt x="848407" y="1610392"/>
                  </a:lnTo>
                  <a:cubicBezTo>
                    <a:pt x="837534" y="1632498"/>
                    <a:pt x="812555" y="1643161"/>
                    <a:pt x="789603" y="1636805"/>
                  </a:cubicBezTo>
                  <a:lnTo>
                    <a:pt x="789603" y="1636805"/>
                  </a:lnTo>
                  <a:cubicBezTo>
                    <a:pt x="786626" y="1635982"/>
                    <a:pt x="783649" y="1634842"/>
                    <a:pt x="780735" y="1633406"/>
                  </a:cubicBezTo>
                  <a:close/>
                  <a:moveTo>
                    <a:pt x="604704" y="1542023"/>
                  </a:moveTo>
                  <a:cubicBezTo>
                    <a:pt x="580380" y="1528361"/>
                    <a:pt x="571638" y="1497576"/>
                    <a:pt x="585299" y="1473210"/>
                  </a:cubicBezTo>
                  <a:lnTo>
                    <a:pt x="585299" y="1473210"/>
                  </a:lnTo>
                  <a:cubicBezTo>
                    <a:pt x="598897" y="1448865"/>
                    <a:pt x="629682" y="1440166"/>
                    <a:pt x="654069" y="1453785"/>
                  </a:cubicBezTo>
                  <a:lnTo>
                    <a:pt x="654069" y="1453785"/>
                  </a:lnTo>
                  <a:cubicBezTo>
                    <a:pt x="678414" y="1467382"/>
                    <a:pt x="687135" y="1498231"/>
                    <a:pt x="673494" y="1522555"/>
                  </a:cubicBezTo>
                  <a:lnTo>
                    <a:pt x="673494" y="1522555"/>
                  </a:lnTo>
                  <a:cubicBezTo>
                    <a:pt x="661881" y="1543311"/>
                    <a:pt x="637875" y="1552728"/>
                    <a:pt x="615957" y="1546646"/>
                  </a:cubicBezTo>
                  <a:lnTo>
                    <a:pt x="615957" y="1546646"/>
                  </a:lnTo>
                  <a:cubicBezTo>
                    <a:pt x="612115" y="1545591"/>
                    <a:pt x="608356" y="1544007"/>
                    <a:pt x="604704" y="1542023"/>
                  </a:cubicBezTo>
                  <a:close/>
                  <a:moveTo>
                    <a:pt x="2017709" y="1869024"/>
                  </a:moveTo>
                  <a:lnTo>
                    <a:pt x="2017709" y="1869024"/>
                  </a:lnTo>
                  <a:cubicBezTo>
                    <a:pt x="2022333" y="1841511"/>
                    <a:pt x="2048389" y="1822930"/>
                    <a:pt x="2075943" y="1827554"/>
                  </a:cubicBezTo>
                  <a:lnTo>
                    <a:pt x="2075943" y="1827554"/>
                  </a:lnTo>
                  <a:cubicBezTo>
                    <a:pt x="2103455" y="1832178"/>
                    <a:pt x="2122036" y="1858234"/>
                    <a:pt x="2117412" y="1885809"/>
                  </a:cubicBezTo>
                  <a:lnTo>
                    <a:pt x="2117412" y="1885809"/>
                  </a:lnTo>
                  <a:cubicBezTo>
                    <a:pt x="2112788" y="1913322"/>
                    <a:pt x="2086733" y="1931902"/>
                    <a:pt x="2059178" y="1927278"/>
                  </a:cubicBezTo>
                  <a:lnTo>
                    <a:pt x="2059178" y="1927278"/>
                  </a:lnTo>
                  <a:cubicBezTo>
                    <a:pt x="2057426" y="1926962"/>
                    <a:pt x="2055694" y="1926582"/>
                    <a:pt x="2054047" y="1926117"/>
                  </a:cubicBezTo>
                  <a:lnTo>
                    <a:pt x="2054047" y="1926117"/>
                  </a:lnTo>
                  <a:cubicBezTo>
                    <a:pt x="2029407" y="1919297"/>
                    <a:pt x="2013423" y="1894804"/>
                    <a:pt x="2017709" y="1869024"/>
                  </a:cubicBezTo>
                  <a:close/>
                  <a:moveTo>
                    <a:pt x="434351" y="1435373"/>
                  </a:moveTo>
                  <a:lnTo>
                    <a:pt x="434351" y="1435373"/>
                  </a:lnTo>
                  <a:cubicBezTo>
                    <a:pt x="411548" y="1419221"/>
                    <a:pt x="406227" y="1387696"/>
                    <a:pt x="422316" y="1364914"/>
                  </a:cubicBezTo>
                  <a:lnTo>
                    <a:pt x="422316" y="1364914"/>
                  </a:lnTo>
                  <a:cubicBezTo>
                    <a:pt x="438469" y="1342110"/>
                    <a:pt x="470056" y="1336789"/>
                    <a:pt x="492797" y="1352942"/>
                  </a:cubicBezTo>
                  <a:lnTo>
                    <a:pt x="492797" y="1352942"/>
                  </a:lnTo>
                  <a:cubicBezTo>
                    <a:pt x="515558" y="1369052"/>
                    <a:pt x="520921" y="1400640"/>
                    <a:pt x="504768" y="1423380"/>
                  </a:cubicBezTo>
                  <a:lnTo>
                    <a:pt x="504768" y="1423380"/>
                  </a:lnTo>
                  <a:cubicBezTo>
                    <a:pt x="492121" y="1441222"/>
                    <a:pt x="470014" y="1448379"/>
                    <a:pt x="450082" y="1442869"/>
                  </a:cubicBezTo>
                  <a:lnTo>
                    <a:pt x="450082" y="1442869"/>
                  </a:lnTo>
                  <a:cubicBezTo>
                    <a:pt x="444571" y="1441349"/>
                    <a:pt x="439229" y="1438878"/>
                    <a:pt x="434330" y="1435373"/>
                  </a:cubicBezTo>
                  <a:close/>
                  <a:moveTo>
                    <a:pt x="277724" y="1306110"/>
                  </a:moveTo>
                  <a:lnTo>
                    <a:pt x="277724" y="1306110"/>
                  </a:lnTo>
                  <a:cubicBezTo>
                    <a:pt x="257665" y="1286706"/>
                    <a:pt x="257074" y="1254717"/>
                    <a:pt x="276478" y="1234616"/>
                  </a:cubicBezTo>
                  <a:lnTo>
                    <a:pt x="276478" y="1234616"/>
                  </a:lnTo>
                  <a:cubicBezTo>
                    <a:pt x="295925" y="1214557"/>
                    <a:pt x="327892" y="1214029"/>
                    <a:pt x="347972" y="1233413"/>
                  </a:cubicBezTo>
                  <a:lnTo>
                    <a:pt x="347972" y="1233413"/>
                  </a:lnTo>
                  <a:cubicBezTo>
                    <a:pt x="368052" y="1252796"/>
                    <a:pt x="368580" y="1284826"/>
                    <a:pt x="349176" y="1304906"/>
                  </a:cubicBezTo>
                  <a:lnTo>
                    <a:pt x="349176" y="1304906"/>
                  </a:lnTo>
                  <a:cubicBezTo>
                    <a:pt x="335873" y="1318694"/>
                    <a:pt x="316575" y="1323255"/>
                    <a:pt x="299324" y="1318483"/>
                  </a:cubicBezTo>
                  <a:lnTo>
                    <a:pt x="299324" y="1318483"/>
                  </a:lnTo>
                  <a:cubicBezTo>
                    <a:pt x="291491" y="1316308"/>
                    <a:pt x="284016" y="1312212"/>
                    <a:pt x="277724" y="1306110"/>
                  </a:cubicBezTo>
                  <a:close/>
                  <a:moveTo>
                    <a:pt x="1991084" y="1709883"/>
                  </a:moveTo>
                  <a:lnTo>
                    <a:pt x="1991084" y="1709883"/>
                  </a:lnTo>
                  <a:cubicBezTo>
                    <a:pt x="1978774" y="1684820"/>
                    <a:pt x="1989036" y="1654521"/>
                    <a:pt x="2014078" y="1642147"/>
                  </a:cubicBezTo>
                  <a:lnTo>
                    <a:pt x="2014078" y="1642147"/>
                  </a:lnTo>
                  <a:cubicBezTo>
                    <a:pt x="2039098" y="1629817"/>
                    <a:pt x="2069398" y="1640099"/>
                    <a:pt x="2081770" y="1665120"/>
                  </a:cubicBezTo>
                  <a:lnTo>
                    <a:pt x="2081770" y="1665120"/>
                  </a:lnTo>
                  <a:cubicBezTo>
                    <a:pt x="2094102" y="1690141"/>
                    <a:pt x="2083819" y="1720440"/>
                    <a:pt x="2058798" y="1732814"/>
                  </a:cubicBezTo>
                  <a:lnTo>
                    <a:pt x="2058798" y="1732814"/>
                  </a:lnTo>
                  <a:cubicBezTo>
                    <a:pt x="2047248" y="1738536"/>
                    <a:pt x="2034516" y="1739422"/>
                    <a:pt x="2022988" y="1736234"/>
                  </a:cubicBezTo>
                  <a:lnTo>
                    <a:pt x="2022988" y="1736234"/>
                  </a:lnTo>
                  <a:cubicBezTo>
                    <a:pt x="2009601" y="1732539"/>
                    <a:pt x="1997777" y="1723333"/>
                    <a:pt x="1991105" y="1709904"/>
                  </a:cubicBezTo>
                  <a:close/>
                  <a:moveTo>
                    <a:pt x="143415" y="1152924"/>
                  </a:moveTo>
                  <a:lnTo>
                    <a:pt x="143415" y="1152924"/>
                  </a:lnTo>
                  <a:cubicBezTo>
                    <a:pt x="126797" y="1130500"/>
                    <a:pt x="131527" y="1098829"/>
                    <a:pt x="153951" y="1082211"/>
                  </a:cubicBezTo>
                  <a:lnTo>
                    <a:pt x="153951" y="1082211"/>
                  </a:lnTo>
                  <a:cubicBezTo>
                    <a:pt x="176374" y="1065594"/>
                    <a:pt x="208004" y="1070303"/>
                    <a:pt x="224621" y="1092726"/>
                  </a:cubicBezTo>
                  <a:lnTo>
                    <a:pt x="224621" y="1092726"/>
                  </a:lnTo>
                  <a:cubicBezTo>
                    <a:pt x="241238" y="1115150"/>
                    <a:pt x="236572" y="1146801"/>
                    <a:pt x="214148" y="1163397"/>
                  </a:cubicBezTo>
                  <a:lnTo>
                    <a:pt x="214148" y="1163397"/>
                  </a:lnTo>
                  <a:cubicBezTo>
                    <a:pt x="201141" y="1173067"/>
                    <a:pt x="185052" y="1175537"/>
                    <a:pt x="170525" y="1171526"/>
                  </a:cubicBezTo>
                  <a:lnTo>
                    <a:pt x="170525" y="1171526"/>
                  </a:lnTo>
                  <a:cubicBezTo>
                    <a:pt x="160053" y="1168633"/>
                    <a:pt x="150424" y="1162299"/>
                    <a:pt x="143415" y="1152903"/>
                  </a:cubicBezTo>
                  <a:close/>
                  <a:moveTo>
                    <a:pt x="1882344" y="1571266"/>
                  </a:moveTo>
                  <a:cubicBezTo>
                    <a:pt x="1861821" y="1552368"/>
                    <a:pt x="1860491" y="1520380"/>
                    <a:pt x="1879388" y="1499857"/>
                  </a:cubicBezTo>
                  <a:lnTo>
                    <a:pt x="1879388" y="1499857"/>
                  </a:lnTo>
                  <a:cubicBezTo>
                    <a:pt x="1898285" y="1479334"/>
                    <a:pt x="1930274" y="1478003"/>
                    <a:pt x="1950797" y="1496901"/>
                  </a:cubicBezTo>
                  <a:lnTo>
                    <a:pt x="1950797" y="1496901"/>
                  </a:lnTo>
                  <a:cubicBezTo>
                    <a:pt x="1971363" y="1515798"/>
                    <a:pt x="1972693" y="1547787"/>
                    <a:pt x="1953796" y="1568310"/>
                  </a:cubicBezTo>
                  <a:lnTo>
                    <a:pt x="1953796" y="1568310"/>
                  </a:lnTo>
                  <a:cubicBezTo>
                    <a:pt x="1940472" y="1582710"/>
                    <a:pt x="1920752" y="1587694"/>
                    <a:pt x="1903057" y="1582795"/>
                  </a:cubicBezTo>
                  <a:lnTo>
                    <a:pt x="1903057" y="1582795"/>
                  </a:lnTo>
                  <a:cubicBezTo>
                    <a:pt x="1895561" y="1580726"/>
                    <a:pt x="1888446" y="1576861"/>
                    <a:pt x="1882344" y="1571245"/>
                  </a:cubicBezTo>
                  <a:close/>
                  <a:moveTo>
                    <a:pt x="37504" y="972817"/>
                  </a:moveTo>
                  <a:cubicBezTo>
                    <a:pt x="27622" y="946698"/>
                    <a:pt x="40840" y="917518"/>
                    <a:pt x="66916" y="907636"/>
                  </a:cubicBezTo>
                  <a:lnTo>
                    <a:pt x="66916" y="907636"/>
                  </a:lnTo>
                  <a:cubicBezTo>
                    <a:pt x="93035" y="897776"/>
                    <a:pt x="122215" y="910930"/>
                    <a:pt x="132097" y="937049"/>
                  </a:cubicBezTo>
                  <a:lnTo>
                    <a:pt x="132097" y="937049"/>
                  </a:lnTo>
                  <a:cubicBezTo>
                    <a:pt x="141957" y="963168"/>
                    <a:pt x="128824" y="992306"/>
                    <a:pt x="102706" y="1002187"/>
                  </a:cubicBezTo>
                  <a:lnTo>
                    <a:pt x="102706" y="1002187"/>
                  </a:lnTo>
                  <a:cubicBezTo>
                    <a:pt x="92275" y="1006178"/>
                    <a:pt x="81359" y="1006410"/>
                    <a:pt x="71371" y="1003644"/>
                  </a:cubicBezTo>
                  <a:lnTo>
                    <a:pt x="71371" y="1003644"/>
                  </a:lnTo>
                  <a:cubicBezTo>
                    <a:pt x="56359" y="999485"/>
                    <a:pt x="43479" y="988484"/>
                    <a:pt x="37525" y="972838"/>
                  </a:cubicBezTo>
                  <a:close/>
                  <a:moveTo>
                    <a:pt x="1732473" y="1460183"/>
                  </a:moveTo>
                  <a:lnTo>
                    <a:pt x="1732473" y="1460183"/>
                  </a:lnTo>
                  <a:cubicBezTo>
                    <a:pt x="1708930" y="1445170"/>
                    <a:pt x="1702005" y="1413942"/>
                    <a:pt x="1716954" y="1390399"/>
                  </a:cubicBezTo>
                  <a:lnTo>
                    <a:pt x="1716954" y="1390399"/>
                  </a:lnTo>
                  <a:cubicBezTo>
                    <a:pt x="1731966" y="1366856"/>
                    <a:pt x="1763195" y="1359931"/>
                    <a:pt x="1786716" y="1374922"/>
                  </a:cubicBezTo>
                  <a:lnTo>
                    <a:pt x="1786716" y="1374922"/>
                  </a:lnTo>
                  <a:cubicBezTo>
                    <a:pt x="1810259" y="1389871"/>
                    <a:pt x="1817248" y="1421163"/>
                    <a:pt x="1802235" y="1444705"/>
                  </a:cubicBezTo>
                  <a:lnTo>
                    <a:pt x="1802235" y="1444705"/>
                  </a:lnTo>
                  <a:cubicBezTo>
                    <a:pt x="1790010" y="1463878"/>
                    <a:pt x="1766995" y="1472028"/>
                    <a:pt x="1746134" y="1466264"/>
                  </a:cubicBezTo>
                  <a:lnTo>
                    <a:pt x="1746134" y="1466264"/>
                  </a:lnTo>
                  <a:cubicBezTo>
                    <a:pt x="1741404" y="1464954"/>
                    <a:pt x="1736823" y="1462949"/>
                    <a:pt x="1732452" y="1460183"/>
                  </a:cubicBezTo>
                  <a:close/>
                  <a:moveTo>
                    <a:pt x="1566133" y="1359002"/>
                  </a:moveTo>
                  <a:cubicBezTo>
                    <a:pt x="1542294" y="1344496"/>
                    <a:pt x="1534693" y="1313437"/>
                    <a:pt x="1549156" y="1289556"/>
                  </a:cubicBezTo>
                  <a:lnTo>
                    <a:pt x="1549156" y="1289556"/>
                  </a:lnTo>
                  <a:cubicBezTo>
                    <a:pt x="1563662" y="1265718"/>
                    <a:pt x="1594764" y="1258117"/>
                    <a:pt x="1618602" y="1272622"/>
                  </a:cubicBezTo>
                  <a:lnTo>
                    <a:pt x="1618602" y="1272622"/>
                  </a:lnTo>
                  <a:cubicBezTo>
                    <a:pt x="1642441" y="1287086"/>
                    <a:pt x="1650042" y="1318187"/>
                    <a:pt x="1635600" y="1342026"/>
                  </a:cubicBezTo>
                  <a:lnTo>
                    <a:pt x="1635600" y="1342026"/>
                  </a:lnTo>
                  <a:cubicBezTo>
                    <a:pt x="1623585" y="1361768"/>
                    <a:pt x="1600169" y="1370404"/>
                    <a:pt x="1578928" y="1364534"/>
                  </a:cubicBezTo>
                  <a:lnTo>
                    <a:pt x="1578928" y="1364534"/>
                  </a:lnTo>
                  <a:cubicBezTo>
                    <a:pt x="1574536" y="1363330"/>
                    <a:pt x="1570229" y="1361493"/>
                    <a:pt x="1566133" y="1359002"/>
                  </a:cubicBezTo>
                  <a:close/>
                  <a:moveTo>
                    <a:pt x="1398842" y="1248129"/>
                  </a:moveTo>
                  <a:cubicBezTo>
                    <a:pt x="1376545" y="1231322"/>
                    <a:pt x="1372069" y="1199672"/>
                    <a:pt x="1388897" y="1177354"/>
                  </a:cubicBezTo>
                  <a:lnTo>
                    <a:pt x="1388897" y="1177354"/>
                  </a:lnTo>
                  <a:cubicBezTo>
                    <a:pt x="1405662" y="1155035"/>
                    <a:pt x="1437355" y="1150602"/>
                    <a:pt x="1459673" y="1167409"/>
                  </a:cubicBezTo>
                  <a:lnTo>
                    <a:pt x="1459673" y="1167409"/>
                  </a:lnTo>
                  <a:cubicBezTo>
                    <a:pt x="1481949" y="1184152"/>
                    <a:pt x="1486446" y="1215866"/>
                    <a:pt x="1469618" y="1238163"/>
                  </a:cubicBezTo>
                  <a:lnTo>
                    <a:pt x="1469618" y="1238163"/>
                  </a:lnTo>
                  <a:cubicBezTo>
                    <a:pt x="1456780" y="1255224"/>
                    <a:pt x="1435180" y="1261833"/>
                    <a:pt x="1415734" y="1256448"/>
                  </a:cubicBezTo>
                  <a:lnTo>
                    <a:pt x="1415734" y="1256448"/>
                  </a:lnTo>
                  <a:cubicBezTo>
                    <a:pt x="1409800" y="1254801"/>
                    <a:pt x="1404057" y="1252056"/>
                    <a:pt x="1398842" y="1248108"/>
                  </a:cubicBezTo>
                  <a:close/>
                  <a:moveTo>
                    <a:pt x="4" y="763867"/>
                  </a:moveTo>
                  <a:cubicBezTo>
                    <a:pt x="-355" y="735975"/>
                    <a:pt x="21985" y="713045"/>
                    <a:pt x="49898" y="712749"/>
                  </a:cubicBezTo>
                  <a:lnTo>
                    <a:pt x="49898" y="712749"/>
                  </a:lnTo>
                  <a:cubicBezTo>
                    <a:pt x="77790" y="712390"/>
                    <a:pt x="100720" y="734730"/>
                    <a:pt x="101080" y="762622"/>
                  </a:cubicBezTo>
                  <a:lnTo>
                    <a:pt x="101080" y="762622"/>
                  </a:lnTo>
                  <a:cubicBezTo>
                    <a:pt x="101439" y="790514"/>
                    <a:pt x="79099" y="813445"/>
                    <a:pt x="51165" y="813782"/>
                  </a:cubicBezTo>
                  <a:lnTo>
                    <a:pt x="51165" y="813782"/>
                  </a:lnTo>
                  <a:cubicBezTo>
                    <a:pt x="46267" y="813846"/>
                    <a:pt x="41516" y="813212"/>
                    <a:pt x="37039" y="811966"/>
                  </a:cubicBezTo>
                  <a:lnTo>
                    <a:pt x="37039" y="811966"/>
                  </a:lnTo>
                  <a:cubicBezTo>
                    <a:pt x="15904" y="806118"/>
                    <a:pt x="300" y="786903"/>
                    <a:pt x="4" y="763867"/>
                  </a:cubicBezTo>
                  <a:close/>
                  <a:moveTo>
                    <a:pt x="1247726" y="1106240"/>
                  </a:moveTo>
                  <a:cubicBezTo>
                    <a:pt x="1230053" y="1084619"/>
                    <a:pt x="1233241" y="1052778"/>
                    <a:pt x="1254862" y="1035126"/>
                  </a:cubicBezTo>
                  <a:lnTo>
                    <a:pt x="1254862" y="1035126"/>
                  </a:lnTo>
                  <a:cubicBezTo>
                    <a:pt x="1276484" y="1017453"/>
                    <a:pt x="1308324" y="1020641"/>
                    <a:pt x="1325997" y="1042263"/>
                  </a:cubicBezTo>
                  <a:lnTo>
                    <a:pt x="1325997" y="1042263"/>
                  </a:lnTo>
                  <a:cubicBezTo>
                    <a:pt x="1343670" y="1063884"/>
                    <a:pt x="1340482" y="1095725"/>
                    <a:pt x="1318861" y="1113376"/>
                  </a:cubicBezTo>
                  <a:lnTo>
                    <a:pt x="1318861" y="1113376"/>
                  </a:lnTo>
                  <a:cubicBezTo>
                    <a:pt x="1305664" y="1124145"/>
                    <a:pt x="1288624" y="1127143"/>
                    <a:pt x="1273380" y="1122920"/>
                  </a:cubicBezTo>
                  <a:lnTo>
                    <a:pt x="1273380" y="1122920"/>
                  </a:lnTo>
                  <a:cubicBezTo>
                    <a:pt x="1263646" y="1120217"/>
                    <a:pt x="1254588" y="1114622"/>
                    <a:pt x="1247746" y="1106240"/>
                  </a:cubicBezTo>
                  <a:close/>
                  <a:moveTo>
                    <a:pt x="1142828" y="923198"/>
                  </a:moveTo>
                  <a:cubicBezTo>
                    <a:pt x="1132905" y="897121"/>
                    <a:pt x="1145996" y="867920"/>
                    <a:pt x="1172093" y="857975"/>
                  </a:cubicBezTo>
                  <a:lnTo>
                    <a:pt x="1172093" y="857975"/>
                  </a:lnTo>
                  <a:cubicBezTo>
                    <a:pt x="1198212" y="848093"/>
                    <a:pt x="1227413" y="861206"/>
                    <a:pt x="1237295" y="887282"/>
                  </a:cubicBezTo>
                  <a:lnTo>
                    <a:pt x="1237295" y="887282"/>
                  </a:lnTo>
                  <a:cubicBezTo>
                    <a:pt x="1247219" y="913358"/>
                    <a:pt x="1234128" y="942560"/>
                    <a:pt x="1208030" y="952505"/>
                  </a:cubicBezTo>
                  <a:lnTo>
                    <a:pt x="1208030" y="952505"/>
                  </a:lnTo>
                  <a:cubicBezTo>
                    <a:pt x="1197536" y="956474"/>
                    <a:pt x="1186620" y="956749"/>
                    <a:pt x="1176633" y="953983"/>
                  </a:cubicBezTo>
                  <a:lnTo>
                    <a:pt x="1176633" y="953983"/>
                  </a:lnTo>
                  <a:cubicBezTo>
                    <a:pt x="1161621" y="949823"/>
                    <a:pt x="1148783" y="938844"/>
                    <a:pt x="1142828" y="923198"/>
                  </a:cubicBezTo>
                  <a:close/>
                  <a:moveTo>
                    <a:pt x="24898" y="557262"/>
                  </a:moveTo>
                  <a:cubicBezTo>
                    <a:pt x="31655" y="530193"/>
                    <a:pt x="59040" y="513639"/>
                    <a:pt x="86109" y="520396"/>
                  </a:cubicBezTo>
                  <a:lnTo>
                    <a:pt x="86109" y="520396"/>
                  </a:lnTo>
                  <a:cubicBezTo>
                    <a:pt x="113200" y="527110"/>
                    <a:pt x="129753" y="554496"/>
                    <a:pt x="123039" y="581586"/>
                  </a:cubicBezTo>
                  <a:lnTo>
                    <a:pt x="123039" y="581586"/>
                  </a:lnTo>
                  <a:cubicBezTo>
                    <a:pt x="116282" y="608654"/>
                    <a:pt x="88897" y="625208"/>
                    <a:pt x="61807" y="618494"/>
                  </a:cubicBezTo>
                  <a:lnTo>
                    <a:pt x="61807" y="618494"/>
                  </a:lnTo>
                  <a:cubicBezTo>
                    <a:pt x="61363" y="618367"/>
                    <a:pt x="60920" y="618262"/>
                    <a:pt x="60434" y="618114"/>
                  </a:cubicBezTo>
                  <a:lnTo>
                    <a:pt x="60434" y="618114"/>
                  </a:lnTo>
                  <a:cubicBezTo>
                    <a:pt x="34189" y="610850"/>
                    <a:pt x="18290" y="583908"/>
                    <a:pt x="24877" y="557262"/>
                  </a:cubicBezTo>
                  <a:close/>
                  <a:moveTo>
                    <a:pt x="1089493" y="726220"/>
                  </a:moveTo>
                  <a:lnTo>
                    <a:pt x="1089493" y="726220"/>
                  </a:lnTo>
                  <a:cubicBezTo>
                    <a:pt x="1084046" y="698856"/>
                    <a:pt x="1101888" y="672294"/>
                    <a:pt x="1129294" y="666867"/>
                  </a:cubicBezTo>
                  <a:lnTo>
                    <a:pt x="1129294" y="666867"/>
                  </a:lnTo>
                  <a:cubicBezTo>
                    <a:pt x="1156637" y="661483"/>
                    <a:pt x="1183221" y="679325"/>
                    <a:pt x="1188647" y="706668"/>
                  </a:cubicBezTo>
                  <a:lnTo>
                    <a:pt x="1188647" y="706668"/>
                  </a:lnTo>
                  <a:cubicBezTo>
                    <a:pt x="1194031" y="734054"/>
                    <a:pt x="1176189" y="760637"/>
                    <a:pt x="1148846" y="766021"/>
                  </a:cubicBezTo>
                  <a:lnTo>
                    <a:pt x="1148846" y="766021"/>
                  </a:lnTo>
                  <a:cubicBezTo>
                    <a:pt x="1140865" y="767584"/>
                    <a:pt x="1132926" y="767225"/>
                    <a:pt x="1125578" y="765198"/>
                  </a:cubicBezTo>
                  <a:lnTo>
                    <a:pt x="1125578" y="765198"/>
                  </a:lnTo>
                  <a:cubicBezTo>
                    <a:pt x="1107757" y="760257"/>
                    <a:pt x="1093294" y="745625"/>
                    <a:pt x="1089472" y="726220"/>
                  </a:cubicBezTo>
                  <a:close/>
                  <a:moveTo>
                    <a:pt x="119175" y="431419"/>
                  </a:moveTo>
                  <a:cubicBezTo>
                    <a:pt x="94260" y="418750"/>
                    <a:pt x="84315" y="388367"/>
                    <a:pt x="96899" y="363494"/>
                  </a:cubicBezTo>
                  <a:lnTo>
                    <a:pt x="96899" y="363494"/>
                  </a:lnTo>
                  <a:cubicBezTo>
                    <a:pt x="109504" y="338558"/>
                    <a:pt x="139888" y="328613"/>
                    <a:pt x="164824" y="341218"/>
                  </a:cubicBezTo>
                  <a:lnTo>
                    <a:pt x="164824" y="341218"/>
                  </a:lnTo>
                  <a:cubicBezTo>
                    <a:pt x="189719" y="353823"/>
                    <a:pt x="199663" y="384207"/>
                    <a:pt x="187037" y="409143"/>
                  </a:cubicBezTo>
                  <a:lnTo>
                    <a:pt x="187037" y="409143"/>
                  </a:lnTo>
                  <a:cubicBezTo>
                    <a:pt x="176015" y="430955"/>
                    <a:pt x="151290" y="441322"/>
                    <a:pt x="128550" y="435030"/>
                  </a:cubicBezTo>
                  <a:lnTo>
                    <a:pt x="128550" y="435030"/>
                  </a:lnTo>
                  <a:cubicBezTo>
                    <a:pt x="125383" y="434164"/>
                    <a:pt x="122194" y="432961"/>
                    <a:pt x="119154" y="431440"/>
                  </a:cubicBezTo>
                  <a:close/>
                  <a:moveTo>
                    <a:pt x="1054338" y="533445"/>
                  </a:moveTo>
                  <a:lnTo>
                    <a:pt x="1054338" y="533445"/>
                  </a:lnTo>
                  <a:cubicBezTo>
                    <a:pt x="1049017" y="506017"/>
                    <a:pt x="1066901" y="479497"/>
                    <a:pt x="1094328" y="474176"/>
                  </a:cubicBezTo>
                  <a:lnTo>
                    <a:pt x="1094328" y="474176"/>
                  </a:lnTo>
                  <a:cubicBezTo>
                    <a:pt x="1121714" y="468855"/>
                    <a:pt x="1148276" y="486739"/>
                    <a:pt x="1153534" y="514146"/>
                  </a:cubicBezTo>
                  <a:lnTo>
                    <a:pt x="1153534" y="514146"/>
                  </a:lnTo>
                  <a:cubicBezTo>
                    <a:pt x="1158918" y="541532"/>
                    <a:pt x="1140992" y="568051"/>
                    <a:pt x="1113606" y="573372"/>
                  </a:cubicBezTo>
                  <a:lnTo>
                    <a:pt x="1113606" y="573372"/>
                  </a:lnTo>
                  <a:cubicBezTo>
                    <a:pt x="1105667" y="574956"/>
                    <a:pt x="1097813" y="574512"/>
                    <a:pt x="1090507" y="572486"/>
                  </a:cubicBezTo>
                  <a:lnTo>
                    <a:pt x="1090507" y="572486"/>
                  </a:lnTo>
                  <a:cubicBezTo>
                    <a:pt x="1072623" y="567545"/>
                    <a:pt x="1058117" y="552891"/>
                    <a:pt x="1054316" y="533424"/>
                  </a:cubicBezTo>
                  <a:close/>
                  <a:moveTo>
                    <a:pt x="217442" y="262123"/>
                  </a:moveTo>
                  <a:cubicBezTo>
                    <a:pt x="196770" y="243352"/>
                    <a:pt x="195187" y="211385"/>
                    <a:pt x="213958" y="190735"/>
                  </a:cubicBezTo>
                  <a:lnTo>
                    <a:pt x="213958" y="190735"/>
                  </a:lnTo>
                  <a:cubicBezTo>
                    <a:pt x="214043" y="190608"/>
                    <a:pt x="214190" y="190481"/>
                    <a:pt x="214275" y="190354"/>
                  </a:cubicBezTo>
                  <a:lnTo>
                    <a:pt x="214275" y="190354"/>
                  </a:lnTo>
                  <a:cubicBezTo>
                    <a:pt x="214486" y="190143"/>
                    <a:pt x="214655" y="189932"/>
                    <a:pt x="214866" y="189742"/>
                  </a:cubicBezTo>
                  <a:lnTo>
                    <a:pt x="214866" y="189742"/>
                  </a:lnTo>
                  <a:cubicBezTo>
                    <a:pt x="233637" y="169092"/>
                    <a:pt x="265625" y="167593"/>
                    <a:pt x="286254" y="186427"/>
                  </a:cubicBezTo>
                  <a:lnTo>
                    <a:pt x="286254" y="186427"/>
                  </a:lnTo>
                  <a:cubicBezTo>
                    <a:pt x="306862" y="205177"/>
                    <a:pt x="308403" y="237187"/>
                    <a:pt x="289590" y="257816"/>
                  </a:cubicBezTo>
                  <a:lnTo>
                    <a:pt x="289590" y="257816"/>
                  </a:lnTo>
                  <a:cubicBezTo>
                    <a:pt x="289442" y="257984"/>
                    <a:pt x="289273" y="258195"/>
                    <a:pt x="289084" y="258343"/>
                  </a:cubicBezTo>
                  <a:lnTo>
                    <a:pt x="289084" y="258343"/>
                  </a:lnTo>
                  <a:cubicBezTo>
                    <a:pt x="289084" y="258343"/>
                    <a:pt x="288915" y="258555"/>
                    <a:pt x="288851" y="258639"/>
                  </a:cubicBezTo>
                  <a:lnTo>
                    <a:pt x="288851" y="258639"/>
                  </a:lnTo>
                  <a:cubicBezTo>
                    <a:pt x="275570" y="273271"/>
                    <a:pt x="255723" y="278318"/>
                    <a:pt x="237902" y="273377"/>
                  </a:cubicBezTo>
                  <a:lnTo>
                    <a:pt x="237902" y="273377"/>
                  </a:lnTo>
                  <a:cubicBezTo>
                    <a:pt x="230554" y="271350"/>
                    <a:pt x="223502" y="267613"/>
                    <a:pt x="217463" y="262123"/>
                  </a:cubicBezTo>
                  <a:close/>
                  <a:moveTo>
                    <a:pt x="1006175" y="353105"/>
                  </a:moveTo>
                  <a:cubicBezTo>
                    <a:pt x="996125" y="327050"/>
                    <a:pt x="1009152" y="297828"/>
                    <a:pt x="1035208" y="287777"/>
                  </a:cubicBezTo>
                  <a:lnTo>
                    <a:pt x="1035208" y="287777"/>
                  </a:lnTo>
                  <a:cubicBezTo>
                    <a:pt x="1061263" y="277790"/>
                    <a:pt x="1090528" y="290818"/>
                    <a:pt x="1100515" y="316852"/>
                  </a:cubicBezTo>
                  <a:lnTo>
                    <a:pt x="1100515" y="316852"/>
                  </a:lnTo>
                  <a:cubicBezTo>
                    <a:pt x="1110502" y="342907"/>
                    <a:pt x="1097496" y="372130"/>
                    <a:pt x="1071440" y="382159"/>
                  </a:cubicBezTo>
                  <a:lnTo>
                    <a:pt x="1071440" y="382159"/>
                  </a:lnTo>
                  <a:cubicBezTo>
                    <a:pt x="1060946" y="386171"/>
                    <a:pt x="1049946" y="386487"/>
                    <a:pt x="1039874" y="383700"/>
                  </a:cubicBezTo>
                  <a:lnTo>
                    <a:pt x="1039874" y="383700"/>
                  </a:lnTo>
                  <a:cubicBezTo>
                    <a:pt x="1024967" y="379583"/>
                    <a:pt x="1012151" y="368646"/>
                    <a:pt x="1006175" y="353084"/>
                  </a:cubicBezTo>
                  <a:close/>
                  <a:moveTo>
                    <a:pt x="362752" y="129587"/>
                  </a:moveTo>
                  <a:cubicBezTo>
                    <a:pt x="350189" y="104672"/>
                    <a:pt x="360261" y="74309"/>
                    <a:pt x="385239" y="61767"/>
                  </a:cubicBezTo>
                  <a:lnTo>
                    <a:pt x="385239" y="61767"/>
                  </a:lnTo>
                  <a:cubicBezTo>
                    <a:pt x="410154" y="49204"/>
                    <a:pt x="440559" y="59297"/>
                    <a:pt x="453059" y="84254"/>
                  </a:cubicBezTo>
                  <a:lnTo>
                    <a:pt x="453059" y="84254"/>
                  </a:lnTo>
                  <a:cubicBezTo>
                    <a:pt x="465622" y="109169"/>
                    <a:pt x="455529" y="139574"/>
                    <a:pt x="430635" y="152095"/>
                  </a:cubicBezTo>
                  <a:lnTo>
                    <a:pt x="430635" y="152095"/>
                  </a:lnTo>
                  <a:cubicBezTo>
                    <a:pt x="418959" y="157944"/>
                    <a:pt x="406100" y="158894"/>
                    <a:pt x="394466" y="155663"/>
                  </a:cubicBezTo>
                  <a:lnTo>
                    <a:pt x="394466" y="155663"/>
                  </a:lnTo>
                  <a:cubicBezTo>
                    <a:pt x="381164" y="151990"/>
                    <a:pt x="369424" y="142910"/>
                    <a:pt x="362773" y="129587"/>
                  </a:cubicBezTo>
                  <a:close/>
                  <a:moveTo>
                    <a:pt x="915636" y="203952"/>
                  </a:moveTo>
                  <a:cubicBezTo>
                    <a:pt x="896380" y="183725"/>
                    <a:pt x="897140" y="151757"/>
                    <a:pt x="917410" y="132501"/>
                  </a:cubicBezTo>
                  <a:lnTo>
                    <a:pt x="917410" y="132501"/>
                  </a:lnTo>
                  <a:cubicBezTo>
                    <a:pt x="937616" y="113286"/>
                    <a:pt x="969605" y="114068"/>
                    <a:pt x="988861" y="134274"/>
                  </a:cubicBezTo>
                  <a:lnTo>
                    <a:pt x="988861" y="134274"/>
                  </a:lnTo>
                  <a:cubicBezTo>
                    <a:pt x="1008055" y="154523"/>
                    <a:pt x="1007294" y="186512"/>
                    <a:pt x="987088" y="205726"/>
                  </a:cubicBezTo>
                  <a:lnTo>
                    <a:pt x="987088" y="205726"/>
                  </a:lnTo>
                  <a:cubicBezTo>
                    <a:pt x="973701" y="218437"/>
                    <a:pt x="955268" y="222406"/>
                    <a:pt x="938693" y="217825"/>
                  </a:cubicBezTo>
                  <a:lnTo>
                    <a:pt x="938693" y="217825"/>
                  </a:lnTo>
                  <a:cubicBezTo>
                    <a:pt x="930163" y="215460"/>
                    <a:pt x="922160" y="210836"/>
                    <a:pt x="915636" y="203952"/>
                  </a:cubicBezTo>
                  <a:close/>
                  <a:moveTo>
                    <a:pt x="544168" y="56467"/>
                  </a:moveTo>
                  <a:cubicBezTo>
                    <a:pt x="540937" y="28723"/>
                    <a:pt x="560764" y="3639"/>
                    <a:pt x="588487" y="345"/>
                  </a:cubicBezTo>
                  <a:lnTo>
                    <a:pt x="588487" y="345"/>
                  </a:lnTo>
                  <a:cubicBezTo>
                    <a:pt x="616232" y="-2885"/>
                    <a:pt x="641316" y="16941"/>
                    <a:pt x="644610" y="44664"/>
                  </a:cubicBezTo>
                  <a:lnTo>
                    <a:pt x="644610" y="44664"/>
                  </a:lnTo>
                  <a:cubicBezTo>
                    <a:pt x="647841" y="72409"/>
                    <a:pt x="627993" y="97535"/>
                    <a:pt x="600291" y="100787"/>
                  </a:cubicBezTo>
                  <a:lnTo>
                    <a:pt x="600291" y="100787"/>
                  </a:lnTo>
                  <a:cubicBezTo>
                    <a:pt x="593576" y="101547"/>
                    <a:pt x="587073" y="101019"/>
                    <a:pt x="580929" y="99309"/>
                  </a:cubicBezTo>
                  <a:lnTo>
                    <a:pt x="580929" y="99309"/>
                  </a:lnTo>
                  <a:cubicBezTo>
                    <a:pt x="561693" y="93988"/>
                    <a:pt x="546639" y="77497"/>
                    <a:pt x="544168" y="56467"/>
                  </a:cubicBezTo>
                  <a:close/>
                  <a:moveTo>
                    <a:pt x="772902" y="115060"/>
                  </a:moveTo>
                  <a:cubicBezTo>
                    <a:pt x="746276" y="106699"/>
                    <a:pt x="731454" y="78363"/>
                    <a:pt x="739773" y="51717"/>
                  </a:cubicBezTo>
                  <a:lnTo>
                    <a:pt x="739773" y="51717"/>
                  </a:lnTo>
                  <a:cubicBezTo>
                    <a:pt x="748092" y="25070"/>
                    <a:pt x="776470" y="10205"/>
                    <a:pt x="803117" y="18588"/>
                  </a:cubicBezTo>
                  <a:lnTo>
                    <a:pt x="803117" y="18588"/>
                  </a:lnTo>
                  <a:cubicBezTo>
                    <a:pt x="829763" y="26907"/>
                    <a:pt x="844586" y="55221"/>
                    <a:pt x="836267" y="81868"/>
                  </a:cubicBezTo>
                  <a:lnTo>
                    <a:pt x="836267" y="81868"/>
                  </a:lnTo>
                  <a:cubicBezTo>
                    <a:pt x="828095" y="107987"/>
                    <a:pt x="800731" y="122746"/>
                    <a:pt x="774570" y="115504"/>
                  </a:cubicBezTo>
                  <a:lnTo>
                    <a:pt x="774570" y="115504"/>
                  </a:lnTo>
                  <a:cubicBezTo>
                    <a:pt x="774042" y="115356"/>
                    <a:pt x="773451" y="115187"/>
                    <a:pt x="772902" y="1150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89" name="Google Shape;5189;p37"/>
            <p:cNvSpPr/>
            <p:nvPr/>
          </p:nvSpPr>
          <p:spPr>
            <a:xfrm>
              <a:off x="9862316" y="3613532"/>
              <a:ext cx="329614" cy="451447"/>
            </a:xfrm>
            <a:custGeom>
              <a:rect b="b" l="l" r="r" t="t"/>
              <a:pathLst>
                <a:path extrusionOk="0" h="241093" w="176029">
                  <a:moveTo>
                    <a:pt x="24321" y="233743"/>
                  </a:moveTo>
                  <a:cubicBezTo>
                    <a:pt x="420" y="219259"/>
                    <a:pt x="-7118" y="188179"/>
                    <a:pt x="7345" y="164298"/>
                  </a:cubicBezTo>
                  <a:lnTo>
                    <a:pt x="7345" y="164298"/>
                  </a:lnTo>
                  <a:cubicBezTo>
                    <a:pt x="21851" y="140459"/>
                    <a:pt x="52953" y="132858"/>
                    <a:pt x="76791" y="147364"/>
                  </a:cubicBezTo>
                  <a:lnTo>
                    <a:pt x="76791" y="147364"/>
                  </a:lnTo>
                  <a:cubicBezTo>
                    <a:pt x="100629" y="161869"/>
                    <a:pt x="108231" y="192971"/>
                    <a:pt x="93725" y="216809"/>
                  </a:cubicBezTo>
                  <a:lnTo>
                    <a:pt x="93725" y="216809"/>
                  </a:lnTo>
                  <a:cubicBezTo>
                    <a:pt x="81753" y="236573"/>
                    <a:pt x="58358" y="245145"/>
                    <a:pt x="37117" y="239276"/>
                  </a:cubicBezTo>
                  <a:lnTo>
                    <a:pt x="37117" y="239276"/>
                  </a:lnTo>
                  <a:cubicBezTo>
                    <a:pt x="32725" y="238072"/>
                    <a:pt x="28417" y="236235"/>
                    <a:pt x="24321" y="233743"/>
                  </a:cubicBezTo>
                  <a:close/>
                  <a:moveTo>
                    <a:pt x="110067" y="98716"/>
                  </a:moveTo>
                  <a:cubicBezTo>
                    <a:pt x="83484" y="90207"/>
                    <a:pt x="68789" y="61766"/>
                    <a:pt x="77298" y="35161"/>
                  </a:cubicBezTo>
                  <a:lnTo>
                    <a:pt x="77298" y="35161"/>
                  </a:lnTo>
                  <a:cubicBezTo>
                    <a:pt x="85807" y="8578"/>
                    <a:pt x="114227" y="-6055"/>
                    <a:pt x="140852" y="2391"/>
                  </a:cubicBezTo>
                  <a:lnTo>
                    <a:pt x="140852" y="2391"/>
                  </a:lnTo>
                  <a:cubicBezTo>
                    <a:pt x="167436" y="10943"/>
                    <a:pt x="182110" y="39405"/>
                    <a:pt x="173622" y="65946"/>
                  </a:cubicBezTo>
                  <a:lnTo>
                    <a:pt x="173622" y="65946"/>
                  </a:lnTo>
                  <a:cubicBezTo>
                    <a:pt x="165282" y="91896"/>
                    <a:pt x="138023" y="106486"/>
                    <a:pt x="112010" y="99307"/>
                  </a:cubicBezTo>
                  <a:lnTo>
                    <a:pt x="112010" y="99307"/>
                  </a:lnTo>
                  <a:cubicBezTo>
                    <a:pt x="111377" y="99138"/>
                    <a:pt x="110701" y="98948"/>
                    <a:pt x="110067" y="9871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0" name="Google Shape;5190;p37"/>
            <p:cNvSpPr/>
            <p:nvPr/>
          </p:nvSpPr>
          <p:spPr>
            <a:xfrm>
              <a:off x="9710917" y="3302080"/>
              <a:ext cx="79896" cy="77173"/>
            </a:xfrm>
            <a:custGeom>
              <a:rect b="b" l="l" r="r" t="t"/>
              <a:pathLst>
                <a:path extrusionOk="0" h="41214" w="42668">
                  <a:moveTo>
                    <a:pt x="42373" y="17734"/>
                  </a:moveTo>
                  <a:cubicBezTo>
                    <a:pt x="42837" y="15707"/>
                    <a:pt x="42752" y="13680"/>
                    <a:pt x="42140" y="11632"/>
                  </a:cubicBezTo>
                  <a:cubicBezTo>
                    <a:pt x="41633" y="10407"/>
                    <a:pt x="41127" y="9162"/>
                    <a:pt x="40620" y="7937"/>
                  </a:cubicBezTo>
                  <a:cubicBezTo>
                    <a:pt x="39248" y="5551"/>
                    <a:pt x="37389" y="3651"/>
                    <a:pt x="35046" y="2215"/>
                  </a:cubicBezTo>
                  <a:cubicBezTo>
                    <a:pt x="33758" y="1666"/>
                    <a:pt x="32470" y="1117"/>
                    <a:pt x="31182" y="568"/>
                  </a:cubicBezTo>
                  <a:cubicBezTo>
                    <a:pt x="28458" y="-171"/>
                    <a:pt x="25734" y="-192"/>
                    <a:pt x="23011" y="526"/>
                  </a:cubicBezTo>
                  <a:cubicBezTo>
                    <a:pt x="21152" y="1159"/>
                    <a:pt x="19336" y="1940"/>
                    <a:pt x="17542" y="2722"/>
                  </a:cubicBezTo>
                  <a:cubicBezTo>
                    <a:pt x="16908" y="2996"/>
                    <a:pt x="16275" y="3313"/>
                    <a:pt x="15662" y="3672"/>
                  </a:cubicBezTo>
                  <a:cubicBezTo>
                    <a:pt x="13382" y="4981"/>
                    <a:pt x="11271" y="6627"/>
                    <a:pt x="9265" y="8317"/>
                  </a:cubicBezTo>
                  <a:cubicBezTo>
                    <a:pt x="8231" y="9204"/>
                    <a:pt x="7280" y="10175"/>
                    <a:pt x="6414" y="11252"/>
                  </a:cubicBezTo>
                  <a:cubicBezTo>
                    <a:pt x="5169" y="12793"/>
                    <a:pt x="3775" y="14208"/>
                    <a:pt x="2952" y="16003"/>
                  </a:cubicBezTo>
                  <a:cubicBezTo>
                    <a:pt x="2086" y="17861"/>
                    <a:pt x="1263" y="19740"/>
                    <a:pt x="566" y="21661"/>
                  </a:cubicBezTo>
                  <a:cubicBezTo>
                    <a:pt x="-68" y="23688"/>
                    <a:pt x="-174" y="25715"/>
                    <a:pt x="270" y="27742"/>
                  </a:cubicBezTo>
                  <a:cubicBezTo>
                    <a:pt x="354" y="29748"/>
                    <a:pt x="946" y="31627"/>
                    <a:pt x="2022" y="33380"/>
                  </a:cubicBezTo>
                  <a:cubicBezTo>
                    <a:pt x="2804" y="34436"/>
                    <a:pt x="3606" y="35491"/>
                    <a:pt x="4388" y="36526"/>
                  </a:cubicBezTo>
                  <a:cubicBezTo>
                    <a:pt x="5781" y="38088"/>
                    <a:pt x="7470" y="39186"/>
                    <a:pt x="9413" y="39820"/>
                  </a:cubicBezTo>
                  <a:cubicBezTo>
                    <a:pt x="10637" y="40538"/>
                    <a:pt x="11946" y="40897"/>
                    <a:pt x="13361" y="40917"/>
                  </a:cubicBezTo>
                  <a:cubicBezTo>
                    <a:pt x="15367" y="41382"/>
                    <a:pt x="17373" y="41298"/>
                    <a:pt x="19379" y="40685"/>
                  </a:cubicBezTo>
                  <a:cubicBezTo>
                    <a:pt x="20603" y="40179"/>
                    <a:pt x="21807" y="39693"/>
                    <a:pt x="23031" y="39186"/>
                  </a:cubicBezTo>
                  <a:cubicBezTo>
                    <a:pt x="24826" y="38173"/>
                    <a:pt x="26241" y="36779"/>
                    <a:pt x="27466" y="35196"/>
                  </a:cubicBezTo>
                  <a:cubicBezTo>
                    <a:pt x="27614" y="35027"/>
                    <a:pt x="27740" y="34858"/>
                    <a:pt x="27888" y="34710"/>
                  </a:cubicBezTo>
                  <a:cubicBezTo>
                    <a:pt x="28416" y="34140"/>
                    <a:pt x="28880" y="33527"/>
                    <a:pt x="29345" y="32915"/>
                  </a:cubicBezTo>
                  <a:cubicBezTo>
                    <a:pt x="29788" y="32409"/>
                    <a:pt x="30232" y="31881"/>
                    <a:pt x="30717" y="31416"/>
                  </a:cubicBezTo>
                  <a:cubicBezTo>
                    <a:pt x="31583" y="30867"/>
                    <a:pt x="32449" y="30340"/>
                    <a:pt x="33378" y="29917"/>
                  </a:cubicBezTo>
                  <a:cubicBezTo>
                    <a:pt x="34433" y="29431"/>
                    <a:pt x="35447" y="28840"/>
                    <a:pt x="36334" y="28059"/>
                  </a:cubicBezTo>
                  <a:cubicBezTo>
                    <a:pt x="38065" y="26982"/>
                    <a:pt x="39437" y="25504"/>
                    <a:pt x="40451" y="23688"/>
                  </a:cubicBezTo>
                  <a:cubicBezTo>
                    <a:pt x="41633" y="21851"/>
                    <a:pt x="42288" y="19887"/>
                    <a:pt x="42394" y="177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1" name="Google Shape;5191;p37"/>
            <p:cNvSpPr/>
            <p:nvPr/>
          </p:nvSpPr>
          <p:spPr>
            <a:xfrm>
              <a:off x="9400689" y="3111834"/>
              <a:ext cx="76986" cy="72391"/>
            </a:xfrm>
            <a:custGeom>
              <a:rect b="b" l="l" r="r" t="t"/>
              <a:pathLst>
                <a:path extrusionOk="0" h="38660" w="41114">
                  <a:moveTo>
                    <a:pt x="40845" y="13556"/>
                  </a:moveTo>
                  <a:cubicBezTo>
                    <a:pt x="40761" y="11529"/>
                    <a:pt x="40170" y="9649"/>
                    <a:pt x="39093" y="7876"/>
                  </a:cubicBezTo>
                  <a:cubicBezTo>
                    <a:pt x="38291" y="6820"/>
                    <a:pt x="37510" y="5764"/>
                    <a:pt x="36707" y="4708"/>
                  </a:cubicBezTo>
                  <a:cubicBezTo>
                    <a:pt x="34743" y="2703"/>
                    <a:pt x="32421" y="1330"/>
                    <a:pt x="29718" y="570"/>
                  </a:cubicBezTo>
                  <a:lnTo>
                    <a:pt x="25601" y="0"/>
                  </a:lnTo>
                  <a:cubicBezTo>
                    <a:pt x="22877" y="0"/>
                    <a:pt x="20322" y="676"/>
                    <a:pt x="17936" y="2027"/>
                  </a:cubicBezTo>
                  <a:cubicBezTo>
                    <a:pt x="16986" y="2471"/>
                    <a:pt x="16078" y="2935"/>
                    <a:pt x="15170" y="3442"/>
                  </a:cubicBezTo>
                  <a:cubicBezTo>
                    <a:pt x="13122" y="4603"/>
                    <a:pt x="11370" y="5976"/>
                    <a:pt x="9448" y="7411"/>
                  </a:cubicBezTo>
                  <a:cubicBezTo>
                    <a:pt x="7801" y="8657"/>
                    <a:pt x="6239" y="10029"/>
                    <a:pt x="4803" y="11529"/>
                  </a:cubicBezTo>
                  <a:cubicBezTo>
                    <a:pt x="3198" y="12965"/>
                    <a:pt x="2079" y="14696"/>
                    <a:pt x="1425" y="16702"/>
                  </a:cubicBezTo>
                  <a:cubicBezTo>
                    <a:pt x="411" y="18602"/>
                    <a:pt x="-53" y="20650"/>
                    <a:pt x="10" y="22846"/>
                  </a:cubicBezTo>
                  <a:cubicBezTo>
                    <a:pt x="-74" y="24958"/>
                    <a:pt x="369" y="26942"/>
                    <a:pt x="1298" y="28779"/>
                  </a:cubicBezTo>
                  <a:cubicBezTo>
                    <a:pt x="1910" y="30743"/>
                    <a:pt x="2987" y="32432"/>
                    <a:pt x="4486" y="33889"/>
                  </a:cubicBezTo>
                  <a:cubicBezTo>
                    <a:pt x="5563" y="34734"/>
                    <a:pt x="6640" y="35578"/>
                    <a:pt x="7696" y="36423"/>
                  </a:cubicBezTo>
                  <a:cubicBezTo>
                    <a:pt x="10188" y="37901"/>
                    <a:pt x="12890" y="38640"/>
                    <a:pt x="15804" y="38661"/>
                  </a:cubicBezTo>
                  <a:cubicBezTo>
                    <a:pt x="17155" y="38492"/>
                    <a:pt x="18507" y="38302"/>
                    <a:pt x="19879" y="38133"/>
                  </a:cubicBezTo>
                  <a:cubicBezTo>
                    <a:pt x="22539" y="37415"/>
                    <a:pt x="24883" y="36085"/>
                    <a:pt x="26868" y="34185"/>
                  </a:cubicBezTo>
                  <a:cubicBezTo>
                    <a:pt x="28156" y="32833"/>
                    <a:pt x="29592" y="31609"/>
                    <a:pt x="31070" y="30469"/>
                  </a:cubicBezTo>
                  <a:cubicBezTo>
                    <a:pt x="31788" y="29983"/>
                    <a:pt x="32484" y="29476"/>
                    <a:pt x="33223" y="29032"/>
                  </a:cubicBezTo>
                  <a:cubicBezTo>
                    <a:pt x="35060" y="28082"/>
                    <a:pt x="36538" y="26752"/>
                    <a:pt x="37658" y="25084"/>
                  </a:cubicBezTo>
                  <a:cubicBezTo>
                    <a:pt x="39093" y="23564"/>
                    <a:pt x="40043" y="21748"/>
                    <a:pt x="40529" y="19679"/>
                  </a:cubicBezTo>
                  <a:cubicBezTo>
                    <a:pt x="41184" y="17631"/>
                    <a:pt x="41289" y="15604"/>
                    <a:pt x="40845" y="1355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2" name="Google Shape;5192;p37"/>
            <p:cNvSpPr/>
            <p:nvPr/>
          </p:nvSpPr>
          <p:spPr>
            <a:xfrm>
              <a:off x="9130126" y="2870141"/>
              <a:ext cx="76179" cy="72913"/>
            </a:xfrm>
            <a:custGeom>
              <a:rect b="b" l="l" r="r" t="t"/>
              <a:pathLst>
                <a:path extrusionOk="0" h="38939" w="40683">
                  <a:moveTo>
                    <a:pt x="40673" y="15770"/>
                  </a:moveTo>
                  <a:cubicBezTo>
                    <a:pt x="40758" y="13659"/>
                    <a:pt x="40314" y="11695"/>
                    <a:pt x="39385" y="9858"/>
                  </a:cubicBezTo>
                  <a:cubicBezTo>
                    <a:pt x="39027" y="8528"/>
                    <a:pt x="38372" y="7367"/>
                    <a:pt x="37422" y="6374"/>
                  </a:cubicBezTo>
                  <a:cubicBezTo>
                    <a:pt x="36324" y="4622"/>
                    <a:pt x="34867" y="3249"/>
                    <a:pt x="33009" y="2236"/>
                  </a:cubicBezTo>
                  <a:cubicBezTo>
                    <a:pt x="31720" y="1687"/>
                    <a:pt x="30412" y="1138"/>
                    <a:pt x="29123" y="568"/>
                  </a:cubicBezTo>
                  <a:cubicBezTo>
                    <a:pt x="26379" y="-171"/>
                    <a:pt x="23634" y="-192"/>
                    <a:pt x="20889" y="526"/>
                  </a:cubicBezTo>
                  <a:cubicBezTo>
                    <a:pt x="18651" y="1433"/>
                    <a:pt x="16328" y="2257"/>
                    <a:pt x="14238" y="3481"/>
                  </a:cubicBezTo>
                  <a:cubicBezTo>
                    <a:pt x="12105" y="4706"/>
                    <a:pt x="10141" y="6290"/>
                    <a:pt x="8220" y="7810"/>
                  </a:cubicBezTo>
                  <a:cubicBezTo>
                    <a:pt x="6299" y="9330"/>
                    <a:pt x="4884" y="11399"/>
                    <a:pt x="3575" y="13447"/>
                  </a:cubicBezTo>
                  <a:cubicBezTo>
                    <a:pt x="3279" y="13933"/>
                    <a:pt x="2963" y="14398"/>
                    <a:pt x="2730" y="14926"/>
                  </a:cubicBezTo>
                  <a:cubicBezTo>
                    <a:pt x="1970" y="16636"/>
                    <a:pt x="1189" y="18346"/>
                    <a:pt x="555" y="20120"/>
                  </a:cubicBezTo>
                  <a:cubicBezTo>
                    <a:pt x="366" y="21429"/>
                    <a:pt x="197" y="22759"/>
                    <a:pt x="6" y="24068"/>
                  </a:cubicBezTo>
                  <a:cubicBezTo>
                    <a:pt x="-57" y="26053"/>
                    <a:pt x="345" y="27911"/>
                    <a:pt x="1231" y="29643"/>
                  </a:cubicBezTo>
                  <a:cubicBezTo>
                    <a:pt x="1569" y="30888"/>
                    <a:pt x="2181" y="31986"/>
                    <a:pt x="3090" y="32915"/>
                  </a:cubicBezTo>
                  <a:cubicBezTo>
                    <a:pt x="4124" y="34562"/>
                    <a:pt x="5518" y="35871"/>
                    <a:pt x="7249" y="36821"/>
                  </a:cubicBezTo>
                  <a:cubicBezTo>
                    <a:pt x="8473" y="37349"/>
                    <a:pt x="9698" y="37856"/>
                    <a:pt x="10923" y="38384"/>
                  </a:cubicBezTo>
                  <a:cubicBezTo>
                    <a:pt x="12232" y="38574"/>
                    <a:pt x="13562" y="38743"/>
                    <a:pt x="14871" y="38933"/>
                  </a:cubicBezTo>
                  <a:cubicBezTo>
                    <a:pt x="16856" y="38996"/>
                    <a:pt x="18714" y="38595"/>
                    <a:pt x="20446" y="37708"/>
                  </a:cubicBezTo>
                  <a:cubicBezTo>
                    <a:pt x="22282" y="37138"/>
                    <a:pt x="23887" y="36124"/>
                    <a:pt x="25239" y="34710"/>
                  </a:cubicBezTo>
                  <a:cubicBezTo>
                    <a:pt x="25851" y="34161"/>
                    <a:pt x="26505" y="33654"/>
                    <a:pt x="27139" y="33147"/>
                  </a:cubicBezTo>
                  <a:cubicBezTo>
                    <a:pt x="27878" y="32620"/>
                    <a:pt x="28596" y="32049"/>
                    <a:pt x="29292" y="31458"/>
                  </a:cubicBezTo>
                  <a:cubicBezTo>
                    <a:pt x="30390" y="30719"/>
                    <a:pt x="31488" y="30001"/>
                    <a:pt x="32692" y="29452"/>
                  </a:cubicBezTo>
                  <a:cubicBezTo>
                    <a:pt x="34550" y="28481"/>
                    <a:pt x="36049" y="27151"/>
                    <a:pt x="37189" y="25441"/>
                  </a:cubicBezTo>
                  <a:cubicBezTo>
                    <a:pt x="38646" y="23900"/>
                    <a:pt x="39617" y="22062"/>
                    <a:pt x="40103" y="19951"/>
                  </a:cubicBezTo>
                  <a:cubicBezTo>
                    <a:pt x="40293" y="18558"/>
                    <a:pt x="40483" y="17164"/>
                    <a:pt x="40673" y="1577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3" name="Google Shape;5193;p37"/>
            <p:cNvSpPr/>
            <p:nvPr/>
          </p:nvSpPr>
          <p:spPr>
            <a:xfrm>
              <a:off x="8843392" y="2640540"/>
              <a:ext cx="73449" cy="71809"/>
            </a:xfrm>
            <a:custGeom>
              <a:rect b="b" l="l" r="r" t="t"/>
              <a:pathLst>
                <a:path extrusionOk="0" h="38349" w="39225">
                  <a:moveTo>
                    <a:pt x="38957" y="13767"/>
                  </a:moveTo>
                  <a:cubicBezTo>
                    <a:pt x="38873" y="11719"/>
                    <a:pt x="38260" y="9797"/>
                    <a:pt x="37162" y="8002"/>
                  </a:cubicBezTo>
                  <a:cubicBezTo>
                    <a:pt x="36360" y="6926"/>
                    <a:pt x="35558" y="5849"/>
                    <a:pt x="34734" y="4772"/>
                  </a:cubicBezTo>
                  <a:cubicBezTo>
                    <a:pt x="32749" y="2745"/>
                    <a:pt x="30385" y="1330"/>
                    <a:pt x="27640" y="570"/>
                  </a:cubicBezTo>
                  <a:cubicBezTo>
                    <a:pt x="26246" y="380"/>
                    <a:pt x="24852" y="190"/>
                    <a:pt x="23438" y="0"/>
                  </a:cubicBezTo>
                  <a:cubicBezTo>
                    <a:pt x="20672" y="0"/>
                    <a:pt x="18053" y="697"/>
                    <a:pt x="15647" y="2048"/>
                  </a:cubicBezTo>
                  <a:cubicBezTo>
                    <a:pt x="14886" y="2449"/>
                    <a:pt x="14126" y="2872"/>
                    <a:pt x="13430" y="3357"/>
                  </a:cubicBezTo>
                  <a:cubicBezTo>
                    <a:pt x="11994" y="4329"/>
                    <a:pt x="10621" y="5427"/>
                    <a:pt x="9228" y="6482"/>
                  </a:cubicBezTo>
                  <a:cubicBezTo>
                    <a:pt x="8869" y="6757"/>
                    <a:pt x="8531" y="7031"/>
                    <a:pt x="8193" y="7327"/>
                  </a:cubicBezTo>
                  <a:cubicBezTo>
                    <a:pt x="7539" y="7897"/>
                    <a:pt x="6926" y="8488"/>
                    <a:pt x="6356" y="9143"/>
                  </a:cubicBezTo>
                  <a:cubicBezTo>
                    <a:pt x="4878" y="10790"/>
                    <a:pt x="3506" y="12542"/>
                    <a:pt x="2260" y="14337"/>
                  </a:cubicBezTo>
                  <a:cubicBezTo>
                    <a:pt x="1056" y="16195"/>
                    <a:pt x="402" y="18201"/>
                    <a:pt x="296" y="20354"/>
                  </a:cubicBezTo>
                  <a:cubicBezTo>
                    <a:pt x="-168" y="22424"/>
                    <a:pt x="-84" y="24472"/>
                    <a:pt x="528" y="26541"/>
                  </a:cubicBezTo>
                  <a:cubicBezTo>
                    <a:pt x="993" y="28589"/>
                    <a:pt x="1922" y="30384"/>
                    <a:pt x="3273" y="31925"/>
                  </a:cubicBezTo>
                  <a:cubicBezTo>
                    <a:pt x="4371" y="33678"/>
                    <a:pt x="5849" y="35071"/>
                    <a:pt x="7708" y="36106"/>
                  </a:cubicBezTo>
                  <a:cubicBezTo>
                    <a:pt x="9016" y="36655"/>
                    <a:pt x="10326" y="37225"/>
                    <a:pt x="11613" y="37774"/>
                  </a:cubicBezTo>
                  <a:cubicBezTo>
                    <a:pt x="14380" y="38534"/>
                    <a:pt x="17146" y="38534"/>
                    <a:pt x="19912" y="37816"/>
                  </a:cubicBezTo>
                  <a:cubicBezTo>
                    <a:pt x="21157" y="37309"/>
                    <a:pt x="22424" y="36802"/>
                    <a:pt x="23670" y="36275"/>
                  </a:cubicBezTo>
                  <a:cubicBezTo>
                    <a:pt x="25613" y="35177"/>
                    <a:pt x="27133" y="33656"/>
                    <a:pt x="28442" y="31904"/>
                  </a:cubicBezTo>
                  <a:cubicBezTo>
                    <a:pt x="28949" y="31334"/>
                    <a:pt x="29456" y="30764"/>
                    <a:pt x="30026" y="30257"/>
                  </a:cubicBezTo>
                  <a:cubicBezTo>
                    <a:pt x="30427" y="30004"/>
                    <a:pt x="30786" y="29729"/>
                    <a:pt x="31208" y="29518"/>
                  </a:cubicBezTo>
                  <a:cubicBezTo>
                    <a:pt x="33066" y="28547"/>
                    <a:pt x="34565" y="27216"/>
                    <a:pt x="35705" y="25485"/>
                  </a:cubicBezTo>
                  <a:cubicBezTo>
                    <a:pt x="37162" y="23944"/>
                    <a:pt x="38133" y="22107"/>
                    <a:pt x="38640" y="19995"/>
                  </a:cubicBezTo>
                  <a:cubicBezTo>
                    <a:pt x="39295" y="17926"/>
                    <a:pt x="39401" y="15857"/>
                    <a:pt x="38957" y="137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4" name="Google Shape;5194;p37"/>
            <p:cNvSpPr/>
            <p:nvPr/>
          </p:nvSpPr>
          <p:spPr>
            <a:xfrm>
              <a:off x="10140315" y="3338800"/>
              <a:ext cx="66292" cy="83057"/>
            </a:xfrm>
            <a:custGeom>
              <a:rect b="b" l="l" r="r" t="t"/>
              <a:pathLst>
                <a:path extrusionOk="0" h="44356" w="35403">
                  <a:moveTo>
                    <a:pt x="35346" y="28557"/>
                  </a:moveTo>
                  <a:cubicBezTo>
                    <a:pt x="35451" y="27312"/>
                    <a:pt x="35409" y="26045"/>
                    <a:pt x="35240" y="24799"/>
                  </a:cubicBezTo>
                  <a:cubicBezTo>
                    <a:pt x="34924" y="22244"/>
                    <a:pt x="34754" y="19774"/>
                    <a:pt x="33804" y="17388"/>
                  </a:cubicBezTo>
                  <a:cubicBezTo>
                    <a:pt x="32875" y="15065"/>
                    <a:pt x="32031" y="12722"/>
                    <a:pt x="30722" y="10589"/>
                  </a:cubicBezTo>
                  <a:cubicBezTo>
                    <a:pt x="29771" y="9005"/>
                    <a:pt x="28568" y="7570"/>
                    <a:pt x="27470" y="6112"/>
                  </a:cubicBezTo>
                  <a:cubicBezTo>
                    <a:pt x="27069" y="5585"/>
                    <a:pt x="26667" y="5099"/>
                    <a:pt x="26203" y="4613"/>
                  </a:cubicBezTo>
                  <a:cubicBezTo>
                    <a:pt x="24810" y="3072"/>
                    <a:pt x="23141" y="1995"/>
                    <a:pt x="21220" y="1362"/>
                  </a:cubicBezTo>
                  <a:cubicBezTo>
                    <a:pt x="19383" y="391"/>
                    <a:pt x="17398" y="-74"/>
                    <a:pt x="15287" y="11"/>
                  </a:cubicBezTo>
                  <a:cubicBezTo>
                    <a:pt x="13239" y="-74"/>
                    <a:pt x="11338" y="348"/>
                    <a:pt x="9544" y="1256"/>
                  </a:cubicBezTo>
                  <a:cubicBezTo>
                    <a:pt x="7664" y="1847"/>
                    <a:pt x="6017" y="2882"/>
                    <a:pt x="4603" y="4339"/>
                  </a:cubicBezTo>
                  <a:cubicBezTo>
                    <a:pt x="3780" y="5374"/>
                    <a:pt x="2977" y="6408"/>
                    <a:pt x="2154" y="7443"/>
                  </a:cubicBezTo>
                  <a:cubicBezTo>
                    <a:pt x="739" y="9850"/>
                    <a:pt x="0" y="12468"/>
                    <a:pt x="0" y="15255"/>
                  </a:cubicBezTo>
                  <a:cubicBezTo>
                    <a:pt x="169" y="16564"/>
                    <a:pt x="338" y="17873"/>
                    <a:pt x="507" y="19183"/>
                  </a:cubicBezTo>
                  <a:cubicBezTo>
                    <a:pt x="908" y="20661"/>
                    <a:pt x="1562" y="22012"/>
                    <a:pt x="2343" y="23279"/>
                  </a:cubicBezTo>
                  <a:cubicBezTo>
                    <a:pt x="2829" y="23934"/>
                    <a:pt x="3188" y="24693"/>
                    <a:pt x="3568" y="25411"/>
                  </a:cubicBezTo>
                  <a:cubicBezTo>
                    <a:pt x="3568" y="25496"/>
                    <a:pt x="3611" y="25559"/>
                    <a:pt x="3632" y="25643"/>
                  </a:cubicBezTo>
                  <a:cubicBezTo>
                    <a:pt x="3674" y="26593"/>
                    <a:pt x="3758" y="27565"/>
                    <a:pt x="3653" y="28515"/>
                  </a:cubicBezTo>
                  <a:cubicBezTo>
                    <a:pt x="3568" y="30627"/>
                    <a:pt x="4012" y="32611"/>
                    <a:pt x="4940" y="34449"/>
                  </a:cubicBezTo>
                  <a:cubicBezTo>
                    <a:pt x="5553" y="36412"/>
                    <a:pt x="6630" y="38101"/>
                    <a:pt x="8129" y="39558"/>
                  </a:cubicBezTo>
                  <a:cubicBezTo>
                    <a:pt x="9565" y="41163"/>
                    <a:pt x="11296" y="42282"/>
                    <a:pt x="13302" y="42937"/>
                  </a:cubicBezTo>
                  <a:cubicBezTo>
                    <a:pt x="15202" y="43950"/>
                    <a:pt x="17250" y="44415"/>
                    <a:pt x="19446" y="44351"/>
                  </a:cubicBezTo>
                  <a:cubicBezTo>
                    <a:pt x="20798" y="44182"/>
                    <a:pt x="22149" y="43992"/>
                    <a:pt x="23521" y="43823"/>
                  </a:cubicBezTo>
                  <a:cubicBezTo>
                    <a:pt x="26182" y="43105"/>
                    <a:pt x="28526" y="41775"/>
                    <a:pt x="30510" y="39875"/>
                  </a:cubicBezTo>
                  <a:lnTo>
                    <a:pt x="33065" y="36665"/>
                  </a:lnTo>
                  <a:cubicBezTo>
                    <a:pt x="34543" y="34153"/>
                    <a:pt x="35282" y="31471"/>
                    <a:pt x="35303" y="285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5" name="Google Shape;5195;p37"/>
            <p:cNvSpPr/>
            <p:nvPr/>
          </p:nvSpPr>
          <p:spPr>
            <a:xfrm>
              <a:off x="10111573" y="3675225"/>
              <a:ext cx="64296" cy="84667"/>
            </a:xfrm>
            <a:custGeom>
              <a:rect b="b" l="l" r="r" t="t"/>
              <a:pathLst>
                <a:path extrusionOk="0" h="45216" w="34337">
                  <a:moveTo>
                    <a:pt x="33271" y="26931"/>
                  </a:moveTo>
                  <a:cubicBezTo>
                    <a:pt x="33989" y="23236"/>
                    <a:pt x="34411" y="19498"/>
                    <a:pt x="34327" y="15719"/>
                  </a:cubicBezTo>
                  <a:cubicBezTo>
                    <a:pt x="34411" y="13629"/>
                    <a:pt x="33968" y="11644"/>
                    <a:pt x="33038" y="9828"/>
                  </a:cubicBezTo>
                  <a:cubicBezTo>
                    <a:pt x="32426" y="7885"/>
                    <a:pt x="31370" y="6196"/>
                    <a:pt x="29871" y="4761"/>
                  </a:cubicBezTo>
                  <a:cubicBezTo>
                    <a:pt x="28435" y="3177"/>
                    <a:pt x="26725" y="2058"/>
                    <a:pt x="24740" y="1403"/>
                  </a:cubicBezTo>
                  <a:cubicBezTo>
                    <a:pt x="22861" y="390"/>
                    <a:pt x="20813" y="-75"/>
                    <a:pt x="18639" y="10"/>
                  </a:cubicBezTo>
                  <a:cubicBezTo>
                    <a:pt x="17287" y="178"/>
                    <a:pt x="15957" y="369"/>
                    <a:pt x="14605" y="538"/>
                  </a:cubicBezTo>
                  <a:cubicBezTo>
                    <a:pt x="11966" y="1255"/>
                    <a:pt x="9644" y="2565"/>
                    <a:pt x="7680" y="4465"/>
                  </a:cubicBezTo>
                  <a:cubicBezTo>
                    <a:pt x="6835" y="5520"/>
                    <a:pt x="5991" y="6597"/>
                    <a:pt x="5146" y="7653"/>
                  </a:cubicBezTo>
                  <a:cubicBezTo>
                    <a:pt x="4027" y="9554"/>
                    <a:pt x="3457" y="11602"/>
                    <a:pt x="3183" y="13713"/>
                  </a:cubicBezTo>
                  <a:cubicBezTo>
                    <a:pt x="2908" y="15529"/>
                    <a:pt x="2570" y="17345"/>
                    <a:pt x="2148" y="19139"/>
                  </a:cubicBezTo>
                  <a:cubicBezTo>
                    <a:pt x="1684" y="21145"/>
                    <a:pt x="1198" y="23172"/>
                    <a:pt x="586" y="25136"/>
                  </a:cubicBezTo>
                  <a:cubicBezTo>
                    <a:pt x="-69" y="27226"/>
                    <a:pt x="-175" y="29295"/>
                    <a:pt x="268" y="31386"/>
                  </a:cubicBezTo>
                  <a:cubicBezTo>
                    <a:pt x="353" y="33455"/>
                    <a:pt x="965" y="35377"/>
                    <a:pt x="2063" y="37171"/>
                  </a:cubicBezTo>
                  <a:cubicBezTo>
                    <a:pt x="2866" y="38248"/>
                    <a:pt x="3689" y="39325"/>
                    <a:pt x="4491" y="40423"/>
                  </a:cubicBezTo>
                  <a:cubicBezTo>
                    <a:pt x="5928" y="42027"/>
                    <a:pt x="7659" y="43147"/>
                    <a:pt x="9665" y="43801"/>
                  </a:cubicBezTo>
                  <a:cubicBezTo>
                    <a:pt x="10910" y="44540"/>
                    <a:pt x="12262" y="44920"/>
                    <a:pt x="13719" y="44920"/>
                  </a:cubicBezTo>
                  <a:cubicBezTo>
                    <a:pt x="15788" y="45385"/>
                    <a:pt x="17836" y="45300"/>
                    <a:pt x="19905" y="44688"/>
                  </a:cubicBezTo>
                  <a:cubicBezTo>
                    <a:pt x="21151" y="44181"/>
                    <a:pt x="22396" y="43674"/>
                    <a:pt x="23664" y="43147"/>
                  </a:cubicBezTo>
                  <a:cubicBezTo>
                    <a:pt x="26092" y="41774"/>
                    <a:pt x="28013" y="39874"/>
                    <a:pt x="29449" y="37488"/>
                  </a:cubicBezTo>
                  <a:cubicBezTo>
                    <a:pt x="30969" y="33983"/>
                    <a:pt x="32510" y="30647"/>
                    <a:pt x="33229" y="269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6" name="Google Shape;5196;p37"/>
            <p:cNvSpPr/>
            <p:nvPr/>
          </p:nvSpPr>
          <p:spPr>
            <a:xfrm>
              <a:off x="9970758" y="3926087"/>
              <a:ext cx="63985" cy="94003"/>
            </a:xfrm>
            <a:custGeom>
              <a:rect b="b" l="l" r="r" t="t"/>
              <a:pathLst>
                <a:path extrusionOk="0" h="50202" w="34171">
                  <a:moveTo>
                    <a:pt x="26627" y="2846"/>
                  </a:moveTo>
                  <a:cubicBezTo>
                    <a:pt x="24917" y="1579"/>
                    <a:pt x="23059" y="819"/>
                    <a:pt x="20990" y="544"/>
                  </a:cubicBezTo>
                  <a:cubicBezTo>
                    <a:pt x="18941" y="-89"/>
                    <a:pt x="16851" y="-174"/>
                    <a:pt x="14718" y="312"/>
                  </a:cubicBezTo>
                  <a:cubicBezTo>
                    <a:pt x="10706" y="1241"/>
                    <a:pt x="6758" y="3353"/>
                    <a:pt x="4520" y="6942"/>
                  </a:cubicBezTo>
                  <a:cubicBezTo>
                    <a:pt x="2282" y="10531"/>
                    <a:pt x="1226" y="14606"/>
                    <a:pt x="2008" y="18850"/>
                  </a:cubicBezTo>
                  <a:cubicBezTo>
                    <a:pt x="2113" y="19463"/>
                    <a:pt x="2155" y="20075"/>
                    <a:pt x="2218" y="20688"/>
                  </a:cubicBezTo>
                  <a:cubicBezTo>
                    <a:pt x="2176" y="22672"/>
                    <a:pt x="2008" y="24657"/>
                    <a:pt x="1585" y="26620"/>
                  </a:cubicBezTo>
                  <a:cubicBezTo>
                    <a:pt x="1881" y="25312"/>
                    <a:pt x="2155" y="24002"/>
                    <a:pt x="2451" y="22672"/>
                  </a:cubicBezTo>
                  <a:cubicBezTo>
                    <a:pt x="2451" y="22672"/>
                    <a:pt x="2451" y="22672"/>
                    <a:pt x="2451" y="22672"/>
                  </a:cubicBezTo>
                  <a:cubicBezTo>
                    <a:pt x="2113" y="24171"/>
                    <a:pt x="1817" y="25649"/>
                    <a:pt x="1521" y="27148"/>
                  </a:cubicBezTo>
                  <a:cubicBezTo>
                    <a:pt x="1332" y="27951"/>
                    <a:pt x="1120" y="28732"/>
                    <a:pt x="867" y="29513"/>
                  </a:cubicBezTo>
                  <a:cubicBezTo>
                    <a:pt x="86" y="31456"/>
                    <a:pt x="-167" y="33462"/>
                    <a:pt x="107" y="35489"/>
                  </a:cubicBezTo>
                  <a:cubicBezTo>
                    <a:pt x="22" y="37600"/>
                    <a:pt x="487" y="39585"/>
                    <a:pt x="1500" y="41485"/>
                  </a:cubicBezTo>
                  <a:cubicBezTo>
                    <a:pt x="2240" y="42604"/>
                    <a:pt x="2979" y="43723"/>
                    <a:pt x="3696" y="44821"/>
                  </a:cubicBezTo>
                  <a:cubicBezTo>
                    <a:pt x="4985" y="46405"/>
                    <a:pt x="6547" y="47588"/>
                    <a:pt x="8405" y="48347"/>
                  </a:cubicBezTo>
                  <a:cubicBezTo>
                    <a:pt x="9524" y="49108"/>
                    <a:pt x="10770" y="49551"/>
                    <a:pt x="12121" y="49678"/>
                  </a:cubicBezTo>
                  <a:cubicBezTo>
                    <a:pt x="14106" y="50290"/>
                    <a:pt x="16133" y="50374"/>
                    <a:pt x="18223" y="49889"/>
                  </a:cubicBezTo>
                  <a:cubicBezTo>
                    <a:pt x="22087" y="48981"/>
                    <a:pt x="25993" y="46954"/>
                    <a:pt x="28147" y="43449"/>
                  </a:cubicBezTo>
                  <a:cubicBezTo>
                    <a:pt x="29646" y="41000"/>
                    <a:pt x="30977" y="38403"/>
                    <a:pt x="32096" y="35763"/>
                  </a:cubicBezTo>
                  <a:cubicBezTo>
                    <a:pt x="32919" y="33821"/>
                    <a:pt x="33214" y="31688"/>
                    <a:pt x="33616" y="29619"/>
                  </a:cubicBezTo>
                  <a:cubicBezTo>
                    <a:pt x="33785" y="28753"/>
                    <a:pt x="33911" y="27888"/>
                    <a:pt x="34017" y="27022"/>
                  </a:cubicBezTo>
                  <a:cubicBezTo>
                    <a:pt x="34270" y="24699"/>
                    <a:pt x="34165" y="22398"/>
                    <a:pt x="34038" y="20075"/>
                  </a:cubicBezTo>
                  <a:cubicBezTo>
                    <a:pt x="33911" y="17689"/>
                    <a:pt x="33763" y="15367"/>
                    <a:pt x="33257" y="13023"/>
                  </a:cubicBezTo>
                  <a:cubicBezTo>
                    <a:pt x="32370" y="8969"/>
                    <a:pt x="30089" y="5189"/>
                    <a:pt x="26627" y="282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7" name="Google Shape;5197;p37"/>
            <p:cNvSpPr/>
            <p:nvPr/>
          </p:nvSpPr>
          <p:spPr>
            <a:xfrm>
              <a:off x="10464912" y="3188338"/>
              <a:ext cx="62558" cy="96226"/>
            </a:xfrm>
            <a:custGeom>
              <a:rect b="b" l="l" r="r" t="t"/>
              <a:pathLst>
                <a:path extrusionOk="0" h="51389" w="33409">
                  <a:moveTo>
                    <a:pt x="33382" y="25669"/>
                  </a:moveTo>
                  <a:cubicBezTo>
                    <a:pt x="33551" y="20982"/>
                    <a:pt x="32897" y="16273"/>
                    <a:pt x="32094" y="11671"/>
                  </a:cubicBezTo>
                  <a:cubicBezTo>
                    <a:pt x="31630" y="9644"/>
                    <a:pt x="30722" y="7870"/>
                    <a:pt x="29371" y="6350"/>
                  </a:cubicBezTo>
                  <a:cubicBezTo>
                    <a:pt x="28273" y="4618"/>
                    <a:pt x="26816" y="3246"/>
                    <a:pt x="24979" y="2232"/>
                  </a:cubicBezTo>
                  <a:cubicBezTo>
                    <a:pt x="23691" y="1683"/>
                    <a:pt x="22403" y="1134"/>
                    <a:pt x="21115" y="585"/>
                  </a:cubicBezTo>
                  <a:cubicBezTo>
                    <a:pt x="19066" y="-69"/>
                    <a:pt x="16997" y="-175"/>
                    <a:pt x="14928" y="269"/>
                  </a:cubicBezTo>
                  <a:cubicBezTo>
                    <a:pt x="13556" y="269"/>
                    <a:pt x="12268" y="607"/>
                    <a:pt x="11065" y="1282"/>
                  </a:cubicBezTo>
                  <a:cubicBezTo>
                    <a:pt x="9122" y="1894"/>
                    <a:pt x="7432" y="2950"/>
                    <a:pt x="5997" y="4450"/>
                  </a:cubicBezTo>
                  <a:cubicBezTo>
                    <a:pt x="3231" y="7384"/>
                    <a:pt x="929" y="11501"/>
                    <a:pt x="1246" y="15661"/>
                  </a:cubicBezTo>
                  <a:cubicBezTo>
                    <a:pt x="1605" y="20391"/>
                    <a:pt x="1352" y="25162"/>
                    <a:pt x="824" y="29871"/>
                  </a:cubicBezTo>
                  <a:cubicBezTo>
                    <a:pt x="739" y="30336"/>
                    <a:pt x="676" y="30800"/>
                    <a:pt x="591" y="31265"/>
                  </a:cubicBezTo>
                  <a:cubicBezTo>
                    <a:pt x="-84" y="33355"/>
                    <a:pt x="-169" y="35446"/>
                    <a:pt x="275" y="37536"/>
                  </a:cubicBezTo>
                  <a:cubicBezTo>
                    <a:pt x="359" y="39605"/>
                    <a:pt x="972" y="41547"/>
                    <a:pt x="2091" y="43363"/>
                  </a:cubicBezTo>
                  <a:cubicBezTo>
                    <a:pt x="3062" y="45242"/>
                    <a:pt x="4413" y="46763"/>
                    <a:pt x="6166" y="47903"/>
                  </a:cubicBezTo>
                  <a:cubicBezTo>
                    <a:pt x="7728" y="49360"/>
                    <a:pt x="9586" y="50353"/>
                    <a:pt x="11719" y="50859"/>
                  </a:cubicBezTo>
                  <a:cubicBezTo>
                    <a:pt x="15731" y="51788"/>
                    <a:pt x="20228" y="51619"/>
                    <a:pt x="23817" y="49360"/>
                  </a:cubicBezTo>
                  <a:cubicBezTo>
                    <a:pt x="27365" y="47143"/>
                    <a:pt x="30278" y="43891"/>
                    <a:pt x="31313" y="39753"/>
                  </a:cubicBezTo>
                  <a:cubicBezTo>
                    <a:pt x="32474" y="35150"/>
                    <a:pt x="33192" y="30378"/>
                    <a:pt x="33382" y="2564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8" name="Google Shape;5198;p37"/>
            <p:cNvSpPr/>
            <p:nvPr/>
          </p:nvSpPr>
          <p:spPr>
            <a:xfrm>
              <a:off x="10628343" y="2862444"/>
              <a:ext cx="66075" cy="92466"/>
            </a:xfrm>
            <a:custGeom>
              <a:rect b="b" l="l" r="r" t="t"/>
              <a:pathLst>
                <a:path extrusionOk="0" h="49381" w="35287">
                  <a:moveTo>
                    <a:pt x="35238" y="33287"/>
                  </a:moveTo>
                  <a:cubicBezTo>
                    <a:pt x="35470" y="28916"/>
                    <a:pt x="34857" y="24439"/>
                    <a:pt x="33992" y="20174"/>
                  </a:cubicBezTo>
                  <a:cubicBezTo>
                    <a:pt x="33126" y="15888"/>
                    <a:pt x="31501" y="11771"/>
                    <a:pt x="29368" y="7970"/>
                  </a:cubicBezTo>
                  <a:cubicBezTo>
                    <a:pt x="28396" y="6112"/>
                    <a:pt x="27066" y="4613"/>
                    <a:pt x="25356" y="3494"/>
                  </a:cubicBezTo>
                  <a:cubicBezTo>
                    <a:pt x="23815" y="2037"/>
                    <a:pt x="21999" y="1066"/>
                    <a:pt x="19888" y="580"/>
                  </a:cubicBezTo>
                  <a:cubicBezTo>
                    <a:pt x="18494" y="390"/>
                    <a:pt x="17100" y="200"/>
                    <a:pt x="15707" y="10"/>
                  </a:cubicBezTo>
                  <a:cubicBezTo>
                    <a:pt x="13616" y="-74"/>
                    <a:pt x="11631" y="369"/>
                    <a:pt x="9816" y="1298"/>
                  </a:cubicBezTo>
                  <a:cubicBezTo>
                    <a:pt x="8485" y="1657"/>
                    <a:pt x="7345" y="2311"/>
                    <a:pt x="6353" y="3261"/>
                  </a:cubicBezTo>
                  <a:cubicBezTo>
                    <a:pt x="4601" y="4359"/>
                    <a:pt x="3228" y="5817"/>
                    <a:pt x="2214" y="7653"/>
                  </a:cubicBezTo>
                  <a:cubicBezTo>
                    <a:pt x="1665" y="8942"/>
                    <a:pt x="1116" y="10229"/>
                    <a:pt x="567" y="11539"/>
                  </a:cubicBezTo>
                  <a:cubicBezTo>
                    <a:pt x="-171" y="14284"/>
                    <a:pt x="-192" y="17007"/>
                    <a:pt x="525" y="19752"/>
                  </a:cubicBezTo>
                  <a:cubicBezTo>
                    <a:pt x="1138" y="21505"/>
                    <a:pt x="1623" y="23320"/>
                    <a:pt x="2130" y="25094"/>
                  </a:cubicBezTo>
                  <a:cubicBezTo>
                    <a:pt x="2447" y="26192"/>
                    <a:pt x="2616" y="27332"/>
                    <a:pt x="2827" y="28451"/>
                  </a:cubicBezTo>
                  <a:cubicBezTo>
                    <a:pt x="2954" y="30056"/>
                    <a:pt x="3101" y="31661"/>
                    <a:pt x="3059" y="33266"/>
                  </a:cubicBezTo>
                  <a:cubicBezTo>
                    <a:pt x="2975" y="35419"/>
                    <a:pt x="3418" y="37425"/>
                    <a:pt x="4368" y="39304"/>
                  </a:cubicBezTo>
                  <a:cubicBezTo>
                    <a:pt x="5002" y="41289"/>
                    <a:pt x="6079" y="43020"/>
                    <a:pt x="7620" y="44498"/>
                  </a:cubicBezTo>
                  <a:cubicBezTo>
                    <a:pt x="9077" y="46124"/>
                    <a:pt x="10829" y="47264"/>
                    <a:pt x="12877" y="47940"/>
                  </a:cubicBezTo>
                  <a:cubicBezTo>
                    <a:pt x="14820" y="48975"/>
                    <a:pt x="16889" y="49439"/>
                    <a:pt x="19127" y="49376"/>
                  </a:cubicBezTo>
                  <a:cubicBezTo>
                    <a:pt x="20499" y="49207"/>
                    <a:pt x="21893" y="49017"/>
                    <a:pt x="23266" y="48848"/>
                  </a:cubicBezTo>
                  <a:cubicBezTo>
                    <a:pt x="25968" y="48109"/>
                    <a:pt x="28333" y="46779"/>
                    <a:pt x="30360" y="44836"/>
                  </a:cubicBezTo>
                  <a:cubicBezTo>
                    <a:pt x="31226" y="43738"/>
                    <a:pt x="32091" y="42661"/>
                    <a:pt x="32957" y="41563"/>
                  </a:cubicBezTo>
                  <a:cubicBezTo>
                    <a:pt x="34456" y="39030"/>
                    <a:pt x="35217" y="36285"/>
                    <a:pt x="35238" y="3332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199" name="Google Shape;5199;p37"/>
            <p:cNvSpPr/>
            <p:nvPr/>
          </p:nvSpPr>
          <p:spPr>
            <a:xfrm>
              <a:off x="10566756" y="2499274"/>
              <a:ext cx="65891" cy="91369"/>
            </a:xfrm>
            <a:custGeom>
              <a:rect b="b" l="l" r="r" t="t"/>
              <a:pathLst>
                <a:path extrusionOk="0" h="48795" w="35189">
                  <a:moveTo>
                    <a:pt x="34395" y="35192"/>
                  </a:moveTo>
                  <a:cubicBezTo>
                    <a:pt x="34691" y="33165"/>
                    <a:pt x="35050" y="31096"/>
                    <a:pt x="35177" y="29027"/>
                  </a:cubicBezTo>
                  <a:cubicBezTo>
                    <a:pt x="35261" y="27633"/>
                    <a:pt x="34923" y="26050"/>
                    <a:pt x="34754" y="24719"/>
                  </a:cubicBezTo>
                  <a:cubicBezTo>
                    <a:pt x="34564" y="23284"/>
                    <a:pt x="34395" y="21848"/>
                    <a:pt x="34121" y="20433"/>
                  </a:cubicBezTo>
                  <a:cubicBezTo>
                    <a:pt x="33825" y="18913"/>
                    <a:pt x="33403" y="17393"/>
                    <a:pt x="32875" y="15915"/>
                  </a:cubicBezTo>
                  <a:cubicBezTo>
                    <a:pt x="31925" y="13233"/>
                    <a:pt x="30848" y="10552"/>
                    <a:pt x="29518" y="8018"/>
                  </a:cubicBezTo>
                  <a:cubicBezTo>
                    <a:pt x="28546" y="6160"/>
                    <a:pt x="27216" y="4660"/>
                    <a:pt x="25485" y="3520"/>
                  </a:cubicBezTo>
                  <a:cubicBezTo>
                    <a:pt x="23944" y="2063"/>
                    <a:pt x="22107" y="1092"/>
                    <a:pt x="19995" y="586"/>
                  </a:cubicBezTo>
                  <a:cubicBezTo>
                    <a:pt x="17926" y="-69"/>
                    <a:pt x="15857" y="-175"/>
                    <a:pt x="13766" y="268"/>
                  </a:cubicBezTo>
                  <a:cubicBezTo>
                    <a:pt x="11718" y="353"/>
                    <a:pt x="9797" y="965"/>
                    <a:pt x="8002" y="2063"/>
                  </a:cubicBezTo>
                  <a:cubicBezTo>
                    <a:pt x="4539" y="4217"/>
                    <a:pt x="1520" y="7490"/>
                    <a:pt x="570" y="11586"/>
                  </a:cubicBezTo>
                  <a:cubicBezTo>
                    <a:pt x="380" y="12979"/>
                    <a:pt x="190" y="14373"/>
                    <a:pt x="0" y="15788"/>
                  </a:cubicBezTo>
                  <a:cubicBezTo>
                    <a:pt x="0" y="18448"/>
                    <a:pt x="675" y="20940"/>
                    <a:pt x="1921" y="23263"/>
                  </a:cubicBezTo>
                  <a:cubicBezTo>
                    <a:pt x="2555" y="25036"/>
                    <a:pt x="3040" y="26852"/>
                    <a:pt x="3357" y="28710"/>
                  </a:cubicBezTo>
                  <a:cubicBezTo>
                    <a:pt x="3399" y="29343"/>
                    <a:pt x="3484" y="29956"/>
                    <a:pt x="3568" y="30589"/>
                  </a:cubicBezTo>
                  <a:cubicBezTo>
                    <a:pt x="3674" y="31518"/>
                    <a:pt x="3758" y="32468"/>
                    <a:pt x="3779" y="33419"/>
                  </a:cubicBezTo>
                  <a:cubicBezTo>
                    <a:pt x="3695" y="35467"/>
                    <a:pt x="4117" y="37388"/>
                    <a:pt x="5046" y="39183"/>
                  </a:cubicBezTo>
                  <a:cubicBezTo>
                    <a:pt x="5637" y="41083"/>
                    <a:pt x="6672" y="42730"/>
                    <a:pt x="8150" y="44145"/>
                  </a:cubicBezTo>
                  <a:cubicBezTo>
                    <a:pt x="9185" y="44968"/>
                    <a:pt x="10240" y="45792"/>
                    <a:pt x="11275" y="46615"/>
                  </a:cubicBezTo>
                  <a:cubicBezTo>
                    <a:pt x="13070" y="47776"/>
                    <a:pt x="15012" y="48410"/>
                    <a:pt x="17102" y="48515"/>
                  </a:cubicBezTo>
                  <a:cubicBezTo>
                    <a:pt x="18433" y="48874"/>
                    <a:pt x="19784" y="48895"/>
                    <a:pt x="21115" y="48537"/>
                  </a:cubicBezTo>
                  <a:cubicBezTo>
                    <a:pt x="23120" y="48452"/>
                    <a:pt x="24999" y="47861"/>
                    <a:pt x="26731" y="46784"/>
                  </a:cubicBezTo>
                  <a:cubicBezTo>
                    <a:pt x="30067" y="44694"/>
                    <a:pt x="33129" y="41484"/>
                    <a:pt x="33973" y="37515"/>
                  </a:cubicBezTo>
                  <a:cubicBezTo>
                    <a:pt x="34142" y="36733"/>
                    <a:pt x="34269" y="35973"/>
                    <a:pt x="34374" y="35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0" name="Google Shape;5200;p37"/>
            <p:cNvSpPr/>
            <p:nvPr/>
          </p:nvSpPr>
          <p:spPr>
            <a:xfrm>
              <a:off x="10338862" y="2209135"/>
              <a:ext cx="72234" cy="85418"/>
            </a:xfrm>
            <a:custGeom>
              <a:rect b="b" l="l" r="r" t="t"/>
              <a:pathLst>
                <a:path extrusionOk="0" h="45617" w="38576">
                  <a:moveTo>
                    <a:pt x="38576" y="29064"/>
                  </a:moveTo>
                  <a:cubicBezTo>
                    <a:pt x="38365" y="27016"/>
                    <a:pt x="38133" y="24925"/>
                    <a:pt x="37711" y="22899"/>
                  </a:cubicBezTo>
                  <a:cubicBezTo>
                    <a:pt x="37542" y="22159"/>
                    <a:pt x="37351" y="21463"/>
                    <a:pt x="37077" y="20745"/>
                  </a:cubicBezTo>
                  <a:cubicBezTo>
                    <a:pt x="36380" y="18824"/>
                    <a:pt x="35620" y="16902"/>
                    <a:pt x="34712" y="15044"/>
                  </a:cubicBezTo>
                  <a:cubicBezTo>
                    <a:pt x="33488" y="12510"/>
                    <a:pt x="31735" y="10314"/>
                    <a:pt x="30025" y="8097"/>
                  </a:cubicBezTo>
                  <a:cubicBezTo>
                    <a:pt x="29075" y="6851"/>
                    <a:pt x="27998" y="5732"/>
                    <a:pt x="26794" y="4740"/>
                  </a:cubicBezTo>
                  <a:cubicBezTo>
                    <a:pt x="25380" y="3156"/>
                    <a:pt x="23669" y="2058"/>
                    <a:pt x="21706" y="1404"/>
                  </a:cubicBezTo>
                  <a:cubicBezTo>
                    <a:pt x="19826" y="412"/>
                    <a:pt x="17799" y="-53"/>
                    <a:pt x="15625" y="10"/>
                  </a:cubicBezTo>
                  <a:cubicBezTo>
                    <a:pt x="13534" y="-74"/>
                    <a:pt x="11592" y="369"/>
                    <a:pt x="9776" y="1277"/>
                  </a:cubicBezTo>
                  <a:cubicBezTo>
                    <a:pt x="7855" y="1890"/>
                    <a:pt x="6165" y="2924"/>
                    <a:pt x="4730" y="4423"/>
                  </a:cubicBezTo>
                  <a:cubicBezTo>
                    <a:pt x="3885" y="5479"/>
                    <a:pt x="3062" y="6535"/>
                    <a:pt x="2217" y="7590"/>
                  </a:cubicBezTo>
                  <a:cubicBezTo>
                    <a:pt x="760" y="10061"/>
                    <a:pt x="21" y="12721"/>
                    <a:pt x="0" y="15593"/>
                  </a:cubicBezTo>
                  <a:cubicBezTo>
                    <a:pt x="169" y="16923"/>
                    <a:pt x="359" y="18275"/>
                    <a:pt x="528" y="19605"/>
                  </a:cubicBezTo>
                  <a:cubicBezTo>
                    <a:pt x="1246" y="22244"/>
                    <a:pt x="2534" y="24524"/>
                    <a:pt x="4434" y="26488"/>
                  </a:cubicBezTo>
                  <a:cubicBezTo>
                    <a:pt x="4878" y="26889"/>
                    <a:pt x="5236" y="27375"/>
                    <a:pt x="5659" y="27818"/>
                  </a:cubicBezTo>
                  <a:cubicBezTo>
                    <a:pt x="6018" y="28389"/>
                    <a:pt x="6355" y="28979"/>
                    <a:pt x="6672" y="29592"/>
                  </a:cubicBezTo>
                  <a:cubicBezTo>
                    <a:pt x="6820" y="30120"/>
                    <a:pt x="7031" y="30626"/>
                    <a:pt x="7158" y="31154"/>
                  </a:cubicBezTo>
                  <a:cubicBezTo>
                    <a:pt x="7306" y="31788"/>
                    <a:pt x="7411" y="32421"/>
                    <a:pt x="7517" y="33055"/>
                  </a:cubicBezTo>
                  <a:cubicBezTo>
                    <a:pt x="8066" y="36306"/>
                    <a:pt x="10430" y="38586"/>
                    <a:pt x="12310" y="41078"/>
                  </a:cubicBezTo>
                  <a:cubicBezTo>
                    <a:pt x="11655" y="40212"/>
                    <a:pt x="11022" y="39347"/>
                    <a:pt x="10367" y="38481"/>
                  </a:cubicBezTo>
                  <a:cubicBezTo>
                    <a:pt x="11634" y="40571"/>
                    <a:pt x="13281" y="42282"/>
                    <a:pt x="15371" y="43549"/>
                  </a:cubicBezTo>
                  <a:cubicBezTo>
                    <a:pt x="17694" y="44921"/>
                    <a:pt x="20207" y="45618"/>
                    <a:pt x="22888" y="45618"/>
                  </a:cubicBezTo>
                  <a:cubicBezTo>
                    <a:pt x="25464" y="45618"/>
                    <a:pt x="27892" y="44963"/>
                    <a:pt x="30130" y="43718"/>
                  </a:cubicBezTo>
                  <a:cubicBezTo>
                    <a:pt x="32369" y="42429"/>
                    <a:pt x="34163" y="40698"/>
                    <a:pt x="35494" y="38481"/>
                  </a:cubicBezTo>
                  <a:cubicBezTo>
                    <a:pt x="35662" y="38207"/>
                    <a:pt x="35852" y="37932"/>
                    <a:pt x="36000" y="37658"/>
                  </a:cubicBezTo>
                  <a:cubicBezTo>
                    <a:pt x="36085" y="37531"/>
                    <a:pt x="36169" y="37383"/>
                    <a:pt x="36232" y="37257"/>
                  </a:cubicBezTo>
                  <a:cubicBezTo>
                    <a:pt x="36549" y="36560"/>
                    <a:pt x="36845" y="35863"/>
                    <a:pt x="37120" y="35166"/>
                  </a:cubicBezTo>
                  <a:cubicBezTo>
                    <a:pt x="38133" y="33266"/>
                    <a:pt x="38597" y="31218"/>
                    <a:pt x="38534" y="290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1" name="Google Shape;5201;p37"/>
            <p:cNvSpPr/>
            <p:nvPr/>
          </p:nvSpPr>
          <p:spPr>
            <a:xfrm>
              <a:off x="10019973" y="1986508"/>
              <a:ext cx="91419" cy="78471"/>
            </a:xfrm>
            <a:custGeom>
              <a:rect b="b" l="l" r="r" t="t"/>
              <a:pathLst>
                <a:path extrusionOk="0" h="41907" w="48822">
                  <a:moveTo>
                    <a:pt x="48769" y="25914"/>
                  </a:moveTo>
                  <a:cubicBezTo>
                    <a:pt x="48599" y="24542"/>
                    <a:pt x="48410" y="23169"/>
                    <a:pt x="48241" y="21797"/>
                  </a:cubicBezTo>
                  <a:cubicBezTo>
                    <a:pt x="47502" y="19094"/>
                    <a:pt x="46172" y="16751"/>
                    <a:pt x="44229" y="14724"/>
                  </a:cubicBezTo>
                  <a:cubicBezTo>
                    <a:pt x="41062" y="11239"/>
                    <a:pt x="37282" y="8220"/>
                    <a:pt x="33207" y="5897"/>
                  </a:cubicBezTo>
                  <a:cubicBezTo>
                    <a:pt x="30610" y="4419"/>
                    <a:pt x="27823" y="3300"/>
                    <a:pt x="25078" y="2160"/>
                  </a:cubicBezTo>
                  <a:cubicBezTo>
                    <a:pt x="23431" y="1485"/>
                    <a:pt x="21742" y="936"/>
                    <a:pt x="20011" y="514"/>
                  </a:cubicBezTo>
                  <a:cubicBezTo>
                    <a:pt x="15999" y="-479"/>
                    <a:pt x="11607" y="-57"/>
                    <a:pt x="7975" y="1991"/>
                  </a:cubicBezTo>
                  <a:cubicBezTo>
                    <a:pt x="6096" y="2963"/>
                    <a:pt x="4597" y="4314"/>
                    <a:pt x="3457" y="6024"/>
                  </a:cubicBezTo>
                  <a:cubicBezTo>
                    <a:pt x="2000" y="7587"/>
                    <a:pt x="1008" y="9424"/>
                    <a:pt x="522" y="11556"/>
                  </a:cubicBezTo>
                  <a:cubicBezTo>
                    <a:pt x="-386" y="15568"/>
                    <a:pt x="-238" y="20023"/>
                    <a:pt x="2000" y="23592"/>
                  </a:cubicBezTo>
                  <a:cubicBezTo>
                    <a:pt x="4238" y="27181"/>
                    <a:pt x="7426" y="29884"/>
                    <a:pt x="11565" y="31066"/>
                  </a:cubicBezTo>
                  <a:cubicBezTo>
                    <a:pt x="12346" y="31298"/>
                    <a:pt x="13106" y="31615"/>
                    <a:pt x="13866" y="31868"/>
                  </a:cubicBezTo>
                  <a:cubicBezTo>
                    <a:pt x="15703" y="32797"/>
                    <a:pt x="17477" y="33853"/>
                    <a:pt x="19145" y="35078"/>
                  </a:cubicBezTo>
                  <a:cubicBezTo>
                    <a:pt x="19884" y="35711"/>
                    <a:pt x="20644" y="36345"/>
                    <a:pt x="21320" y="37041"/>
                  </a:cubicBezTo>
                  <a:cubicBezTo>
                    <a:pt x="22776" y="38667"/>
                    <a:pt x="24529" y="39807"/>
                    <a:pt x="26556" y="40462"/>
                  </a:cubicBezTo>
                  <a:cubicBezTo>
                    <a:pt x="28478" y="41497"/>
                    <a:pt x="30547" y="41961"/>
                    <a:pt x="32785" y="41898"/>
                  </a:cubicBezTo>
                  <a:cubicBezTo>
                    <a:pt x="34917" y="41982"/>
                    <a:pt x="36924" y="41539"/>
                    <a:pt x="38803" y="40589"/>
                  </a:cubicBezTo>
                  <a:cubicBezTo>
                    <a:pt x="40787" y="39955"/>
                    <a:pt x="42498" y="38900"/>
                    <a:pt x="43976" y="37358"/>
                  </a:cubicBezTo>
                  <a:cubicBezTo>
                    <a:pt x="46868" y="34297"/>
                    <a:pt x="49001" y="30221"/>
                    <a:pt x="48811" y="2589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2" name="Google Shape;5202;p37"/>
            <p:cNvSpPr/>
            <p:nvPr/>
          </p:nvSpPr>
          <p:spPr>
            <a:xfrm>
              <a:off x="9737104" y="1816368"/>
              <a:ext cx="62785" cy="91824"/>
            </a:xfrm>
            <a:custGeom>
              <a:rect b="b" l="l" r="r" t="t"/>
              <a:pathLst>
                <a:path extrusionOk="0" h="49038" w="33530">
                  <a:moveTo>
                    <a:pt x="33460" y="24578"/>
                  </a:moveTo>
                  <a:cubicBezTo>
                    <a:pt x="33735" y="20249"/>
                    <a:pt x="33165" y="15795"/>
                    <a:pt x="32341" y="11551"/>
                  </a:cubicBezTo>
                  <a:cubicBezTo>
                    <a:pt x="31877" y="9544"/>
                    <a:pt x="30990" y="7792"/>
                    <a:pt x="29639" y="6293"/>
                  </a:cubicBezTo>
                  <a:cubicBezTo>
                    <a:pt x="28562" y="4561"/>
                    <a:pt x="27105" y="3210"/>
                    <a:pt x="25289" y="2218"/>
                  </a:cubicBezTo>
                  <a:cubicBezTo>
                    <a:pt x="23473" y="1036"/>
                    <a:pt x="21510" y="402"/>
                    <a:pt x="19398" y="296"/>
                  </a:cubicBezTo>
                  <a:cubicBezTo>
                    <a:pt x="17393" y="-168"/>
                    <a:pt x="15366" y="-84"/>
                    <a:pt x="13338" y="529"/>
                  </a:cubicBezTo>
                  <a:cubicBezTo>
                    <a:pt x="9580" y="1711"/>
                    <a:pt x="5906" y="3991"/>
                    <a:pt x="3985" y="7560"/>
                  </a:cubicBezTo>
                  <a:lnTo>
                    <a:pt x="2359" y="11381"/>
                  </a:lnTo>
                  <a:cubicBezTo>
                    <a:pt x="1852" y="13239"/>
                    <a:pt x="1810" y="15119"/>
                    <a:pt x="2000" y="16977"/>
                  </a:cubicBezTo>
                  <a:cubicBezTo>
                    <a:pt x="1958" y="16702"/>
                    <a:pt x="1937" y="16406"/>
                    <a:pt x="1894" y="16132"/>
                  </a:cubicBezTo>
                  <a:cubicBezTo>
                    <a:pt x="2211" y="18602"/>
                    <a:pt x="2190" y="21073"/>
                    <a:pt x="1979" y="23543"/>
                  </a:cubicBezTo>
                  <a:cubicBezTo>
                    <a:pt x="1599" y="25444"/>
                    <a:pt x="1155" y="27344"/>
                    <a:pt x="586" y="29160"/>
                  </a:cubicBezTo>
                  <a:cubicBezTo>
                    <a:pt x="-69" y="31229"/>
                    <a:pt x="-175" y="33298"/>
                    <a:pt x="268" y="35368"/>
                  </a:cubicBezTo>
                  <a:cubicBezTo>
                    <a:pt x="353" y="37416"/>
                    <a:pt x="965" y="39337"/>
                    <a:pt x="2063" y="41111"/>
                  </a:cubicBezTo>
                  <a:cubicBezTo>
                    <a:pt x="3035" y="42969"/>
                    <a:pt x="4365" y="44468"/>
                    <a:pt x="6075" y="45608"/>
                  </a:cubicBezTo>
                  <a:cubicBezTo>
                    <a:pt x="7616" y="47065"/>
                    <a:pt x="9454" y="48037"/>
                    <a:pt x="11565" y="48522"/>
                  </a:cubicBezTo>
                  <a:cubicBezTo>
                    <a:pt x="15534" y="49430"/>
                    <a:pt x="19969" y="49261"/>
                    <a:pt x="23516" y="47044"/>
                  </a:cubicBezTo>
                  <a:cubicBezTo>
                    <a:pt x="24592" y="46242"/>
                    <a:pt x="25669" y="45439"/>
                    <a:pt x="26746" y="44637"/>
                  </a:cubicBezTo>
                  <a:cubicBezTo>
                    <a:pt x="28773" y="42652"/>
                    <a:pt x="30166" y="40287"/>
                    <a:pt x="30927" y="37542"/>
                  </a:cubicBezTo>
                  <a:cubicBezTo>
                    <a:pt x="32595" y="33425"/>
                    <a:pt x="33186" y="28949"/>
                    <a:pt x="33460" y="245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3" name="Google Shape;5203;p37"/>
            <p:cNvSpPr/>
            <p:nvPr/>
          </p:nvSpPr>
          <p:spPr>
            <a:xfrm>
              <a:off x="9432885" y="1606057"/>
              <a:ext cx="66549" cy="116020"/>
            </a:xfrm>
            <a:custGeom>
              <a:rect b="b" l="l" r="r" t="t"/>
              <a:pathLst>
                <a:path extrusionOk="0" h="61960" w="35540">
                  <a:moveTo>
                    <a:pt x="34933" y="15318"/>
                  </a:moveTo>
                  <a:cubicBezTo>
                    <a:pt x="35018" y="13270"/>
                    <a:pt x="34595" y="11348"/>
                    <a:pt x="33687" y="9575"/>
                  </a:cubicBezTo>
                  <a:cubicBezTo>
                    <a:pt x="33096" y="7674"/>
                    <a:pt x="32062" y="6027"/>
                    <a:pt x="30604" y="4634"/>
                  </a:cubicBezTo>
                  <a:cubicBezTo>
                    <a:pt x="27965" y="1910"/>
                    <a:pt x="23510" y="-159"/>
                    <a:pt x="19646" y="10"/>
                  </a:cubicBezTo>
                  <a:cubicBezTo>
                    <a:pt x="15761" y="179"/>
                    <a:pt x="11707" y="1446"/>
                    <a:pt x="8962" y="4359"/>
                  </a:cubicBezTo>
                  <a:cubicBezTo>
                    <a:pt x="6218" y="7273"/>
                    <a:pt x="4106" y="11200"/>
                    <a:pt x="4338" y="15318"/>
                  </a:cubicBezTo>
                  <a:cubicBezTo>
                    <a:pt x="4571" y="19519"/>
                    <a:pt x="4380" y="23700"/>
                    <a:pt x="3937" y="27881"/>
                  </a:cubicBezTo>
                  <a:cubicBezTo>
                    <a:pt x="3177" y="32547"/>
                    <a:pt x="2100" y="37193"/>
                    <a:pt x="601" y="41669"/>
                  </a:cubicBezTo>
                  <a:cubicBezTo>
                    <a:pt x="-666" y="45448"/>
                    <a:pt x="179" y="50495"/>
                    <a:pt x="2121" y="53915"/>
                  </a:cubicBezTo>
                  <a:cubicBezTo>
                    <a:pt x="4064" y="57357"/>
                    <a:pt x="7927" y="60608"/>
                    <a:pt x="11834" y="61495"/>
                  </a:cubicBezTo>
                  <a:cubicBezTo>
                    <a:pt x="20617" y="63501"/>
                    <a:pt x="28916" y="58877"/>
                    <a:pt x="31660" y="50262"/>
                  </a:cubicBezTo>
                  <a:cubicBezTo>
                    <a:pt x="35208" y="39114"/>
                    <a:pt x="36369" y="26973"/>
                    <a:pt x="34954" y="15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4" name="Google Shape;5204;p37"/>
            <p:cNvSpPr/>
            <p:nvPr/>
          </p:nvSpPr>
          <p:spPr>
            <a:xfrm>
              <a:off x="9157268" y="1375165"/>
              <a:ext cx="71623" cy="96012"/>
            </a:xfrm>
            <a:custGeom>
              <a:rect b="b" l="l" r="r" t="t"/>
              <a:pathLst>
                <a:path extrusionOk="0" h="51275" w="38250">
                  <a:moveTo>
                    <a:pt x="38240" y="15588"/>
                  </a:moveTo>
                  <a:cubicBezTo>
                    <a:pt x="38324" y="13519"/>
                    <a:pt x="37902" y="11555"/>
                    <a:pt x="36973" y="9739"/>
                  </a:cubicBezTo>
                  <a:cubicBezTo>
                    <a:pt x="36361" y="7818"/>
                    <a:pt x="35326" y="6129"/>
                    <a:pt x="33827" y="4714"/>
                  </a:cubicBezTo>
                  <a:cubicBezTo>
                    <a:pt x="32771" y="3891"/>
                    <a:pt x="31716" y="3046"/>
                    <a:pt x="30660" y="2201"/>
                  </a:cubicBezTo>
                  <a:cubicBezTo>
                    <a:pt x="28844" y="1019"/>
                    <a:pt x="26880" y="386"/>
                    <a:pt x="24748" y="280"/>
                  </a:cubicBezTo>
                  <a:cubicBezTo>
                    <a:pt x="23397" y="-79"/>
                    <a:pt x="22045" y="-100"/>
                    <a:pt x="20673" y="259"/>
                  </a:cubicBezTo>
                  <a:cubicBezTo>
                    <a:pt x="18646" y="343"/>
                    <a:pt x="16745" y="935"/>
                    <a:pt x="14993" y="2033"/>
                  </a:cubicBezTo>
                  <a:lnTo>
                    <a:pt x="11805" y="4418"/>
                  </a:lnTo>
                  <a:cubicBezTo>
                    <a:pt x="9799" y="6382"/>
                    <a:pt x="8426" y="8726"/>
                    <a:pt x="7666" y="11428"/>
                  </a:cubicBezTo>
                  <a:cubicBezTo>
                    <a:pt x="7033" y="15271"/>
                    <a:pt x="5935" y="19009"/>
                    <a:pt x="4541" y="22640"/>
                  </a:cubicBezTo>
                  <a:cubicBezTo>
                    <a:pt x="3802" y="24182"/>
                    <a:pt x="3084" y="25723"/>
                    <a:pt x="2219" y="27201"/>
                  </a:cubicBezTo>
                  <a:cubicBezTo>
                    <a:pt x="128" y="30769"/>
                    <a:pt x="-568" y="35415"/>
                    <a:pt x="487" y="39426"/>
                  </a:cubicBezTo>
                  <a:cubicBezTo>
                    <a:pt x="952" y="41474"/>
                    <a:pt x="1881" y="43269"/>
                    <a:pt x="3253" y="44811"/>
                  </a:cubicBezTo>
                  <a:cubicBezTo>
                    <a:pt x="4351" y="46563"/>
                    <a:pt x="5850" y="47978"/>
                    <a:pt x="7708" y="48991"/>
                  </a:cubicBezTo>
                  <a:cubicBezTo>
                    <a:pt x="11382" y="50976"/>
                    <a:pt x="15838" y="51989"/>
                    <a:pt x="19934" y="50702"/>
                  </a:cubicBezTo>
                  <a:cubicBezTo>
                    <a:pt x="23798" y="49498"/>
                    <a:pt x="27514" y="47154"/>
                    <a:pt x="29499" y="43501"/>
                  </a:cubicBezTo>
                  <a:cubicBezTo>
                    <a:pt x="31843" y="39194"/>
                    <a:pt x="33827" y="34612"/>
                    <a:pt x="35326" y="29967"/>
                  </a:cubicBezTo>
                  <a:cubicBezTo>
                    <a:pt x="36868" y="25259"/>
                    <a:pt x="37564" y="20465"/>
                    <a:pt x="38198" y="155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5" name="Google Shape;5205;p37"/>
            <p:cNvSpPr/>
            <p:nvPr/>
          </p:nvSpPr>
          <p:spPr>
            <a:xfrm>
              <a:off x="8981229" y="1051594"/>
              <a:ext cx="69831" cy="96685"/>
            </a:xfrm>
            <a:custGeom>
              <a:rect b="b" l="l" r="r" t="t"/>
              <a:pathLst>
                <a:path extrusionOk="0" h="51634" w="37293">
                  <a:moveTo>
                    <a:pt x="37161" y="21205"/>
                  </a:moveTo>
                  <a:cubicBezTo>
                    <a:pt x="37330" y="19347"/>
                    <a:pt x="37330" y="17489"/>
                    <a:pt x="37203" y="15631"/>
                  </a:cubicBezTo>
                  <a:cubicBezTo>
                    <a:pt x="37287" y="13540"/>
                    <a:pt x="36844" y="11598"/>
                    <a:pt x="35915" y="9782"/>
                  </a:cubicBezTo>
                  <a:cubicBezTo>
                    <a:pt x="35303" y="7860"/>
                    <a:pt x="34268" y="6171"/>
                    <a:pt x="32769" y="4735"/>
                  </a:cubicBezTo>
                  <a:cubicBezTo>
                    <a:pt x="31355" y="3152"/>
                    <a:pt x="29644" y="2054"/>
                    <a:pt x="27681" y="1399"/>
                  </a:cubicBezTo>
                  <a:cubicBezTo>
                    <a:pt x="25801" y="407"/>
                    <a:pt x="23774" y="-58"/>
                    <a:pt x="21620" y="6"/>
                  </a:cubicBezTo>
                  <a:cubicBezTo>
                    <a:pt x="17651" y="175"/>
                    <a:pt x="13533" y="1462"/>
                    <a:pt x="10726" y="4440"/>
                  </a:cubicBezTo>
                  <a:cubicBezTo>
                    <a:pt x="7875" y="7459"/>
                    <a:pt x="5933" y="11344"/>
                    <a:pt x="6017" y="15609"/>
                  </a:cubicBezTo>
                  <a:cubicBezTo>
                    <a:pt x="6017" y="16623"/>
                    <a:pt x="5911" y="17615"/>
                    <a:pt x="5848" y="18629"/>
                  </a:cubicBezTo>
                  <a:cubicBezTo>
                    <a:pt x="5447" y="20487"/>
                    <a:pt x="4919" y="22303"/>
                    <a:pt x="4264" y="24097"/>
                  </a:cubicBezTo>
                  <a:cubicBezTo>
                    <a:pt x="3652" y="25280"/>
                    <a:pt x="2997" y="26420"/>
                    <a:pt x="2259" y="27539"/>
                  </a:cubicBezTo>
                  <a:cubicBezTo>
                    <a:pt x="1055" y="29397"/>
                    <a:pt x="400" y="31403"/>
                    <a:pt x="295" y="33578"/>
                  </a:cubicBezTo>
                  <a:cubicBezTo>
                    <a:pt x="-170" y="35647"/>
                    <a:pt x="-85" y="37716"/>
                    <a:pt x="548" y="39785"/>
                  </a:cubicBezTo>
                  <a:cubicBezTo>
                    <a:pt x="1013" y="41834"/>
                    <a:pt x="1942" y="43628"/>
                    <a:pt x="3293" y="45170"/>
                  </a:cubicBezTo>
                  <a:cubicBezTo>
                    <a:pt x="4391" y="46943"/>
                    <a:pt x="5890" y="48337"/>
                    <a:pt x="7748" y="49350"/>
                  </a:cubicBezTo>
                  <a:cubicBezTo>
                    <a:pt x="11422" y="51335"/>
                    <a:pt x="15877" y="52349"/>
                    <a:pt x="19973" y="51061"/>
                  </a:cubicBezTo>
                  <a:cubicBezTo>
                    <a:pt x="21219" y="50554"/>
                    <a:pt x="22486" y="50026"/>
                    <a:pt x="23732" y="49519"/>
                  </a:cubicBezTo>
                  <a:cubicBezTo>
                    <a:pt x="26160" y="48126"/>
                    <a:pt x="28103" y="46247"/>
                    <a:pt x="29538" y="43861"/>
                  </a:cubicBezTo>
                  <a:cubicBezTo>
                    <a:pt x="30615" y="42340"/>
                    <a:pt x="31565" y="40736"/>
                    <a:pt x="32347" y="39046"/>
                  </a:cubicBezTo>
                  <a:cubicBezTo>
                    <a:pt x="33656" y="36281"/>
                    <a:pt x="34986" y="33388"/>
                    <a:pt x="35746" y="30390"/>
                  </a:cubicBezTo>
                  <a:cubicBezTo>
                    <a:pt x="36506" y="27412"/>
                    <a:pt x="36886" y="24287"/>
                    <a:pt x="37182" y="2124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6" name="Google Shape;5206;p37"/>
            <p:cNvSpPr/>
            <p:nvPr/>
          </p:nvSpPr>
          <p:spPr>
            <a:xfrm>
              <a:off x="8887672" y="700616"/>
              <a:ext cx="67210" cy="97986"/>
            </a:xfrm>
            <a:custGeom>
              <a:rect b="b" l="l" r="r" t="t"/>
              <a:pathLst>
                <a:path extrusionOk="0" h="52329" w="35893">
                  <a:moveTo>
                    <a:pt x="34173" y="30242"/>
                  </a:moveTo>
                  <a:cubicBezTo>
                    <a:pt x="35017" y="25491"/>
                    <a:pt x="35651" y="20656"/>
                    <a:pt x="35883" y="15820"/>
                  </a:cubicBezTo>
                  <a:cubicBezTo>
                    <a:pt x="35968" y="13709"/>
                    <a:pt x="35524" y="11745"/>
                    <a:pt x="34595" y="9887"/>
                  </a:cubicBezTo>
                  <a:cubicBezTo>
                    <a:pt x="33982" y="7945"/>
                    <a:pt x="32927" y="6234"/>
                    <a:pt x="31407" y="4799"/>
                  </a:cubicBezTo>
                  <a:cubicBezTo>
                    <a:pt x="29971" y="3215"/>
                    <a:pt x="28239" y="2075"/>
                    <a:pt x="26255" y="1420"/>
                  </a:cubicBezTo>
                  <a:cubicBezTo>
                    <a:pt x="24355" y="407"/>
                    <a:pt x="22306" y="-58"/>
                    <a:pt x="20111" y="6"/>
                  </a:cubicBezTo>
                  <a:cubicBezTo>
                    <a:pt x="16099" y="175"/>
                    <a:pt x="11918" y="1484"/>
                    <a:pt x="9088" y="4482"/>
                  </a:cubicBezTo>
                  <a:cubicBezTo>
                    <a:pt x="8244" y="5559"/>
                    <a:pt x="7400" y="6615"/>
                    <a:pt x="6555" y="7691"/>
                  </a:cubicBezTo>
                  <a:cubicBezTo>
                    <a:pt x="5077" y="10183"/>
                    <a:pt x="4338" y="12886"/>
                    <a:pt x="4317" y="15778"/>
                  </a:cubicBezTo>
                  <a:cubicBezTo>
                    <a:pt x="4254" y="16538"/>
                    <a:pt x="4169" y="17277"/>
                    <a:pt x="4084" y="18038"/>
                  </a:cubicBezTo>
                  <a:cubicBezTo>
                    <a:pt x="3324" y="22788"/>
                    <a:pt x="2206" y="27476"/>
                    <a:pt x="601" y="32037"/>
                  </a:cubicBezTo>
                  <a:cubicBezTo>
                    <a:pt x="-75" y="34148"/>
                    <a:pt x="-181" y="36259"/>
                    <a:pt x="284" y="38371"/>
                  </a:cubicBezTo>
                  <a:cubicBezTo>
                    <a:pt x="368" y="40461"/>
                    <a:pt x="981" y="42425"/>
                    <a:pt x="2100" y="44241"/>
                  </a:cubicBezTo>
                  <a:cubicBezTo>
                    <a:pt x="3092" y="46141"/>
                    <a:pt x="4443" y="47661"/>
                    <a:pt x="6196" y="48822"/>
                  </a:cubicBezTo>
                  <a:cubicBezTo>
                    <a:pt x="7780" y="50300"/>
                    <a:pt x="9637" y="51293"/>
                    <a:pt x="11791" y="51800"/>
                  </a:cubicBezTo>
                  <a:cubicBezTo>
                    <a:pt x="15845" y="52729"/>
                    <a:pt x="20364" y="52560"/>
                    <a:pt x="23995" y="50300"/>
                  </a:cubicBezTo>
                  <a:cubicBezTo>
                    <a:pt x="27690" y="47978"/>
                    <a:pt x="30203" y="44811"/>
                    <a:pt x="31555" y="40588"/>
                  </a:cubicBezTo>
                  <a:cubicBezTo>
                    <a:pt x="32653" y="37188"/>
                    <a:pt x="33518" y="33747"/>
                    <a:pt x="34152" y="302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7" name="Google Shape;5207;p37"/>
            <p:cNvSpPr/>
            <p:nvPr/>
          </p:nvSpPr>
          <p:spPr>
            <a:xfrm>
              <a:off x="8810267" y="344653"/>
              <a:ext cx="70970" cy="96162"/>
            </a:xfrm>
            <a:custGeom>
              <a:rect b="b" l="l" r="r" t="t"/>
              <a:pathLst>
                <a:path extrusionOk="0" h="51355" w="37901">
                  <a:moveTo>
                    <a:pt x="37891" y="15461"/>
                  </a:moveTo>
                  <a:cubicBezTo>
                    <a:pt x="37976" y="13392"/>
                    <a:pt x="37554" y="11471"/>
                    <a:pt x="36625" y="9655"/>
                  </a:cubicBezTo>
                  <a:cubicBezTo>
                    <a:pt x="36012" y="7734"/>
                    <a:pt x="34978" y="6087"/>
                    <a:pt x="33500" y="4672"/>
                  </a:cubicBezTo>
                  <a:cubicBezTo>
                    <a:pt x="32444" y="3848"/>
                    <a:pt x="31409" y="3025"/>
                    <a:pt x="30353" y="2180"/>
                  </a:cubicBezTo>
                  <a:cubicBezTo>
                    <a:pt x="28538" y="1019"/>
                    <a:pt x="26595" y="385"/>
                    <a:pt x="24484" y="280"/>
                  </a:cubicBezTo>
                  <a:cubicBezTo>
                    <a:pt x="23132" y="-79"/>
                    <a:pt x="21781" y="-100"/>
                    <a:pt x="20451" y="259"/>
                  </a:cubicBezTo>
                  <a:cubicBezTo>
                    <a:pt x="18445" y="343"/>
                    <a:pt x="16566" y="934"/>
                    <a:pt x="14813" y="2011"/>
                  </a:cubicBezTo>
                  <a:cubicBezTo>
                    <a:pt x="11540" y="4060"/>
                    <a:pt x="8225" y="7353"/>
                    <a:pt x="7550" y="11344"/>
                  </a:cubicBezTo>
                  <a:cubicBezTo>
                    <a:pt x="6853" y="15377"/>
                    <a:pt x="5692" y="19304"/>
                    <a:pt x="4214" y="23126"/>
                  </a:cubicBezTo>
                  <a:cubicBezTo>
                    <a:pt x="3580" y="24477"/>
                    <a:pt x="2947" y="25850"/>
                    <a:pt x="2229" y="27159"/>
                  </a:cubicBezTo>
                  <a:cubicBezTo>
                    <a:pt x="181" y="30854"/>
                    <a:pt x="-600" y="35309"/>
                    <a:pt x="498" y="39447"/>
                  </a:cubicBezTo>
                  <a:cubicBezTo>
                    <a:pt x="962" y="41517"/>
                    <a:pt x="1891" y="43312"/>
                    <a:pt x="3264" y="44853"/>
                  </a:cubicBezTo>
                  <a:cubicBezTo>
                    <a:pt x="4383" y="46626"/>
                    <a:pt x="5861" y="48020"/>
                    <a:pt x="7740" y="49055"/>
                  </a:cubicBezTo>
                  <a:cubicBezTo>
                    <a:pt x="11435" y="51039"/>
                    <a:pt x="15911" y="52074"/>
                    <a:pt x="20029" y="50786"/>
                  </a:cubicBezTo>
                  <a:cubicBezTo>
                    <a:pt x="23850" y="49604"/>
                    <a:pt x="27777" y="47239"/>
                    <a:pt x="29636" y="43544"/>
                  </a:cubicBezTo>
                  <a:cubicBezTo>
                    <a:pt x="31853" y="39173"/>
                    <a:pt x="33795" y="34570"/>
                    <a:pt x="35189" y="29862"/>
                  </a:cubicBezTo>
                  <a:cubicBezTo>
                    <a:pt x="36604" y="25153"/>
                    <a:pt x="37300" y="20318"/>
                    <a:pt x="37891" y="154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8" name="Google Shape;5208;p37"/>
            <p:cNvSpPr/>
            <p:nvPr/>
          </p:nvSpPr>
          <p:spPr>
            <a:xfrm>
              <a:off x="8728904" y="-14385"/>
              <a:ext cx="63354" cy="92713"/>
            </a:xfrm>
            <a:custGeom>
              <a:rect b="b" l="l" r="r" t="t"/>
              <a:pathLst>
                <a:path extrusionOk="0" h="49513" w="33834">
                  <a:moveTo>
                    <a:pt x="33735" y="24958"/>
                  </a:moveTo>
                  <a:cubicBezTo>
                    <a:pt x="34073" y="20545"/>
                    <a:pt x="33503" y="16069"/>
                    <a:pt x="32700" y="11719"/>
                  </a:cubicBezTo>
                  <a:cubicBezTo>
                    <a:pt x="32236" y="9692"/>
                    <a:pt x="31328" y="7898"/>
                    <a:pt x="29976" y="6377"/>
                  </a:cubicBezTo>
                  <a:cubicBezTo>
                    <a:pt x="28879" y="4625"/>
                    <a:pt x="27422" y="3253"/>
                    <a:pt x="25564" y="2239"/>
                  </a:cubicBezTo>
                  <a:cubicBezTo>
                    <a:pt x="23727" y="1057"/>
                    <a:pt x="21721" y="402"/>
                    <a:pt x="19588" y="296"/>
                  </a:cubicBezTo>
                  <a:cubicBezTo>
                    <a:pt x="17540" y="-168"/>
                    <a:pt x="15492" y="-84"/>
                    <a:pt x="13444" y="529"/>
                  </a:cubicBezTo>
                  <a:cubicBezTo>
                    <a:pt x="9622" y="1711"/>
                    <a:pt x="5906" y="4034"/>
                    <a:pt x="3964" y="7665"/>
                  </a:cubicBezTo>
                  <a:lnTo>
                    <a:pt x="2296" y="11550"/>
                  </a:lnTo>
                  <a:cubicBezTo>
                    <a:pt x="1789" y="13387"/>
                    <a:pt x="1747" y="15224"/>
                    <a:pt x="1895" y="17061"/>
                  </a:cubicBezTo>
                  <a:cubicBezTo>
                    <a:pt x="1873" y="16829"/>
                    <a:pt x="1831" y="16597"/>
                    <a:pt x="1810" y="16365"/>
                  </a:cubicBezTo>
                  <a:cubicBezTo>
                    <a:pt x="2127" y="18856"/>
                    <a:pt x="2105" y="21348"/>
                    <a:pt x="1916" y="23839"/>
                  </a:cubicBezTo>
                  <a:cubicBezTo>
                    <a:pt x="1535" y="25697"/>
                    <a:pt x="1071" y="27534"/>
                    <a:pt x="585" y="29371"/>
                  </a:cubicBezTo>
                  <a:cubicBezTo>
                    <a:pt x="-69" y="31461"/>
                    <a:pt x="-175" y="33552"/>
                    <a:pt x="269" y="35642"/>
                  </a:cubicBezTo>
                  <a:cubicBezTo>
                    <a:pt x="353" y="37711"/>
                    <a:pt x="965" y="39654"/>
                    <a:pt x="2063" y="41449"/>
                  </a:cubicBezTo>
                  <a:cubicBezTo>
                    <a:pt x="2887" y="42525"/>
                    <a:pt x="3689" y="43623"/>
                    <a:pt x="4513" y="44700"/>
                  </a:cubicBezTo>
                  <a:cubicBezTo>
                    <a:pt x="5969" y="46305"/>
                    <a:pt x="7701" y="47445"/>
                    <a:pt x="9707" y="48100"/>
                  </a:cubicBezTo>
                  <a:cubicBezTo>
                    <a:pt x="10973" y="48839"/>
                    <a:pt x="12325" y="49219"/>
                    <a:pt x="13782" y="49219"/>
                  </a:cubicBezTo>
                  <a:cubicBezTo>
                    <a:pt x="15851" y="49683"/>
                    <a:pt x="17920" y="49599"/>
                    <a:pt x="19968" y="48966"/>
                  </a:cubicBezTo>
                  <a:cubicBezTo>
                    <a:pt x="21214" y="48459"/>
                    <a:pt x="22481" y="47931"/>
                    <a:pt x="23727" y="47424"/>
                  </a:cubicBezTo>
                  <a:cubicBezTo>
                    <a:pt x="26155" y="46031"/>
                    <a:pt x="28097" y="44151"/>
                    <a:pt x="29533" y="41765"/>
                  </a:cubicBezTo>
                  <a:cubicBezTo>
                    <a:pt x="30758" y="39020"/>
                    <a:pt x="31940" y="36508"/>
                    <a:pt x="32532" y="33594"/>
                  </a:cubicBezTo>
                  <a:cubicBezTo>
                    <a:pt x="33102" y="30744"/>
                    <a:pt x="33503" y="27851"/>
                    <a:pt x="33714" y="249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09" name="Google Shape;5209;p37"/>
            <p:cNvSpPr/>
            <p:nvPr/>
          </p:nvSpPr>
          <p:spPr>
            <a:xfrm>
              <a:off x="8540453" y="-329055"/>
              <a:ext cx="63276" cy="84729"/>
            </a:xfrm>
            <a:custGeom>
              <a:rect b="b" l="l" r="r" t="t"/>
              <a:pathLst>
                <a:path extrusionOk="0" h="45249" w="33792">
                  <a:moveTo>
                    <a:pt x="33751" y="22551"/>
                  </a:moveTo>
                  <a:cubicBezTo>
                    <a:pt x="33877" y="20060"/>
                    <a:pt x="33497" y="17589"/>
                    <a:pt x="33032" y="15140"/>
                  </a:cubicBezTo>
                  <a:cubicBezTo>
                    <a:pt x="32822" y="14000"/>
                    <a:pt x="32483" y="12860"/>
                    <a:pt x="32082" y="11783"/>
                  </a:cubicBezTo>
                  <a:cubicBezTo>
                    <a:pt x="31618" y="9735"/>
                    <a:pt x="30710" y="7961"/>
                    <a:pt x="29337" y="6420"/>
                  </a:cubicBezTo>
                  <a:cubicBezTo>
                    <a:pt x="28239" y="4667"/>
                    <a:pt x="26761" y="3273"/>
                    <a:pt x="24904" y="2260"/>
                  </a:cubicBezTo>
                  <a:cubicBezTo>
                    <a:pt x="23045" y="1057"/>
                    <a:pt x="21061" y="423"/>
                    <a:pt x="18907" y="297"/>
                  </a:cubicBezTo>
                  <a:cubicBezTo>
                    <a:pt x="16859" y="-168"/>
                    <a:pt x="14790" y="-84"/>
                    <a:pt x="12742" y="529"/>
                  </a:cubicBezTo>
                  <a:cubicBezTo>
                    <a:pt x="11496" y="1035"/>
                    <a:pt x="10250" y="1542"/>
                    <a:pt x="9004" y="2049"/>
                  </a:cubicBezTo>
                  <a:cubicBezTo>
                    <a:pt x="6597" y="3421"/>
                    <a:pt x="4655" y="5301"/>
                    <a:pt x="3219" y="7687"/>
                  </a:cubicBezTo>
                  <a:cubicBezTo>
                    <a:pt x="2670" y="8996"/>
                    <a:pt x="2100" y="10284"/>
                    <a:pt x="1551" y="11593"/>
                  </a:cubicBezTo>
                  <a:cubicBezTo>
                    <a:pt x="833" y="14232"/>
                    <a:pt x="833" y="16871"/>
                    <a:pt x="1466" y="19511"/>
                  </a:cubicBezTo>
                  <a:cubicBezTo>
                    <a:pt x="1530" y="20397"/>
                    <a:pt x="1530" y="21263"/>
                    <a:pt x="1487" y="22129"/>
                  </a:cubicBezTo>
                  <a:cubicBezTo>
                    <a:pt x="1255" y="23037"/>
                    <a:pt x="960" y="23924"/>
                    <a:pt x="601" y="24810"/>
                  </a:cubicBezTo>
                  <a:cubicBezTo>
                    <a:pt x="-75" y="26922"/>
                    <a:pt x="-181" y="29055"/>
                    <a:pt x="284" y="31166"/>
                  </a:cubicBezTo>
                  <a:cubicBezTo>
                    <a:pt x="368" y="33256"/>
                    <a:pt x="981" y="35220"/>
                    <a:pt x="2121" y="37057"/>
                  </a:cubicBezTo>
                  <a:cubicBezTo>
                    <a:pt x="3113" y="38957"/>
                    <a:pt x="4486" y="40498"/>
                    <a:pt x="6238" y="41660"/>
                  </a:cubicBezTo>
                  <a:cubicBezTo>
                    <a:pt x="7822" y="43138"/>
                    <a:pt x="9701" y="44151"/>
                    <a:pt x="11855" y="44658"/>
                  </a:cubicBezTo>
                  <a:cubicBezTo>
                    <a:pt x="13291" y="44848"/>
                    <a:pt x="14705" y="45059"/>
                    <a:pt x="16141" y="45249"/>
                  </a:cubicBezTo>
                  <a:cubicBezTo>
                    <a:pt x="18970" y="45249"/>
                    <a:pt x="21631" y="44531"/>
                    <a:pt x="24101" y="43159"/>
                  </a:cubicBezTo>
                  <a:cubicBezTo>
                    <a:pt x="25199" y="42335"/>
                    <a:pt x="26297" y="41512"/>
                    <a:pt x="27395" y="40688"/>
                  </a:cubicBezTo>
                  <a:cubicBezTo>
                    <a:pt x="29464" y="38661"/>
                    <a:pt x="30900" y="36233"/>
                    <a:pt x="31681" y="33446"/>
                  </a:cubicBezTo>
                  <a:cubicBezTo>
                    <a:pt x="32146" y="32369"/>
                    <a:pt x="32505" y="31250"/>
                    <a:pt x="32758" y="30110"/>
                  </a:cubicBezTo>
                  <a:cubicBezTo>
                    <a:pt x="33307" y="27640"/>
                    <a:pt x="33666" y="25106"/>
                    <a:pt x="33793" y="225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0" name="Google Shape;5210;p37"/>
            <p:cNvSpPr/>
            <p:nvPr/>
          </p:nvSpPr>
          <p:spPr>
            <a:xfrm>
              <a:off x="8231943" y="-516487"/>
              <a:ext cx="64744" cy="92844"/>
            </a:xfrm>
            <a:custGeom>
              <a:rect b="b" l="l" r="r" t="t"/>
              <a:pathLst>
                <a:path extrusionOk="0" h="49583" w="34576">
                  <a:moveTo>
                    <a:pt x="33672" y="31356"/>
                  </a:moveTo>
                  <a:cubicBezTo>
                    <a:pt x="34009" y="29287"/>
                    <a:pt x="34348" y="27175"/>
                    <a:pt x="34516" y="25085"/>
                  </a:cubicBezTo>
                  <a:cubicBezTo>
                    <a:pt x="34643" y="23523"/>
                    <a:pt x="34558" y="21939"/>
                    <a:pt x="34369" y="20376"/>
                  </a:cubicBezTo>
                  <a:cubicBezTo>
                    <a:pt x="34031" y="17484"/>
                    <a:pt x="33735" y="14591"/>
                    <a:pt x="32891" y="11804"/>
                  </a:cubicBezTo>
                  <a:cubicBezTo>
                    <a:pt x="31729" y="7898"/>
                    <a:pt x="29238" y="4371"/>
                    <a:pt x="25690" y="2260"/>
                  </a:cubicBezTo>
                  <a:cubicBezTo>
                    <a:pt x="23833" y="1057"/>
                    <a:pt x="21827" y="402"/>
                    <a:pt x="19673" y="297"/>
                  </a:cubicBezTo>
                  <a:cubicBezTo>
                    <a:pt x="17604" y="-168"/>
                    <a:pt x="15555" y="-84"/>
                    <a:pt x="13486" y="529"/>
                  </a:cubicBezTo>
                  <a:cubicBezTo>
                    <a:pt x="9644" y="1732"/>
                    <a:pt x="5906" y="4076"/>
                    <a:pt x="3942" y="7729"/>
                  </a:cubicBezTo>
                  <a:cubicBezTo>
                    <a:pt x="3393" y="9038"/>
                    <a:pt x="2824" y="10347"/>
                    <a:pt x="2275" y="11635"/>
                  </a:cubicBezTo>
                  <a:cubicBezTo>
                    <a:pt x="1599" y="14105"/>
                    <a:pt x="1599" y="16597"/>
                    <a:pt x="2127" y="19067"/>
                  </a:cubicBezTo>
                  <a:cubicBezTo>
                    <a:pt x="2254" y="20630"/>
                    <a:pt x="2233" y="22213"/>
                    <a:pt x="2127" y="23776"/>
                  </a:cubicBezTo>
                  <a:cubicBezTo>
                    <a:pt x="1747" y="25697"/>
                    <a:pt x="1303" y="27597"/>
                    <a:pt x="586" y="29413"/>
                  </a:cubicBezTo>
                  <a:cubicBezTo>
                    <a:pt x="-69" y="31504"/>
                    <a:pt x="-175" y="33594"/>
                    <a:pt x="268" y="35685"/>
                  </a:cubicBezTo>
                  <a:cubicBezTo>
                    <a:pt x="353" y="37754"/>
                    <a:pt x="965" y="39696"/>
                    <a:pt x="2085" y="41512"/>
                  </a:cubicBezTo>
                  <a:cubicBezTo>
                    <a:pt x="2908" y="42589"/>
                    <a:pt x="3710" y="43687"/>
                    <a:pt x="4534" y="44764"/>
                  </a:cubicBezTo>
                  <a:cubicBezTo>
                    <a:pt x="5991" y="46368"/>
                    <a:pt x="7722" y="47509"/>
                    <a:pt x="9728" y="48163"/>
                  </a:cubicBezTo>
                  <a:cubicBezTo>
                    <a:pt x="10995" y="48902"/>
                    <a:pt x="12346" y="49282"/>
                    <a:pt x="13803" y="49282"/>
                  </a:cubicBezTo>
                  <a:cubicBezTo>
                    <a:pt x="15872" y="49747"/>
                    <a:pt x="17942" y="49683"/>
                    <a:pt x="20011" y="49029"/>
                  </a:cubicBezTo>
                  <a:cubicBezTo>
                    <a:pt x="23875" y="47825"/>
                    <a:pt x="27633" y="45481"/>
                    <a:pt x="29597" y="41808"/>
                  </a:cubicBezTo>
                  <a:cubicBezTo>
                    <a:pt x="30990" y="39210"/>
                    <a:pt x="32173" y="36466"/>
                    <a:pt x="33102" y="33678"/>
                  </a:cubicBezTo>
                  <a:cubicBezTo>
                    <a:pt x="33355" y="32897"/>
                    <a:pt x="33524" y="32116"/>
                    <a:pt x="33651" y="313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1" name="Google Shape;5211;p37"/>
            <p:cNvSpPr/>
            <p:nvPr/>
          </p:nvSpPr>
          <p:spPr>
            <a:xfrm>
              <a:off x="7872376" y="-554140"/>
              <a:ext cx="61461" cy="89814"/>
            </a:xfrm>
            <a:custGeom>
              <a:rect b="b" l="l" r="r" t="t"/>
              <a:pathLst>
                <a:path extrusionOk="0" h="47965" w="32823">
                  <a:moveTo>
                    <a:pt x="32725" y="28168"/>
                  </a:moveTo>
                  <a:cubicBezTo>
                    <a:pt x="32830" y="26753"/>
                    <a:pt x="32852" y="25338"/>
                    <a:pt x="32788" y="23945"/>
                  </a:cubicBezTo>
                  <a:cubicBezTo>
                    <a:pt x="32641" y="21284"/>
                    <a:pt x="32281" y="18582"/>
                    <a:pt x="31796" y="15963"/>
                  </a:cubicBezTo>
                  <a:cubicBezTo>
                    <a:pt x="31522" y="14485"/>
                    <a:pt x="31142" y="13029"/>
                    <a:pt x="30677" y="11593"/>
                  </a:cubicBezTo>
                  <a:cubicBezTo>
                    <a:pt x="30212" y="9587"/>
                    <a:pt x="29326" y="7813"/>
                    <a:pt x="27975" y="6314"/>
                  </a:cubicBezTo>
                  <a:cubicBezTo>
                    <a:pt x="26898" y="4583"/>
                    <a:pt x="25440" y="3210"/>
                    <a:pt x="23604" y="2218"/>
                  </a:cubicBezTo>
                  <a:cubicBezTo>
                    <a:pt x="21788" y="1035"/>
                    <a:pt x="19803" y="402"/>
                    <a:pt x="17692" y="296"/>
                  </a:cubicBezTo>
                  <a:cubicBezTo>
                    <a:pt x="15665" y="-168"/>
                    <a:pt x="13638" y="-84"/>
                    <a:pt x="11611" y="529"/>
                  </a:cubicBezTo>
                  <a:cubicBezTo>
                    <a:pt x="7831" y="1711"/>
                    <a:pt x="4157" y="4013"/>
                    <a:pt x="2214" y="7602"/>
                  </a:cubicBezTo>
                  <a:lnTo>
                    <a:pt x="567" y="11445"/>
                  </a:lnTo>
                  <a:cubicBezTo>
                    <a:pt x="-171" y="14169"/>
                    <a:pt x="-192" y="16871"/>
                    <a:pt x="526" y="19595"/>
                  </a:cubicBezTo>
                  <a:cubicBezTo>
                    <a:pt x="715" y="20313"/>
                    <a:pt x="821" y="21031"/>
                    <a:pt x="948" y="21749"/>
                  </a:cubicBezTo>
                  <a:cubicBezTo>
                    <a:pt x="1074" y="23607"/>
                    <a:pt x="1054" y="25465"/>
                    <a:pt x="842" y="27323"/>
                  </a:cubicBezTo>
                  <a:cubicBezTo>
                    <a:pt x="694" y="28252"/>
                    <a:pt x="567" y="29181"/>
                    <a:pt x="526" y="30110"/>
                  </a:cubicBezTo>
                  <a:cubicBezTo>
                    <a:pt x="483" y="30849"/>
                    <a:pt x="441" y="31588"/>
                    <a:pt x="378" y="32327"/>
                  </a:cubicBezTo>
                  <a:cubicBezTo>
                    <a:pt x="293" y="34418"/>
                    <a:pt x="737" y="36381"/>
                    <a:pt x="1665" y="38197"/>
                  </a:cubicBezTo>
                  <a:cubicBezTo>
                    <a:pt x="2278" y="40140"/>
                    <a:pt x="3334" y="41808"/>
                    <a:pt x="4811" y="43243"/>
                  </a:cubicBezTo>
                  <a:cubicBezTo>
                    <a:pt x="5867" y="44088"/>
                    <a:pt x="6923" y="44911"/>
                    <a:pt x="8000" y="45756"/>
                  </a:cubicBezTo>
                  <a:cubicBezTo>
                    <a:pt x="9837" y="46938"/>
                    <a:pt x="11801" y="47572"/>
                    <a:pt x="13933" y="47677"/>
                  </a:cubicBezTo>
                  <a:cubicBezTo>
                    <a:pt x="15285" y="48057"/>
                    <a:pt x="16657" y="48057"/>
                    <a:pt x="18008" y="47698"/>
                  </a:cubicBezTo>
                  <a:cubicBezTo>
                    <a:pt x="20057" y="47614"/>
                    <a:pt x="21957" y="47023"/>
                    <a:pt x="23731" y="45925"/>
                  </a:cubicBezTo>
                  <a:cubicBezTo>
                    <a:pt x="24786" y="45123"/>
                    <a:pt x="25863" y="44320"/>
                    <a:pt x="26939" y="43518"/>
                  </a:cubicBezTo>
                  <a:cubicBezTo>
                    <a:pt x="28946" y="41554"/>
                    <a:pt x="30339" y="39189"/>
                    <a:pt x="31099" y="36487"/>
                  </a:cubicBezTo>
                  <a:cubicBezTo>
                    <a:pt x="31374" y="35790"/>
                    <a:pt x="31648" y="35072"/>
                    <a:pt x="31859" y="34354"/>
                  </a:cubicBezTo>
                  <a:cubicBezTo>
                    <a:pt x="32451" y="32369"/>
                    <a:pt x="32577" y="30237"/>
                    <a:pt x="32725" y="281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2" name="Google Shape;5212;p37"/>
            <p:cNvSpPr/>
            <p:nvPr/>
          </p:nvSpPr>
          <p:spPr>
            <a:xfrm>
              <a:off x="7519150" y="-449347"/>
              <a:ext cx="64837" cy="100285"/>
            </a:xfrm>
            <a:custGeom>
              <a:rect b="b" l="l" r="r" t="t"/>
              <a:pathLst>
                <a:path extrusionOk="0" h="53557" w="34626">
                  <a:moveTo>
                    <a:pt x="34560" y="26762"/>
                  </a:moveTo>
                  <a:cubicBezTo>
                    <a:pt x="34686" y="24925"/>
                    <a:pt x="34623" y="23109"/>
                    <a:pt x="34454" y="21272"/>
                  </a:cubicBezTo>
                  <a:cubicBezTo>
                    <a:pt x="34159" y="18126"/>
                    <a:pt x="33758" y="14980"/>
                    <a:pt x="33103" y="11897"/>
                  </a:cubicBezTo>
                  <a:cubicBezTo>
                    <a:pt x="32638" y="9828"/>
                    <a:pt x="31709" y="8033"/>
                    <a:pt x="30337" y="6491"/>
                  </a:cubicBezTo>
                  <a:cubicBezTo>
                    <a:pt x="29218" y="4718"/>
                    <a:pt x="27740" y="3324"/>
                    <a:pt x="25861" y="2290"/>
                  </a:cubicBezTo>
                  <a:cubicBezTo>
                    <a:pt x="24551" y="1720"/>
                    <a:pt x="23243" y="1171"/>
                    <a:pt x="21933" y="601"/>
                  </a:cubicBezTo>
                  <a:cubicBezTo>
                    <a:pt x="19843" y="-75"/>
                    <a:pt x="17731" y="-181"/>
                    <a:pt x="15641" y="284"/>
                  </a:cubicBezTo>
                  <a:cubicBezTo>
                    <a:pt x="14227" y="284"/>
                    <a:pt x="12917" y="643"/>
                    <a:pt x="11693" y="1318"/>
                  </a:cubicBezTo>
                  <a:cubicBezTo>
                    <a:pt x="9708" y="1931"/>
                    <a:pt x="7998" y="3008"/>
                    <a:pt x="6541" y="4549"/>
                  </a:cubicBezTo>
                  <a:cubicBezTo>
                    <a:pt x="5675" y="5626"/>
                    <a:pt x="4831" y="6724"/>
                    <a:pt x="3965" y="7801"/>
                  </a:cubicBezTo>
                  <a:cubicBezTo>
                    <a:pt x="2487" y="10334"/>
                    <a:pt x="1726" y="13058"/>
                    <a:pt x="1706" y="15993"/>
                  </a:cubicBezTo>
                  <a:cubicBezTo>
                    <a:pt x="2170" y="19836"/>
                    <a:pt x="2043" y="23742"/>
                    <a:pt x="1664" y="27606"/>
                  </a:cubicBezTo>
                  <a:cubicBezTo>
                    <a:pt x="1347" y="29443"/>
                    <a:pt x="1009" y="31259"/>
                    <a:pt x="544" y="33054"/>
                  </a:cubicBezTo>
                  <a:cubicBezTo>
                    <a:pt x="-532" y="37107"/>
                    <a:pt x="-5" y="41732"/>
                    <a:pt x="2065" y="45384"/>
                  </a:cubicBezTo>
                  <a:cubicBezTo>
                    <a:pt x="3057" y="47306"/>
                    <a:pt x="4429" y="48847"/>
                    <a:pt x="6203" y="50008"/>
                  </a:cubicBezTo>
                  <a:cubicBezTo>
                    <a:pt x="7787" y="51508"/>
                    <a:pt x="9687" y="52500"/>
                    <a:pt x="11861" y="53028"/>
                  </a:cubicBezTo>
                  <a:cubicBezTo>
                    <a:pt x="15958" y="53957"/>
                    <a:pt x="20519" y="53788"/>
                    <a:pt x="24193" y="51508"/>
                  </a:cubicBezTo>
                  <a:cubicBezTo>
                    <a:pt x="25291" y="50684"/>
                    <a:pt x="26410" y="49840"/>
                    <a:pt x="27508" y="49016"/>
                  </a:cubicBezTo>
                  <a:cubicBezTo>
                    <a:pt x="29598" y="46968"/>
                    <a:pt x="31034" y="44540"/>
                    <a:pt x="31815" y="41711"/>
                  </a:cubicBezTo>
                  <a:cubicBezTo>
                    <a:pt x="33525" y="36960"/>
                    <a:pt x="34222" y="31829"/>
                    <a:pt x="34560" y="268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3" name="Google Shape;5213;p37"/>
            <p:cNvSpPr/>
            <p:nvPr/>
          </p:nvSpPr>
          <p:spPr>
            <a:xfrm>
              <a:off x="7164564" y="-182780"/>
              <a:ext cx="80061" cy="65558"/>
            </a:xfrm>
            <a:custGeom>
              <a:rect b="b" l="l" r="r" t="t"/>
              <a:pathLst>
                <a:path extrusionOk="0" h="35011" w="42756">
                  <a:moveTo>
                    <a:pt x="42736" y="18976"/>
                  </a:moveTo>
                  <a:cubicBezTo>
                    <a:pt x="42736" y="16147"/>
                    <a:pt x="42039" y="13508"/>
                    <a:pt x="40645" y="11058"/>
                  </a:cubicBezTo>
                  <a:cubicBezTo>
                    <a:pt x="39822" y="9960"/>
                    <a:pt x="38998" y="8862"/>
                    <a:pt x="38175" y="7764"/>
                  </a:cubicBezTo>
                  <a:cubicBezTo>
                    <a:pt x="36148" y="5695"/>
                    <a:pt x="33741" y="4281"/>
                    <a:pt x="30954" y="3499"/>
                  </a:cubicBezTo>
                  <a:cubicBezTo>
                    <a:pt x="27344" y="2528"/>
                    <a:pt x="23733" y="1557"/>
                    <a:pt x="20122" y="585"/>
                  </a:cubicBezTo>
                  <a:cubicBezTo>
                    <a:pt x="18032" y="-69"/>
                    <a:pt x="15942" y="-175"/>
                    <a:pt x="13851" y="269"/>
                  </a:cubicBezTo>
                  <a:cubicBezTo>
                    <a:pt x="11782" y="353"/>
                    <a:pt x="9840" y="965"/>
                    <a:pt x="8045" y="2063"/>
                  </a:cubicBezTo>
                  <a:cubicBezTo>
                    <a:pt x="6166" y="3035"/>
                    <a:pt x="4667" y="4386"/>
                    <a:pt x="3526" y="6117"/>
                  </a:cubicBezTo>
                  <a:cubicBezTo>
                    <a:pt x="2069" y="7680"/>
                    <a:pt x="1077" y="9517"/>
                    <a:pt x="570" y="11649"/>
                  </a:cubicBezTo>
                  <a:cubicBezTo>
                    <a:pt x="380" y="13064"/>
                    <a:pt x="190" y="14458"/>
                    <a:pt x="0" y="15872"/>
                  </a:cubicBezTo>
                  <a:cubicBezTo>
                    <a:pt x="0" y="18659"/>
                    <a:pt x="697" y="21278"/>
                    <a:pt x="2069" y="23727"/>
                  </a:cubicBezTo>
                  <a:cubicBezTo>
                    <a:pt x="2893" y="24804"/>
                    <a:pt x="3695" y="25902"/>
                    <a:pt x="4498" y="26979"/>
                  </a:cubicBezTo>
                  <a:cubicBezTo>
                    <a:pt x="6503" y="29027"/>
                    <a:pt x="8890" y="30441"/>
                    <a:pt x="11655" y="31202"/>
                  </a:cubicBezTo>
                  <a:cubicBezTo>
                    <a:pt x="15245" y="32278"/>
                    <a:pt x="18835" y="33334"/>
                    <a:pt x="22403" y="34411"/>
                  </a:cubicBezTo>
                  <a:cubicBezTo>
                    <a:pt x="24514" y="35087"/>
                    <a:pt x="26626" y="35192"/>
                    <a:pt x="28737" y="34727"/>
                  </a:cubicBezTo>
                  <a:cubicBezTo>
                    <a:pt x="30827" y="34643"/>
                    <a:pt x="32770" y="34031"/>
                    <a:pt x="34607" y="32912"/>
                  </a:cubicBezTo>
                  <a:cubicBezTo>
                    <a:pt x="36507" y="31919"/>
                    <a:pt x="38027" y="30568"/>
                    <a:pt x="39189" y="28816"/>
                  </a:cubicBezTo>
                  <a:cubicBezTo>
                    <a:pt x="40667" y="27232"/>
                    <a:pt x="41659" y="25374"/>
                    <a:pt x="42166" y="23220"/>
                  </a:cubicBezTo>
                  <a:lnTo>
                    <a:pt x="42757" y="18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4" name="Google Shape;5214;p37"/>
            <p:cNvSpPr/>
            <p:nvPr/>
          </p:nvSpPr>
          <p:spPr>
            <a:xfrm>
              <a:off x="6946293" y="51036"/>
              <a:ext cx="79830" cy="83422"/>
            </a:xfrm>
            <a:custGeom>
              <a:rect b="b" l="l" r="r" t="t"/>
              <a:pathLst>
                <a:path extrusionOk="0" h="44551" w="42633">
                  <a:moveTo>
                    <a:pt x="42581" y="16216"/>
                  </a:moveTo>
                  <a:cubicBezTo>
                    <a:pt x="42666" y="14062"/>
                    <a:pt x="42223" y="12035"/>
                    <a:pt x="41251" y="10135"/>
                  </a:cubicBezTo>
                  <a:cubicBezTo>
                    <a:pt x="40618" y="8129"/>
                    <a:pt x="39541" y="6398"/>
                    <a:pt x="37979" y="4898"/>
                  </a:cubicBezTo>
                  <a:cubicBezTo>
                    <a:pt x="36881" y="4033"/>
                    <a:pt x="35783" y="3167"/>
                    <a:pt x="34685" y="2301"/>
                  </a:cubicBezTo>
                  <a:cubicBezTo>
                    <a:pt x="32130" y="802"/>
                    <a:pt x="29364" y="21"/>
                    <a:pt x="26387" y="0"/>
                  </a:cubicBezTo>
                  <a:cubicBezTo>
                    <a:pt x="24993" y="190"/>
                    <a:pt x="23621" y="359"/>
                    <a:pt x="22227" y="549"/>
                  </a:cubicBezTo>
                  <a:cubicBezTo>
                    <a:pt x="19503" y="1288"/>
                    <a:pt x="17118" y="2639"/>
                    <a:pt x="15091" y="4603"/>
                  </a:cubicBezTo>
                  <a:cubicBezTo>
                    <a:pt x="13000" y="6292"/>
                    <a:pt x="11079" y="8171"/>
                    <a:pt x="9347" y="10240"/>
                  </a:cubicBezTo>
                  <a:cubicBezTo>
                    <a:pt x="6750" y="13302"/>
                    <a:pt x="4259" y="16448"/>
                    <a:pt x="2316" y="19953"/>
                  </a:cubicBezTo>
                  <a:cubicBezTo>
                    <a:pt x="1092" y="21853"/>
                    <a:pt x="416" y="23923"/>
                    <a:pt x="311" y="26119"/>
                  </a:cubicBezTo>
                  <a:cubicBezTo>
                    <a:pt x="-175" y="28230"/>
                    <a:pt x="-91" y="30342"/>
                    <a:pt x="564" y="32453"/>
                  </a:cubicBezTo>
                  <a:cubicBezTo>
                    <a:pt x="1049" y="34543"/>
                    <a:pt x="1978" y="36380"/>
                    <a:pt x="3393" y="37964"/>
                  </a:cubicBezTo>
                  <a:cubicBezTo>
                    <a:pt x="4534" y="39759"/>
                    <a:pt x="6054" y="41194"/>
                    <a:pt x="7954" y="42250"/>
                  </a:cubicBezTo>
                  <a:cubicBezTo>
                    <a:pt x="9284" y="42820"/>
                    <a:pt x="10635" y="43390"/>
                    <a:pt x="11965" y="43960"/>
                  </a:cubicBezTo>
                  <a:cubicBezTo>
                    <a:pt x="14795" y="44742"/>
                    <a:pt x="17624" y="44742"/>
                    <a:pt x="20475" y="44003"/>
                  </a:cubicBezTo>
                  <a:cubicBezTo>
                    <a:pt x="21763" y="43475"/>
                    <a:pt x="23050" y="42947"/>
                    <a:pt x="24318" y="42419"/>
                  </a:cubicBezTo>
                  <a:cubicBezTo>
                    <a:pt x="26809" y="41004"/>
                    <a:pt x="28773" y="39062"/>
                    <a:pt x="30272" y="36613"/>
                  </a:cubicBezTo>
                  <a:cubicBezTo>
                    <a:pt x="31159" y="35071"/>
                    <a:pt x="32214" y="33635"/>
                    <a:pt x="33270" y="32179"/>
                  </a:cubicBezTo>
                  <a:cubicBezTo>
                    <a:pt x="34663" y="30616"/>
                    <a:pt x="36121" y="29117"/>
                    <a:pt x="37726" y="27766"/>
                  </a:cubicBezTo>
                  <a:cubicBezTo>
                    <a:pt x="39372" y="26287"/>
                    <a:pt x="40512" y="24535"/>
                    <a:pt x="41188" y="22487"/>
                  </a:cubicBezTo>
                  <a:cubicBezTo>
                    <a:pt x="42223" y="20544"/>
                    <a:pt x="42708" y="18433"/>
                    <a:pt x="42624" y="161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5" name="Google Shape;5215;p37"/>
            <p:cNvSpPr/>
            <p:nvPr/>
          </p:nvSpPr>
          <p:spPr>
            <a:xfrm>
              <a:off x="6819603" y="402003"/>
              <a:ext cx="74209" cy="89798"/>
            </a:xfrm>
            <a:custGeom>
              <a:rect b="b" l="l" r="r" t="t"/>
              <a:pathLst>
                <a:path extrusionOk="0" h="47956" w="39631">
                  <a:moveTo>
                    <a:pt x="39335" y="17742"/>
                  </a:moveTo>
                  <a:cubicBezTo>
                    <a:pt x="39799" y="15715"/>
                    <a:pt x="39715" y="13688"/>
                    <a:pt x="39102" y="11640"/>
                  </a:cubicBezTo>
                  <a:cubicBezTo>
                    <a:pt x="38595" y="10415"/>
                    <a:pt x="38089" y="9169"/>
                    <a:pt x="37582" y="7945"/>
                  </a:cubicBezTo>
                  <a:cubicBezTo>
                    <a:pt x="36632" y="6108"/>
                    <a:pt x="35301" y="4609"/>
                    <a:pt x="33592" y="3490"/>
                  </a:cubicBezTo>
                  <a:cubicBezTo>
                    <a:pt x="32599" y="2476"/>
                    <a:pt x="31438" y="1779"/>
                    <a:pt x="30065" y="1399"/>
                  </a:cubicBezTo>
                  <a:cubicBezTo>
                    <a:pt x="28186" y="407"/>
                    <a:pt x="26159" y="-58"/>
                    <a:pt x="23984" y="6"/>
                  </a:cubicBezTo>
                  <a:cubicBezTo>
                    <a:pt x="19972" y="175"/>
                    <a:pt x="15940" y="1505"/>
                    <a:pt x="13068" y="4440"/>
                  </a:cubicBezTo>
                  <a:cubicBezTo>
                    <a:pt x="10006" y="7565"/>
                    <a:pt x="7367" y="11112"/>
                    <a:pt x="5361" y="15018"/>
                  </a:cubicBezTo>
                  <a:cubicBezTo>
                    <a:pt x="3334" y="18967"/>
                    <a:pt x="1582" y="23126"/>
                    <a:pt x="526" y="27455"/>
                  </a:cubicBezTo>
                  <a:cubicBezTo>
                    <a:pt x="-488" y="31551"/>
                    <a:pt x="-65" y="36027"/>
                    <a:pt x="2046" y="39743"/>
                  </a:cubicBezTo>
                  <a:cubicBezTo>
                    <a:pt x="3038" y="41665"/>
                    <a:pt x="4411" y="43185"/>
                    <a:pt x="6185" y="44367"/>
                  </a:cubicBezTo>
                  <a:cubicBezTo>
                    <a:pt x="7769" y="45866"/>
                    <a:pt x="9648" y="46859"/>
                    <a:pt x="11822" y="47365"/>
                  </a:cubicBezTo>
                  <a:cubicBezTo>
                    <a:pt x="13258" y="47556"/>
                    <a:pt x="14694" y="47767"/>
                    <a:pt x="16130" y="47957"/>
                  </a:cubicBezTo>
                  <a:cubicBezTo>
                    <a:pt x="18980" y="47957"/>
                    <a:pt x="21640" y="47239"/>
                    <a:pt x="24132" y="45845"/>
                  </a:cubicBezTo>
                  <a:cubicBezTo>
                    <a:pt x="27722" y="43607"/>
                    <a:pt x="30720" y="40292"/>
                    <a:pt x="31754" y="36069"/>
                  </a:cubicBezTo>
                  <a:cubicBezTo>
                    <a:pt x="32177" y="34380"/>
                    <a:pt x="32726" y="32712"/>
                    <a:pt x="33317" y="31086"/>
                  </a:cubicBezTo>
                  <a:cubicBezTo>
                    <a:pt x="34542" y="28531"/>
                    <a:pt x="35935" y="26061"/>
                    <a:pt x="37434" y="23675"/>
                  </a:cubicBezTo>
                  <a:cubicBezTo>
                    <a:pt x="38617" y="21838"/>
                    <a:pt x="39271" y="19875"/>
                    <a:pt x="39356" y="177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6" name="Google Shape;5216;p37"/>
            <p:cNvSpPr/>
            <p:nvPr/>
          </p:nvSpPr>
          <p:spPr>
            <a:xfrm>
              <a:off x="6772893" y="763731"/>
              <a:ext cx="68365" cy="107775"/>
            </a:xfrm>
            <a:custGeom>
              <a:rect b="b" l="l" r="r" t="t"/>
              <a:pathLst>
                <a:path extrusionOk="0" h="57557" w="36510">
                  <a:moveTo>
                    <a:pt x="32493" y="41501"/>
                  </a:moveTo>
                  <a:cubicBezTo>
                    <a:pt x="32260" y="38080"/>
                    <a:pt x="32303" y="34618"/>
                    <a:pt x="32620" y="31176"/>
                  </a:cubicBezTo>
                  <a:cubicBezTo>
                    <a:pt x="33190" y="28157"/>
                    <a:pt x="33992" y="25180"/>
                    <a:pt x="35111" y="22308"/>
                  </a:cubicBezTo>
                  <a:cubicBezTo>
                    <a:pt x="35702" y="20957"/>
                    <a:pt x="36124" y="19584"/>
                    <a:pt x="36209" y="18085"/>
                  </a:cubicBezTo>
                  <a:cubicBezTo>
                    <a:pt x="36673" y="16016"/>
                    <a:pt x="36610" y="13946"/>
                    <a:pt x="35955" y="11877"/>
                  </a:cubicBezTo>
                  <a:cubicBezTo>
                    <a:pt x="34984" y="8182"/>
                    <a:pt x="32155" y="4128"/>
                    <a:pt x="28734" y="2291"/>
                  </a:cubicBezTo>
                  <a:cubicBezTo>
                    <a:pt x="25060" y="307"/>
                    <a:pt x="20584" y="-707"/>
                    <a:pt x="16467" y="560"/>
                  </a:cubicBezTo>
                  <a:cubicBezTo>
                    <a:pt x="12729" y="1721"/>
                    <a:pt x="8591" y="4086"/>
                    <a:pt x="6881" y="7781"/>
                  </a:cubicBezTo>
                  <a:cubicBezTo>
                    <a:pt x="4389" y="13123"/>
                    <a:pt x="2214" y="18550"/>
                    <a:pt x="1243" y="24377"/>
                  </a:cubicBezTo>
                  <a:cubicBezTo>
                    <a:pt x="652" y="27861"/>
                    <a:pt x="145" y="31387"/>
                    <a:pt x="18" y="34934"/>
                  </a:cubicBezTo>
                  <a:cubicBezTo>
                    <a:pt x="-108" y="38524"/>
                    <a:pt x="441" y="42050"/>
                    <a:pt x="969" y="45597"/>
                  </a:cubicBezTo>
                  <a:cubicBezTo>
                    <a:pt x="1433" y="47667"/>
                    <a:pt x="2362" y="49482"/>
                    <a:pt x="3756" y="51045"/>
                  </a:cubicBezTo>
                  <a:cubicBezTo>
                    <a:pt x="4875" y="52818"/>
                    <a:pt x="6374" y="54233"/>
                    <a:pt x="8253" y="55268"/>
                  </a:cubicBezTo>
                  <a:cubicBezTo>
                    <a:pt x="9562" y="55838"/>
                    <a:pt x="10893" y="56387"/>
                    <a:pt x="12201" y="56957"/>
                  </a:cubicBezTo>
                  <a:cubicBezTo>
                    <a:pt x="14313" y="57633"/>
                    <a:pt x="16424" y="57738"/>
                    <a:pt x="18536" y="57274"/>
                  </a:cubicBezTo>
                  <a:cubicBezTo>
                    <a:pt x="21851" y="56851"/>
                    <a:pt x="25314" y="55500"/>
                    <a:pt x="27679" y="52987"/>
                  </a:cubicBezTo>
                  <a:cubicBezTo>
                    <a:pt x="30529" y="49968"/>
                    <a:pt x="32830" y="45787"/>
                    <a:pt x="32535" y="415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7" name="Google Shape;5217;p37"/>
            <p:cNvSpPr/>
            <p:nvPr/>
          </p:nvSpPr>
          <p:spPr>
            <a:xfrm>
              <a:off x="6835129" y="1126474"/>
              <a:ext cx="63493" cy="101727"/>
            </a:xfrm>
            <a:custGeom>
              <a:rect b="b" l="l" r="r" t="t"/>
              <a:pathLst>
                <a:path extrusionOk="0" h="54327" w="33908">
                  <a:moveTo>
                    <a:pt x="32861" y="36803"/>
                  </a:moveTo>
                  <a:cubicBezTo>
                    <a:pt x="32375" y="32749"/>
                    <a:pt x="32122" y="28674"/>
                    <a:pt x="32418" y="24599"/>
                  </a:cubicBezTo>
                  <a:cubicBezTo>
                    <a:pt x="32692" y="22931"/>
                    <a:pt x="32967" y="21263"/>
                    <a:pt x="33389" y="19637"/>
                  </a:cubicBezTo>
                  <a:cubicBezTo>
                    <a:pt x="34360" y="15921"/>
                    <a:pt x="34022" y="11213"/>
                    <a:pt x="31932" y="7877"/>
                  </a:cubicBezTo>
                  <a:cubicBezTo>
                    <a:pt x="31151" y="6821"/>
                    <a:pt x="30349" y="5765"/>
                    <a:pt x="29546" y="4709"/>
                  </a:cubicBezTo>
                  <a:cubicBezTo>
                    <a:pt x="28131" y="3147"/>
                    <a:pt x="26442" y="2049"/>
                    <a:pt x="24479" y="1394"/>
                  </a:cubicBezTo>
                  <a:cubicBezTo>
                    <a:pt x="23254" y="676"/>
                    <a:pt x="21924" y="317"/>
                    <a:pt x="20509" y="296"/>
                  </a:cubicBezTo>
                  <a:cubicBezTo>
                    <a:pt x="18503" y="-168"/>
                    <a:pt x="16476" y="-84"/>
                    <a:pt x="14470" y="529"/>
                  </a:cubicBezTo>
                  <a:cubicBezTo>
                    <a:pt x="13246" y="1036"/>
                    <a:pt x="12021" y="1521"/>
                    <a:pt x="10796" y="2028"/>
                  </a:cubicBezTo>
                  <a:cubicBezTo>
                    <a:pt x="8432" y="3379"/>
                    <a:pt x="6552" y="5216"/>
                    <a:pt x="5138" y="7560"/>
                  </a:cubicBezTo>
                  <a:cubicBezTo>
                    <a:pt x="3807" y="10621"/>
                    <a:pt x="2329" y="13704"/>
                    <a:pt x="1591" y="16977"/>
                  </a:cubicBezTo>
                  <a:cubicBezTo>
                    <a:pt x="873" y="20165"/>
                    <a:pt x="451" y="23417"/>
                    <a:pt x="155" y="26669"/>
                  </a:cubicBezTo>
                  <a:cubicBezTo>
                    <a:pt x="-310" y="31947"/>
                    <a:pt x="281" y="37437"/>
                    <a:pt x="1802" y="42505"/>
                  </a:cubicBezTo>
                  <a:cubicBezTo>
                    <a:pt x="2984" y="46411"/>
                    <a:pt x="5476" y="49958"/>
                    <a:pt x="9001" y="52069"/>
                  </a:cubicBezTo>
                  <a:cubicBezTo>
                    <a:pt x="10860" y="53273"/>
                    <a:pt x="12866" y="53927"/>
                    <a:pt x="15040" y="54033"/>
                  </a:cubicBezTo>
                  <a:cubicBezTo>
                    <a:pt x="17110" y="54497"/>
                    <a:pt x="19179" y="54413"/>
                    <a:pt x="21248" y="53780"/>
                  </a:cubicBezTo>
                  <a:cubicBezTo>
                    <a:pt x="25112" y="52576"/>
                    <a:pt x="28849" y="50232"/>
                    <a:pt x="30813" y="46579"/>
                  </a:cubicBezTo>
                  <a:cubicBezTo>
                    <a:pt x="31362" y="45270"/>
                    <a:pt x="31932" y="43961"/>
                    <a:pt x="32481" y="42652"/>
                  </a:cubicBezTo>
                  <a:cubicBezTo>
                    <a:pt x="33009" y="40710"/>
                    <a:pt x="33051" y="38746"/>
                    <a:pt x="32840" y="368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8" name="Google Shape;5218;p37"/>
            <p:cNvSpPr/>
            <p:nvPr/>
          </p:nvSpPr>
          <p:spPr>
            <a:xfrm>
              <a:off x="7027066" y="1453580"/>
              <a:ext cx="64483" cy="88848"/>
            </a:xfrm>
            <a:custGeom>
              <a:rect b="b" l="l" r="r" t="t"/>
              <a:pathLst>
                <a:path extrusionOk="0" h="47449" w="34437">
                  <a:moveTo>
                    <a:pt x="32801" y="27758"/>
                  </a:moveTo>
                  <a:cubicBezTo>
                    <a:pt x="33456" y="23767"/>
                    <a:pt x="33920" y="19734"/>
                    <a:pt x="34427" y="15722"/>
                  </a:cubicBezTo>
                  <a:cubicBezTo>
                    <a:pt x="34511" y="13632"/>
                    <a:pt x="34068" y="11647"/>
                    <a:pt x="33139" y="9831"/>
                  </a:cubicBezTo>
                  <a:cubicBezTo>
                    <a:pt x="32527" y="7889"/>
                    <a:pt x="31471" y="6200"/>
                    <a:pt x="29972" y="4764"/>
                  </a:cubicBezTo>
                  <a:cubicBezTo>
                    <a:pt x="28916" y="3919"/>
                    <a:pt x="27839" y="3075"/>
                    <a:pt x="26784" y="2230"/>
                  </a:cubicBezTo>
                  <a:cubicBezTo>
                    <a:pt x="24946" y="1047"/>
                    <a:pt x="22962" y="393"/>
                    <a:pt x="20829" y="288"/>
                  </a:cubicBezTo>
                  <a:cubicBezTo>
                    <a:pt x="19457" y="-92"/>
                    <a:pt x="18084" y="-92"/>
                    <a:pt x="16733" y="267"/>
                  </a:cubicBezTo>
                  <a:cubicBezTo>
                    <a:pt x="14685" y="351"/>
                    <a:pt x="12784" y="942"/>
                    <a:pt x="10990" y="2040"/>
                  </a:cubicBezTo>
                  <a:cubicBezTo>
                    <a:pt x="7548" y="4194"/>
                    <a:pt x="4550" y="7424"/>
                    <a:pt x="3600" y="11521"/>
                  </a:cubicBezTo>
                  <a:cubicBezTo>
                    <a:pt x="2988" y="14181"/>
                    <a:pt x="2333" y="16842"/>
                    <a:pt x="1805" y="19502"/>
                  </a:cubicBezTo>
                  <a:cubicBezTo>
                    <a:pt x="1045" y="23492"/>
                    <a:pt x="496" y="27504"/>
                    <a:pt x="10" y="31537"/>
                  </a:cubicBezTo>
                  <a:cubicBezTo>
                    <a:pt x="-74" y="33670"/>
                    <a:pt x="369" y="35654"/>
                    <a:pt x="1319" y="37512"/>
                  </a:cubicBezTo>
                  <a:cubicBezTo>
                    <a:pt x="1932" y="39476"/>
                    <a:pt x="3009" y="41186"/>
                    <a:pt x="4529" y="42644"/>
                  </a:cubicBezTo>
                  <a:cubicBezTo>
                    <a:pt x="5606" y="43488"/>
                    <a:pt x="6683" y="44353"/>
                    <a:pt x="7759" y="45198"/>
                  </a:cubicBezTo>
                  <a:cubicBezTo>
                    <a:pt x="9617" y="46402"/>
                    <a:pt x="11623" y="47056"/>
                    <a:pt x="13798" y="47162"/>
                  </a:cubicBezTo>
                  <a:cubicBezTo>
                    <a:pt x="15192" y="47542"/>
                    <a:pt x="16564" y="47542"/>
                    <a:pt x="17957" y="47183"/>
                  </a:cubicBezTo>
                  <a:cubicBezTo>
                    <a:pt x="20027" y="47098"/>
                    <a:pt x="21969" y="46486"/>
                    <a:pt x="23764" y="45388"/>
                  </a:cubicBezTo>
                  <a:cubicBezTo>
                    <a:pt x="27269" y="43193"/>
                    <a:pt x="30267" y="39941"/>
                    <a:pt x="31239" y="35802"/>
                  </a:cubicBezTo>
                  <a:cubicBezTo>
                    <a:pt x="31872" y="33121"/>
                    <a:pt x="32400" y="30482"/>
                    <a:pt x="32843" y="277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19" name="Google Shape;5219;p37"/>
            <p:cNvSpPr/>
            <p:nvPr/>
          </p:nvSpPr>
          <p:spPr>
            <a:xfrm>
              <a:off x="7270131" y="1720999"/>
              <a:ext cx="68314" cy="96857"/>
            </a:xfrm>
            <a:custGeom>
              <a:rect b="b" l="l" r="r" t="t"/>
              <a:pathLst>
                <a:path extrusionOk="0" h="51726" w="36483">
                  <a:moveTo>
                    <a:pt x="36483" y="35774"/>
                  </a:moveTo>
                  <a:cubicBezTo>
                    <a:pt x="36294" y="34402"/>
                    <a:pt x="36125" y="33029"/>
                    <a:pt x="35956" y="31678"/>
                  </a:cubicBezTo>
                  <a:cubicBezTo>
                    <a:pt x="35428" y="29736"/>
                    <a:pt x="34478" y="28047"/>
                    <a:pt x="33337" y="26463"/>
                  </a:cubicBezTo>
                  <a:cubicBezTo>
                    <a:pt x="32915" y="25851"/>
                    <a:pt x="32599" y="25196"/>
                    <a:pt x="32240" y="24542"/>
                  </a:cubicBezTo>
                  <a:cubicBezTo>
                    <a:pt x="32113" y="24077"/>
                    <a:pt x="31965" y="23591"/>
                    <a:pt x="31859" y="23106"/>
                  </a:cubicBezTo>
                  <a:cubicBezTo>
                    <a:pt x="31859" y="22726"/>
                    <a:pt x="31902" y="22346"/>
                    <a:pt x="31902" y="21965"/>
                  </a:cubicBezTo>
                  <a:cubicBezTo>
                    <a:pt x="32134" y="21015"/>
                    <a:pt x="32387" y="20065"/>
                    <a:pt x="32662" y="19136"/>
                  </a:cubicBezTo>
                  <a:cubicBezTo>
                    <a:pt x="32852" y="17806"/>
                    <a:pt x="33021" y="16455"/>
                    <a:pt x="33211" y="15124"/>
                  </a:cubicBezTo>
                  <a:cubicBezTo>
                    <a:pt x="33274" y="13097"/>
                    <a:pt x="32873" y="11218"/>
                    <a:pt x="31965" y="9445"/>
                  </a:cubicBezTo>
                  <a:cubicBezTo>
                    <a:pt x="31627" y="8178"/>
                    <a:pt x="30994" y="7059"/>
                    <a:pt x="30065" y="6108"/>
                  </a:cubicBezTo>
                  <a:cubicBezTo>
                    <a:pt x="29009" y="4441"/>
                    <a:pt x="27594" y="3110"/>
                    <a:pt x="25821" y="2139"/>
                  </a:cubicBezTo>
                  <a:cubicBezTo>
                    <a:pt x="24575" y="1611"/>
                    <a:pt x="23329" y="1083"/>
                    <a:pt x="22084" y="555"/>
                  </a:cubicBezTo>
                  <a:lnTo>
                    <a:pt x="18072" y="6"/>
                  </a:lnTo>
                  <a:cubicBezTo>
                    <a:pt x="16045" y="-57"/>
                    <a:pt x="14166" y="344"/>
                    <a:pt x="12392" y="1252"/>
                  </a:cubicBezTo>
                  <a:cubicBezTo>
                    <a:pt x="10534" y="1844"/>
                    <a:pt x="8887" y="2857"/>
                    <a:pt x="7514" y="4293"/>
                  </a:cubicBezTo>
                  <a:cubicBezTo>
                    <a:pt x="6395" y="5602"/>
                    <a:pt x="5319" y="6974"/>
                    <a:pt x="4305" y="8347"/>
                  </a:cubicBezTo>
                  <a:cubicBezTo>
                    <a:pt x="3988" y="8769"/>
                    <a:pt x="3777" y="9170"/>
                    <a:pt x="3566" y="9656"/>
                  </a:cubicBezTo>
                  <a:cubicBezTo>
                    <a:pt x="2658" y="11725"/>
                    <a:pt x="1644" y="13794"/>
                    <a:pt x="1096" y="15990"/>
                  </a:cubicBezTo>
                  <a:cubicBezTo>
                    <a:pt x="547" y="18207"/>
                    <a:pt x="293" y="20530"/>
                    <a:pt x="61" y="22768"/>
                  </a:cubicBezTo>
                  <a:cubicBezTo>
                    <a:pt x="-44" y="23781"/>
                    <a:pt x="-2" y="24795"/>
                    <a:pt x="103" y="25808"/>
                  </a:cubicBezTo>
                  <a:cubicBezTo>
                    <a:pt x="336" y="27983"/>
                    <a:pt x="568" y="30327"/>
                    <a:pt x="1117" y="32502"/>
                  </a:cubicBezTo>
                  <a:cubicBezTo>
                    <a:pt x="1666" y="34655"/>
                    <a:pt x="2616" y="36746"/>
                    <a:pt x="3482" y="38773"/>
                  </a:cubicBezTo>
                  <a:cubicBezTo>
                    <a:pt x="4770" y="41792"/>
                    <a:pt x="6818" y="44516"/>
                    <a:pt x="9035" y="46902"/>
                  </a:cubicBezTo>
                  <a:cubicBezTo>
                    <a:pt x="10492" y="48506"/>
                    <a:pt x="12223" y="49647"/>
                    <a:pt x="14250" y="50301"/>
                  </a:cubicBezTo>
                  <a:cubicBezTo>
                    <a:pt x="16171" y="51315"/>
                    <a:pt x="18241" y="51800"/>
                    <a:pt x="20458" y="51716"/>
                  </a:cubicBezTo>
                  <a:cubicBezTo>
                    <a:pt x="22590" y="51800"/>
                    <a:pt x="24596" y="51357"/>
                    <a:pt x="26454" y="50407"/>
                  </a:cubicBezTo>
                  <a:cubicBezTo>
                    <a:pt x="28439" y="49795"/>
                    <a:pt x="30149" y="48718"/>
                    <a:pt x="31606" y="47177"/>
                  </a:cubicBezTo>
                  <a:cubicBezTo>
                    <a:pt x="34478" y="44136"/>
                    <a:pt x="36631" y="40061"/>
                    <a:pt x="36442" y="357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0" name="Google Shape;5220;p37"/>
            <p:cNvSpPr/>
            <p:nvPr/>
          </p:nvSpPr>
          <p:spPr>
            <a:xfrm>
              <a:off x="7547647" y="1969810"/>
              <a:ext cx="68790" cy="83690"/>
            </a:xfrm>
            <a:custGeom>
              <a:rect b="b" l="l" r="r" t="t"/>
              <a:pathLst>
                <a:path extrusionOk="0" h="44694" w="36737">
                  <a:moveTo>
                    <a:pt x="36196" y="24524"/>
                  </a:moveTo>
                  <a:cubicBezTo>
                    <a:pt x="34063" y="18971"/>
                    <a:pt x="31783" y="13481"/>
                    <a:pt x="29460" y="7991"/>
                  </a:cubicBezTo>
                  <a:cubicBezTo>
                    <a:pt x="28489" y="6134"/>
                    <a:pt x="27159" y="4635"/>
                    <a:pt x="25449" y="3494"/>
                  </a:cubicBezTo>
                  <a:cubicBezTo>
                    <a:pt x="23907" y="2037"/>
                    <a:pt x="22070" y="1066"/>
                    <a:pt x="19959" y="580"/>
                  </a:cubicBezTo>
                  <a:lnTo>
                    <a:pt x="15778" y="10"/>
                  </a:lnTo>
                  <a:cubicBezTo>
                    <a:pt x="13667" y="-74"/>
                    <a:pt x="11703" y="369"/>
                    <a:pt x="9866" y="1298"/>
                  </a:cubicBezTo>
                  <a:cubicBezTo>
                    <a:pt x="8536" y="1657"/>
                    <a:pt x="7374" y="2312"/>
                    <a:pt x="6382" y="3262"/>
                  </a:cubicBezTo>
                  <a:cubicBezTo>
                    <a:pt x="4629" y="4360"/>
                    <a:pt x="3257" y="5817"/>
                    <a:pt x="2244" y="7675"/>
                  </a:cubicBezTo>
                  <a:cubicBezTo>
                    <a:pt x="1695" y="8963"/>
                    <a:pt x="1146" y="10272"/>
                    <a:pt x="576" y="11560"/>
                  </a:cubicBezTo>
                  <a:cubicBezTo>
                    <a:pt x="-185" y="14305"/>
                    <a:pt x="-185" y="17050"/>
                    <a:pt x="533" y="19795"/>
                  </a:cubicBezTo>
                  <a:cubicBezTo>
                    <a:pt x="1273" y="21969"/>
                    <a:pt x="2011" y="24123"/>
                    <a:pt x="2751" y="26298"/>
                  </a:cubicBezTo>
                  <a:cubicBezTo>
                    <a:pt x="3489" y="28472"/>
                    <a:pt x="4355" y="30605"/>
                    <a:pt x="5178" y="32738"/>
                  </a:cubicBezTo>
                  <a:cubicBezTo>
                    <a:pt x="5643" y="34807"/>
                    <a:pt x="6572" y="36623"/>
                    <a:pt x="7966" y="38185"/>
                  </a:cubicBezTo>
                  <a:cubicBezTo>
                    <a:pt x="9085" y="39959"/>
                    <a:pt x="10584" y="41374"/>
                    <a:pt x="12463" y="42408"/>
                  </a:cubicBezTo>
                  <a:cubicBezTo>
                    <a:pt x="14342" y="43612"/>
                    <a:pt x="16369" y="44287"/>
                    <a:pt x="18544" y="44393"/>
                  </a:cubicBezTo>
                  <a:cubicBezTo>
                    <a:pt x="20634" y="44857"/>
                    <a:pt x="22704" y="44794"/>
                    <a:pt x="24794" y="44140"/>
                  </a:cubicBezTo>
                  <a:cubicBezTo>
                    <a:pt x="26061" y="43612"/>
                    <a:pt x="27328" y="43105"/>
                    <a:pt x="28595" y="42577"/>
                  </a:cubicBezTo>
                  <a:cubicBezTo>
                    <a:pt x="31044" y="41183"/>
                    <a:pt x="33007" y="39262"/>
                    <a:pt x="34465" y="36855"/>
                  </a:cubicBezTo>
                  <a:cubicBezTo>
                    <a:pt x="35035" y="35546"/>
                    <a:pt x="35584" y="34216"/>
                    <a:pt x="36153" y="32907"/>
                  </a:cubicBezTo>
                  <a:cubicBezTo>
                    <a:pt x="36914" y="30119"/>
                    <a:pt x="36935" y="27312"/>
                    <a:pt x="36196" y="245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1" name="Google Shape;5221;p37"/>
            <p:cNvSpPr/>
            <p:nvPr/>
          </p:nvSpPr>
          <p:spPr>
            <a:xfrm>
              <a:off x="7870513" y="2168524"/>
              <a:ext cx="69309" cy="77304"/>
            </a:xfrm>
            <a:custGeom>
              <a:rect b="b" l="l" r="r" t="t"/>
              <a:pathLst>
                <a:path extrusionOk="0" h="41284" w="37014">
                  <a:moveTo>
                    <a:pt x="37014" y="25321"/>
                  </a:moveTo>
                  <a:cubicBezTo>
                    <a:pt x="37014" y="22514"/>
                    <a:pt x="36318" y="19874"/>
                    <a:pt x="34945" y="17446"/>
                  </a:cubicBezTo>
                  <a:cubicBezTo>
                    <a:pt x="33995" y="15778"/>
                    <a:pt x="33108" y="14068"/>
                    <a:pt x="32095" y="12463"/>
                  </a:cubicBezTo>
                  <a:cubicBezTo>
                    <a:pt x="31588" y="11682"/>
                    <a:pt x="31102" y="10901"/>
                    <a:pt x="30595" y="10098"/>
                  </a:cubicBezTo>
                  <a:cubicBezTo>
                    <a:pt x="29392" y="8198"/>
                    <a:pt x="27977" y="6424"/>
                    <a:pt x="26542" y="4672"/>
                  </a:cubicBezTo>
                  <a:cubicBezTo>
                    <a:pt x="25486" y="3848"/>
                    <a:pt x="24451" y="3025"/>
                    <a:pt x="23396" y="2180"/>
                  </a:cubicBezTo>
                  <a:cubicBezTo>
                    <a:pt x="21580" y="1019"/>
                    <a:pt x="19637" y="386"/>
                    <a:pt x="17526" y="280"/>
                  </a:cubicBezTo>
                  <a:cubicBezTo>
                    <a:pt x="16175" y="-79"/>
                    <a:pt x="14844" y="-100"/>
                    <a:pt x="13493" y="259"/>
                  </a:cubicBezTo>
                  <a:cubicBezTo>
                    <a:pt x="11487" y="343"/>
                    <a:pt x="9608" y="935"/>
                    <a:pt x="7856" y="2011"/>
                  </a:cubicBezTo>
                  <a:cubicBezTo>
                    <a:pt x="6800" y="2792"/>
                    <a:pt x="5744" y="3595"/>
                    <a:pt x="4688" y="4376"/>
                  </a:cubicBezTo>
                  <a:cubicBezTo>
                    <a:pt x="3865" y="5432"/>
                    <a:pt x="3041" y="6466"/>
                    <a:pt x="2196" y="7522"/>
                  </a:cubicBezTo>
                  <a:cubicBezTo>
                    <a:pt x="1035" y="9338"/>
                    <a:pt x="381" y="11280"/>
                    <a:pt x="296" y="13392"/>
                  </a:cubicBezTo>
                  <a:cubicBezTo>
                    <a:pt x="-168" y="15398"/>
                    <a:pt x="-84" y="17403"/>
                    <a:pt x="528" y="19410"/>
                  </a:cubicBezTo>
                  <a:cubicBezTo>
                    <a:pt x="1268" y="21521"/>
                    <a:pt x="2049" y="23612"/>
                    <a:pt x="3062" y="25596"/>
                  </a:cubicBezTo>
                  <a:cubicBezTo>
                    <a:pt x="3485" y="26462"/>
                    <a:pt x="3928" y="27307"/>
                    <a:pt x="4350" y="28172"/>
                  </a:cubicBezTo>
                  <a:cubicBezTo>
                    <a:pt x="5195" y="29883"/>
                    <a:pt x="6230" y="31529"/>
                    <a:pt x="7159" y="33176"/>
                  </a:cubicBezTo>
                  <a:cubicBezTo>
                    <a:pt x="8130" y="35055"/>
                    <a:pt x="9502" y="36576"/>
                    <a:pt x="11234" y="37737"/>
                  </a:cubicBezTo>
                  <a:cubicBezTo>
                    <a:pt x="12796" y="39215"/>
                    <a:pt x="14654" y="40186"/>
                    <a:pt x="16787" y="40693"/>
                  </a:cubicBezTo>
                  <a:cubicBezTo>
                    <a:pt x="18877" y="41369"/>
                    <a:pt x="20989" y="41453"/>
                    <a:pt x="23079" y="41010"/>
                  </a:cubicBezTo>
                  <a:cubicBezTo>
                    <a:pt x="25148" y="40925"/>
                    <a:pt x="27112" y="40313"/>
                    <a:pt x="28907" y="39194"/>
                  </a:cubicBezTo>
                  <a:cubicBezTo>
                    <a:pt x="30005" y="38371"/>
                    <a:pt x="31082" y="37568"/>
                    <a:pt x="32179" y="36745"/>
                  </a:cubicBezTo>
                  <a:cubicBezTo>
                    <a:pt x="34228" y="34739"/>
                    <a:pt x="35642" y="32332"/>
                    <a:pt x="36423" y="29565"/>
                  </a:cubicBezTo>
                  <a:cubicBezTo>
                    <a:pt x="36613" y="28151"/>
                    <a:pt x="36803" y="26736"/>
                    <a:pt x="37014" y="253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2" name="Google Shape;5222;p37"/>
            <p:cNvSpPr/>
            <p:nvPr/>
          </p:nvSpPr>
          <p:spPr>
            <a:xfrm>
              <a:off x="8189848" y="2331999"/>
              <a:ext cx="69605" cy="89434"/>
            </a:xfrm>
            <a:custGeom>
              <a:rect b="b" l="l" r="r" t="t"/>
              <a:pathLst>
                <a:path extrusionOk="0" h="47762" w="37172">
                  <a:moveTo>
                    <a:pt x="36930" y="29519"/>
                  </a:moveTo>
                  <a:cubicBezTo>
                    <a:pt x="36846" y="27407"/>
                    <a:pt x="36234" y="25444"/>
                    <a:pt x="35094" y="23628"/>
                  </a:cubicBezTo>
                  <a:cubicBezTo>
                    <a:pt x="34354" y="22340"/>
                    <a:pt x="33447" y="21200"/>
                    <a:pt x="32433" y="20165"/>
                  </a:cubicBezTo>
                  <a:cubicBezTo>
                    <a:pt x="32306" y="20060"/>
                    <a:pt x="32222" y="19912"/>
                    <a:pt x="32096" y="19807"/>
                  </a:cubicBezTo>
                  <a:cubicBezTo>
                    <a:pt x="32750" y="17758"/>
                    <a:pt x="32855" y="15710"/>
                    <a:pt x="32391" y="13662"/>
                  </a:cubicBezTo>
                  <a:cubicBezTo>
                    <a:pt x="32306" y="11635"/>
                    <a:pt x="31715" y="9714"/>
                    <a:pt x="30617" y="7940"/>
                  </a:cubicBezTo>
                  <a:cubicBezTo>
                    <a:pt x="29815" y="6884"/>
                    <a:pt x="29012" y="5807"/>
                    <a:pt x="28210" y="4730"/>
                  </a:cubicBezTo>
                  <a:cubicBezTo>
                    <a:pt x="26796" y="3147"/>
                    <a:pt x="25085" y="2049"/>
                    <a:pt x="23101" y="1394"/>
                  </a:cubicBezTo>
                  <a:cubicBezTo>
                    <a:pt x="21855" y="656"/>
                    <a:pt x="20525" y="297"/>
                    <a:pt x="19089" y="297"/>
                  </a:cubicBezTo>
                  <a:cubicBezTo>
                    <a:pt x="17062" y="-168"/>
                    <a:pt x="15035" y="-84"/>
                    <a:pt x="12987" y="529"/>
                  </a:cubicBezTo>
                  <a:cubicBezTo>
                    <a:pt x="11762" y="1035"/>
                    <a:pt x="10517" y="1542"/>
                    <a:pt x="9292" y="2049"/>
                  </a:cubicBezTo>
                  <a:cubicBezTo>
                    <a:pt x="6905" y="3422"/>
                    <a:pt x="5005" y="5279"/>
                    <a:pt x="3570" y="7623"/>
                  </a:cubicBezTo>
                  <a:cubicBezTo>
                    <a:pt x="2788" y="9165"/>
                    <a:pt x="2134" y="10812"/>
                    <a:pt x="1501" y="12416"/>
                  </a:cubicBezTo>
                  <a:cubicBezTo>
                    <a:pt x="1374" y="12754"/>
                    <a:pt x="1226" y="13113"/>
                    <a:pt x="1120" y="13472"/>
                  </a:cubicBezTo>
                  <a:cubicBezTo>
                    <a:pt x="508" y="15478"/>
                    <a:pt x="339" y="17758"/>
                    <a:pt x="86" y="19764"/>
                  </a:cubicBezTo>
                  <a:cubicBezTo>
                    <a:pt x="-20" y="20545"/>
                    <a:pt x="-20" y="21306"/>
                    <a:pt x="43" y="22087"/>
                  </a:cubicBezTo>
                  <a:cubicBezTo>
                    <a:pt x="212" y="24156"/>
                    <a:pt x="445" y="26267"/>
                    <a:pt x="909" y="28294"/>
                  </a:cubicBezTo>
                  <a:cubicBezTo>
                    <a:pt x="1078" y="29012"/>
                    <a:pt x="1310" y="29730"/>
                    <a:pt x="1563" y="30427"/>
                  </a:cubicBezTo>
                  <a:cubicBezTo>
                    <a:pt x="2282" y="32306"/>
                    <a:pt x="3042" y="34439"/>
                    <a:pt x="4098" y="36212"/>
                  </a:cubicBezTo>
                  <a:cubicBezTo>
                    <a:pt x="4287" y="36529"/>
                    <a:pt x="4499" y="36846"/>
                    <a:pt x="4710" y="37141"/>
                  </a:cubicBezTo>
                  <a:cubicBezTo>
                    <a:pt x="5681" y="38493"/>
                    <a:pt x="6674" y="39865"/>
                    <a:pt x="7729" y="41153"/>
                  </a:cubicBezTo>
                  <a:cubicBezTo>
                    <a:pt x="8236" y="41787"/>
                    <a:pt x="8827" y="42336"/>
                    <a:pt x="9440" y="42863"/>
                  </a:cubicBezTo>
                  <a:cubicBezTo>
                    <a:pt x="11488" y="44933"/>
                    <a:pt x="13895" y="46368"/>
                    <a:pt x="16703" y="47171"/>
                  </a:cubicBezTo>
                  <a:cubicBezTo>
                    <a:pt x="18139" y="47361"/>
                    <a:pt x="19574" y="47572"/>
                    <a:pt x="20989" y="47762"/>
                  </a:cubicBezTo>
                  <a:cubicBezTo>
                    <a:pt x="23839" y="47762"/>
                    <a:pt x="26479" y="47044"/>
                    <a:pt x="28971" y="45651"/>
                  </a:cubicBezTo>
                  <a:cubicBezTo>
                    <a:pt x="30871" y="44658"/>
                    <a:pt x="32412" y="43286"/>
                    <a:pt x="33573" y="41533"/>
                  </a:cubicBezTo>
                  <a:cubicBezTo>
                    <a:pt x="35051" y="39949"/>
                    <a:pt x="36065" y="38070"/>
                    <a:pt x="36572" y="35917"/>
                  </a:cubicBezTo>
                  <a:cubicBezTo>
                    <a:pt x="37247" y="33805"/>
                    <a:pt x="37353" y="31673"/>
                    <a:pt x="36889" y="295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3" name="Google Shape;5223;p37"/>
            <p:cNvSpPr/>
            <p:nvPr/>
          </p:nvSpPr>
          <p:spPr>
            <a:xfrm>
              <a:off x="8521289" y="2492094"/>
              <a:ext cx="78875" cy="94846"/>
            </a:xfrm>
            <a:custGeom>
              <a:rect b="b" l="l" r="r" t="t"/>
              <a:pathLst>
                <a:path extrusionOk="0" h="50652" w="42123">
                  <a:moveTo>
                    <a:pt x="41596" y="30305"/>
                  </a:moveTo>
                  <a:cubicBezTo>
                    <a:pt x="41068" y="29017"/>
                    <a:pt x="40561" y="27750"/>
                    <a:pt x="40033" y="26462"/>
                  </a:cubicBezTo>
                  <a:cubicBezTo>
                    <a:pt x="38619" y="23992"/>
                    <a:pt x="36697" y="22028"/>
                    <a:pt x="34269" y="20550"/>
                  </a:cubicBezTo>
                  <a:cubicBezTo>
                    <a:pt x="33910" y="20212"/>
                    <a:pt x="33572" y="19875"/>
                    <a:pt x="33234" y="19515"/>
                  </a:cubicBezTo>
                  <a:cubicBezTo>
                    <a:pt x="32685" y="18692"/>
                    <a:pt x="32221" y="17826"/>
                    <a:pt x="31777" y="16961"/>
                  </a:cubicBezTo>
                  <a:cubicBezTo>
                    <a:pt x="31461" y="15884"/>
                    <a:pt x="31207" y="14786"/>
                    <a:pt x="31017" y="13688"/>
                  </a:cubicBezTo>
                  <a:cubicBezTo>
                    <a:pt x="30870" y="12294"/>
                    <a:pt x="30553" y="10922"/>
                    <a:pt x="29899" y="9655"/>
                  </a:cubicBezTo>
                  <a:cubicBezTo>
                    <a:pt x="29307" y="7734"/>
                    <a:pt x="28252" y="6087"/>
                    <a:pt x="26774" y="4672"/>
                  </a:cubicBezTo>
                  <a:cubicBezTo>
                    <a:pt x="25718" y="3849"/>
                    <a:pt x="24683" y="3025"/>
                    <a:pt x="23627" y="2180"/>
                  </a:cubicBezTo>
                  <a:cubicBezTo>
                    <a:pt x="21811" y="1019"/>
                    <a:pt x="19869" y="385"/>
                    <a:pt x="17758" y="280"/>
                  </a:cubicBezTo>
                  <a:cubicBezTo>
                    <a:pt x="16406" y="-79"/>
                    <a:pt x="15076" y="-100"/>
                    <a:pt x="13724" y="259"/>
                  </a:cubicBezTo>
                  <a:cubicBezTo>
                    <a:pt x="11719" y="344"/>
                    <a:pt x="9840" y="934"/>
                    <a:pt x="8087" y="2011"/>
                  </a:cubicBezTo>
                  <a:cubicBezTo>
                    <a:pt x="7031" y="2793"/>
                    <a:pt x="5976" y="3595"/>
                    <a:pt x="4920" y="4376"/>
                  </a:cubicBezTo>
                  <a:cubicBezTo>
                    <a:pt x="2935" y="6319"/>
                    <a:pt x="1562" y="8642"/>
                    <a:pt x="803" y="11323"/>
                  </a:cubicBezTo>
                  <a:cubicBezTo>
                    <a:pt x="486" y="13456"/>
                    <a:pt x="0" y="15905"/>
                    <a:pt x="0" y="18164"/>
                  </a:cubicBezTo>
                  <a:cubicBezTo>
                    <a:pt x="0" y="20423"/>
                    <a:pt x="443" y="22725"/>
                    <a:pt x="887" y="24942"/>
                  </a:cubicBezTo>
                  <a:cubicBezTo>
                    <a:pt x="1541" y="28130"/>
                    <a:pt x="2851" y="31213"/>
                    <a:pt x="4286" y="34106"/>
                  </a:cubicBezTo>
                  <a:cubicBezTo>
                    <a:pt x="5722" y="37040"/>
                    <a:pt x="7771" y="39722"/>
                    <a:pt x="9966" y="42108"/>
                  </a:cubicBezTo>
                  <a:cubicBezTo>
                    <a:pt x="10621" y="42826"/>
                    <a:pt x="11339" y="43523"/>
                    <a:pt x="12099" y="44135"/>
                  </a:cubicBezTo>
                  <a:cubicBezTo>
                    <a:pt x="13872" y="45592"/>
                    <a:pt x="15667" y="47112"/>
                    <a:pt x="17610" y="48337"/>
                  </a:cubicBezTo>
                  <a:cubicBezTo>
                    <a:pt x="19510" y="49561"/>
                    <a:pt x="21558" y="50237"/>
                    <a:pt x="23754" y="50343"/>
                  </a:cubicBezTo>
                  <a:cubicBezTo>
                    <a:pt x="25865" y="50828"/>
                    <a:pt x="27956" y="50744"/>
                    <a:pt x="30067" y="50089"/>
                  </a:cubicBezTo>
                  <a:cubicBezTo>
                    <a:pt x="32157" y="49604"/>
                    <a:pt x="33995" y="48675"/>
                    <a:pt x="35557" y="47281"/>
                  </a:cubicBezTo>
                  <a:cubicBezTo>
                    <a:pt x="37351" y="46162"/>
                    <a:pt x="38767" y="44642"/>
                    <a:pt x="39822" y="42741"/>
                  </a:cubicBezTo>
                  <a:cubicBezTo>
                    <a:pt x="40392" y="41411"/>
                    <a:pt x="40963" y="40081"/>
                    <a:pt x="41533" y="38751"/>
                  </a:cubicBezTo>
                  <a:cubicBezTo>
                    <a:pt x="42314" y="35942"/>
                    <a:pt x="42314" y="33113"/>
                    <a:pt x="41574" y="302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4" name="Google Shape;5224;p37"/>
            <p:cNvSpPr/>
            <p:nvPr/>
          </p:nvSpPr>
          <p:spPr>
            <a:xfrm>
              <a:off x="9560604" y="3250991"/>
              <a:ext cx="82178" cy="84895"/>
            </a:xfrm>
            <a:custGeom>
              <a:rect b="b" l="l" r="r" t="t"/>
              <a:pathLst>
                <a:path extrusionOk="0" h="45338" w="43887">
                  <a:moveTo>
                    <a:pt x="27961" y="921"/>
                  </a:moveTo>
                  <a:cubicBezTo>
                    <a:pt x="-16" y="-6828"/>
                    <a:pt x="-12093" y="36647"/>
                    <a:pt x="15926" y="44417"/>
                  </a:cubicBezTo>
                  <a:cubicBezTo>
                    <a:pt x="43903" y="52166"/>
                    <a:pt x="55980" y="8691"/>
                    <a:pt x="27961" y="9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5" name="Google Shape;5225;p37"/>
            <p:cNvSpPr/>
            <p:nvPr/>
          </p:nvSpPr>
          <p:spPr>
            <a:xfrm>
              <a:off x="9284625" y="3010688"/>
              <a:ext cx="81819" cy="84476"/>
            </a:xfrm>
            <a:custGeom>
              <a:rect b="b" l="l" r="r" t="t"/>
              <a:pathLst>
                <a:path extrusionOk="0" h="45114" w="43695">
                  <a:moveTo>
                    <a:pt x="27829" y="915"/>
                  </a:moveTo>
                  <a:cubicBezTo>
                    <a:pt x="-21" y="-6792"/>
                    <a:pt x="-12035" y="36493"/>
                    <a:pt x="15857" y="44200"/>
                  </a:cubicBezTo>
                  <a:cubicBezTo>
                    <a:pt x="43707" y="51906"/>
                    <a:pt x="55743" y="8622"/>
                    <a:pt x="27829" y="9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6" name="Google Shape;5226;p37"/>
            <p:cNvSpPr/>
            <p:nvPr/>
          </p:nvSpPr>
          <p:spPr>
            <a:xfrm>
              <a:off x="9912427" y="3371697"/>
              <a:ext cx="80682" cy="83324"/>
            </a:xfrm>
            <a:custGeom>
              <a:rect b="b" l="l" r="r" t="t"/>
              <a:pathLst>
                <a:path extrusionOk="0" h="44499" w="43088">
                  <a:moveTo>
                    <a:pt x="27446" y="903"/>
                  </a:moveTo>
                  <a:cubicBezTo>
                    <a:pt x="-24" y="-6698"/>
                    <a:pt x="-11869" y="35974"/>
                    <a:pt x="15643" y="43596"/>
                  </a:cubicBezTo>
                  <a:cubicBezTo>
                    <a:pt x="43113" y="51198"/>
                    <a:pt x="54958" y="8525"/>
                    <a:pt x="27446" y="9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7" name="Google Shape;5227;p37"/>
            <p:cNvSpPr/>
            <p:nvPr/>
          </p:nvSpPr>
          <p:spPr>
            <a:xfrm>
              <a:off x="10092250" y="3507399"/>
              <a:ext cx="78594" cy="81184"/>
            </a:xfrm>
            <a:custGeom>
              <a:rect b="b" l="l" r="r" t="t"/>
              <a:pathLst>
                <a:path extrusionOk="0" h="43356" w="41973">
                  <a:moveTo>
                    <a:pt x="26738" y="881"/>
                  </a:moveTo>
                  <a:cubicBezTo>
                    <a:pt x="-15" y="-6531"/>
                    <a:pt x="-11564" y="35065"/>
                    <a:pt x="15230" y="42476"/>
                  </a:cubicBezTo>
                  <a:cubicBezTo>
                    <a:pt x="42003" y="49887"/>
                    <a:pt x="53532" y="8292"/>
                    <a:pt x="26738"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8" name="Google Shape;5228;p37"/>
            <p:cNvSpPr/>
            <p:nvPr/>
          </p:nvSpPr>
          <p:spPr>
            <a:xfrm>
              <a:off x="10267294" y="3299680"/>
              <a:ext cx="83729" cy="83761"/>
            </a:xfrm>
            <a:custGeom>
              <a:rect b="b" l="l" r="r" t="t"/>
              <a:pathLst>
                <a:path extrusionOk="0" h="44732" w="44715">
                  <a:moveTo>
                    <a:pt x="44309" y="19543"/>
                  </a:moveTo>
                  <a:cubicBezTo>
                    <a:pt x="44183" y="16629"/>
                    <a:pt x="43338" y="13905"/>
                    <a:pt x="41776" y="11371"/>
                  </a:cubicBezTo>
                  <a:cubicBezTo>
                    <a:pt x="40635" y="9851"/>
                    <a:pt x="39496" y="8331"/>
                    <a:pt x="38355" y="6790"/>
                  </a:cubicBezTo>
                  <a:cubicBezTo>
                    <a:pt x="35526" y="3918"/>
                    <a:pt x="32189" y="1933"/>
                    <a:pt x="28305" y="835"/>
                  </a:cubicBezTo>
                  <a:cubicBezTo>
                    <a:pt x="26320" y="561"/>
                    <a:pt x="24335" y="286"/>
                    <a:pt x="22371" y="12"/>
                  </a:cubicBezTo>
                  <a:cubicBezTo>
                    <a:pt x="19394" y="-94"/>
                    <a:pt x="16586" y="518"/>
                    <a:pt x="13989" y="1849"/>
                  </a:cubicBezTo>
                  <a:cubicBezTo>
                    <a:pt x="11223" y="2714"/>
                    <a:pt x="8816" y="4213"/>
                    <a:pt x="6768" y="6367"/>
                  </a:cubicBezTo>
                  <a:cubicBezTo>
                    <a:pt x="4509" y="8394"/>
                    <a:pt x="2925" y="10844"/>
                    <a:pt x="1996" y="13673"/>
                  </a:cubicBezTo>
                  <a:cubicBezTo>
                    <a:pt x="560" y="16354"/>
                    <a:pt x="-94" y="19268"/>
                    <a:pt x="11" y="22372"/>
                  </a:cubicBezTo>
                  <a:cubicBezTo>
                    <a:pt x="265" y="24293"/>
                    <a:pt x="518" y="26194"/>
                    <a:pt x="750" y="28115"/>
                  </a:cubicBezTo>
                  <a:cubicBezTo>
                    <a:pt x="1764" y="31874"/>
                    <a:pt x="3643" y="35168"/>
                    <a:pt x="6345" y="37975"/>
                  </a:cubicBezTo>
                  <a:lnTo>
                    <a:pt x="10885" y="41565"/>
                  </a:lnTo>
                  <a:cubicBezTo>
                    <a:pt x="14411" y="43656"/>
                    <a:pt x="18233" y="44711"/>
                    <a:pt x="22350" y="44733"/>
                  </a:cubicBezTo>
                  <a:cubicBezTo>
                    <a:pt x="23427" y="44606"/>
                    <a:pt x="24483" y="44458"/>
                    <a:pt x="25560" y="44331"/>
                  </a:cubicBezTo>
                  <a:cubicBezTo>
                    <a:pt x="28368" y="44205"/>
                    <a:pt x="30986" y="43402"/>
                    <a:pt x="33414" y="41882"/>
                  </a:cubicBezTo>
                  <a:cubicBezTo>
                    <a:pt x="35948" y="40573"/>
                    <a:pt x="37996" y="38736"/>
                    <a:pt x="39538" y="36392"/>
                  </a:cubicBezTo>
                  <a:cubicBezTo>
                    <a:pt x="40129" y="35632"/>
                    <a:pt x="40741" y="34893"/>
                    <a:pt x="41311" y="34133"/>
                  </a:cubicBezTo>
                  <a:cubicBezTo>
                    <a:pt x="41353" y="34070"/>
                    <a:pt x="41417" y="34006"/>
                    <a:pt x="41459" y="33943"/>
                  </a:cubicBezTo>
                  <a:cubicBezTo>
                    <a:pt x="41480" y="33900"/>
                    <a:pt x="41501" y="33879"/>
                    <a:pt x="41544" y="33837"/>
                  </a:cubicBezTo>
                  <a:cubicBezTo>
                    <a:pt x="42325" y="32000"/>
                    <a:pt x="43106" y="30163"/>
                    <a:pt x="43887" y="28326"/>
                  </a:cubicBezTo>
                  <a:cubicBezTo>
                    <a:pt x="44816" y="25391"/>
                    <a:pt x="44964" y="22457"/>
                    <a:pt x="44330" y="195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29" name="Google Shape;5229;p37"/>
            <p:cNvSpPr/>
            <p:nvPr/>
          </p:nvSpPr>
          <p:spPr>
            <a:xfrm>
              <a:off x="10514077" y="3052254"/>
              <a:ext cx="85118" cy="85944"/>
            </a:xfrm>
            <a:custGeom>
              <a:rect b="b" l="l" r="r" t="t"/>
              <a:pathLst>
                <a:path extrusionOk="0" h="45898" w="45457">
                  <a:moveTo>
                    <a:pt x="45036" y="26634"/>
                  </a:moveTo>
                  <a:cubicBezTo>
                    <a:pt x="45691" y="23741"/>
                    <a:pt x="45585" y="20848"/>
                    <a:pt x="44698" y="17956"/>
                  </a:cubicBezTo>
                  <a:cubicBezTo>
                    <a:pt x="44677" y="17829"/>
                    <a:pt x="44656" y="17723"/>
                    <a:pt x="44614" y="17596"/>
                  </a:cubicBezTo>
                  <a:cubicBezTo>
                    <a:pt x="44382" y="16498"/>
                    <a:pt x="44044" y="16034"/>
                    <a:pt x="43453" y="14577"/>
                  </a:cubicBezTo>
                  <a:cubicBezTo>
                    <a:pt x="42017" y="11051"/>
                    <a:pt x="42904" y="12593"/>
                    <a:pt x="40602" y="9531"/>
                  </a:cubicBezTo>
                  <a:cubicBezTo>
                    <a:pt x="39969" y="8686"/>
                    <a:pt x="39420" y="7884"/>
                    <a:pt x="38765" y="7103"/>
                  </a:cubicBezTo>
                  <a:cubicBezTo>
                    <a:pt x="38681" y="6997"/>
                    <a:pt x="38596" y="6892"/>
                    <a:pt x="38512" y="6786"/>
                  </a:cubicBezTo>
                  <a:lnTo>
                    <a:pt x="33951" y="3176"/>
                  </a:lnTo>
                  <a:cubicBezTo>
                    <a:pt x="31333" y="1486"/>
                    <a:pt x="28504" y="557"/>
                    <a:pt x="25442" y="409"/>
                  </a:cubicBezTo>
                  <a:cubicBezTo>
                    <a:pt x="23499" y="-118"/>
                    <a:pt x="21536" y="-140"/>
                    <a:pt x="19572" y="367"/>
                  </a:cubicBezTo>
                  <a:cubicBezTo>
                    <a:pt x="16658" y="494"/>
                    <a:pt x="13934" y="1338"/>
                    <a:pt x="11379" y="2901"/>
                  </a:cubicBezTo>
                  <a:cubicBezTo>
                    <a:pt x="9859" y="4041"/>
                    <a:pt x="8318" y="5203"/>
                    <a:pt x="6798" y="6343"/>
                  </a:cubicBezTo>
                  <a:lnTo>
                    <a:pt x="3187" y="10903"/>
                  </a:lnTo>
                  <a:cubicBezTo>
                    <a:pt x="1498" y="13522"/>
                    <a:pt x="569" y="16351"/>
                    <a:pt x="421" y="19413"/>
                  </a:cubicBezTo>
                  <a:cubicBezTo>
                    <a:pt x="-234" y="22326"/>
                    <a:pt x="-128" y="25240"/>
                    <a:pt x="759" y="28154"/>
                  </a:cubicBezTo>
                  <a:lnTo>
                    <a:pt x="886" y="28492"/>
                  </a:lnTo>
                  <a:cubicBezTo>
                    <a:pt x="886" y="28492"/>
                    <a:pt x="928" y="28618"/>
                    <a:pt x="949" y="28682"/>
                  </a:cubicBezTo>
                  <a:cubicBezTo>
                    <a:pt x="1667" y="30455"/>
                    <a:pt x="2406" y="32229"/>
                    <a:pt x="3124" y="34003"/>
                  </a:cubicBezTo>
                  <a:cubicBezTo>
                    <a:pt x="3715" y="34805"/>
                    <a:pt x="4306" y="35586"/>
                    <a:pt x="4898" y="36368"/>
                  </a:cubicBezTo>
                  <a:cubicBezTo>
                    <a:pt x="5911" y="37719"/>
                    <a:pt x="6037" y="38120"/>
                    <a:pt x="6861" y="38880"/>
                  </a:cubicBezTo>
                  <a:cubicBezTo>
                    <a:pt x="6967" y="38965"/>
                    <a:pt x="7051" y="39070"/>
                    <a:pt x="7157" y="39154"/>
                  </a:cubicBezTo>
                  <a:cubicBezTo>
                    <a:pt x="8677" y="40358"/>
                    <a:pt x="10176" y="41541"/>
                    <a:pt x="11696" y="42744"/>
                  </a:cubicBezTo>
                  <a:cubicBezTo>
                    <a:pt x="14294" y="44433"/>
                    <a:pt x="17123" y="45341"/>
                    <a:pt x="20142" y="45489"/>
                  </a:cubicBezTo>
                  <a:cubicBezTo>
                    <a:pt x="22085" y="46017"/>
                    <a:pt x="24027" y="46038"/>
                    <a:pt x="25970" y="45531"/>
                  </a:cubicBezTo>
                  <a:cubicBezTo>
                    <a:pt x="28862" y="45405"/>
                    <a:pt x="31586" y="44560"/>
                    <a:pt x="34099" y="42997"/>
                  </a:cubicBezTo>
                  <a:cubicBezTo>
                    <a:pt x="35619" y="41857"/>
                    <a:pt x="37139" y="40717"/>
                    <a:pt x="38660" y="39577"/>
                  </a:cubicBezTo>
                  <a:cubicBezTo>
                    <a:pt x="39863" y="38057"/>
                    <a:pt x="41045" y="36557"/>
                    <a:pt x="42249" y="35058"/>
                  </a:cubicBezTo>
                  <a:cubicBezTo>
                    <a:pt x="43938" y="32461"/>
                    <a:pt x="44846" y="29632"/>
                    <a:pt x="44994" y="266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0" name="Google Shape;5230;p37"/>
            <p:cNvSpPr/>
            <p:nvPr/>
          </p:nvSpPr>
          <p:spPr>
            <a:xfrm>
              <a:off x="10568219" y="2693618"/>
              <a:ext cx="85408" cy="83937"/>
            </a:xfrm>
            <a:custGeom>
              <a:rect b="b" l="l" r="r" t="t"/>
              <a:pathLst>
                <a:path extrusionOk="0" h="44826" w="45612">
                  <a:moveTo>
                    <a:pt x="45206" y="19637"/>
                  </a:moveTo>
                  <a:cubicBezTo>
                    <a:pt x="45080" y="16723"/>
                    <a:pt x="44235" y="13999"/>
                    <a:pt x="42672" y="11466"/>
                  </a:cubicBezTo>
                  <a:cubicBezTo>
                    <a:pt x="40730" y="8045"/>
                    <a:pt x="38070" y="5321"/>
                    <a:pt x="34691" y="3294"/>
                  </a:cubicBezTo>
                  <a:cubicBezTo>
                    <a:pt x="31165" y="1204"/>
                    <a:pt x="27343" y="148"/>
                    <a:pt x="23226" y="127"/>
                  </a:cubicBezTo>
                  <a:cubicBezTo>
                    <a:pt x="22888" y="85"/>
                    <a:pt x="22529" y="42"/>
                    <a:pt x="22191" y="0"/>
                  </a:cubicBezTo>
                  <a:cubicBezTo>
                    <a:pt x="20291" y="254"/>
                    <a:pt x="18391" y="486"/>
                    <a:pt x="16491" y="739"/>
                  </a:cubicBezTo>
                  <a:cubicBezTo>
                    <a:pt x="13619" y="1394"/>
                    <a:pt x="11127" y="2682"/>
                    <a:pt x="8974" y="4582"/>
                  </a:cubicBezTo>
                  <a:cubicBezTo>
                    <a:pt x="7284" y="5553"/>
                    <a:pt x="5933" y="6862"/>
                    <a:pt x="4920" y="8551"/>
                  </a:cubicBezTo>
                  <a:cubicBezTo>
                    <a:pt x="2872" y="10726"/>
                    <a:pt x="1499" y="13302"/>
                    <a:pt x="803" y="16280"/>
                  </a:cubicBezTo>
                  <a:cubicBezTo>
                    <a:pt x="528" y="18243"/>
                    <a:pt x="254" y="20207"/>
                    <a:pt x="0" y="22170"/>
                  </a:cubicBezTo>
                  <a:cubicBezTo>
                    <a:pt x="254" y="24071"/>
                    <a:pt x="507" y="25971"/>
                    <a:pt x="739" y="27872"/>
                  </a:cubicBezTo>
                  <a:cubicBezTo>
                    <a:pt x="1393" y="30743"/>
                    <a:pt x="2682" y="33255"/>
                    <a:pt x="4582" y="35388"/>
                  </a:cubicBezTo>
                  <a:cubicBezTo>
                    <a:pt x="6123" y="37859"/>
                    <a:pt x="8193" y="39801"/>
                    <a:pt x="10790" y="41237"/>
                  </a:cubicBezTo>
                  <a:cubicBezTo>
                    <a:pt x="11106" y="41385"/>
                    <a:pt x="11423" y="41512"/>
                    <a:pt x="11740" y="41659"/>
                  </a:cubicBezTo>
                  <a:cubicBezTo>
                    <a:pt x="15266" y="43749"/>
                    <a:pt x="19088" y="44805"/>
                    <a:pt x="23205" y="44826"/>
                  </a:cubicBezTo>
                  <a:cubicBezTo>
                    <a:pt x="27132" y="44826"/>
                    <a:pt x="30827" y="43834"/>
                    <a:pt x="34248" y="41913"/>
                  </a:cubicBezTo>
                  <a:cubicBezTo>
                    <a:pt x="35768" y="40772"/>
                    <a:pt x="37288" y="39632"/>
                    <a:pt x="38830" y="38492"/>
                  </a:cubicBezTo>
                  <a:cubicBezTo>
                    <a:pt x="41701" y="35663"/>
                    <a:pt x="43686" y="32326"/>
                    <a:pt x="44784" y="28441"/>
                  </a:cubicBezTo>
                  <a:cubicBezTo>
                    <a:pt x="45713" y="25507"/>
                    <a:pt x="45861" y="22572"/>
                    <a:pt x="45227" y="196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1" name="Google Shape;5231;p37"/>
            <p:cNvSpPr/>
            <p:nvPr/>
          </p:nvSpPr>
          <p:spPr>
            <a:xfrm>
              <a:off x="10426323" y="2357386"/>
              <a:ext cx="79564" cy="82130"/>
            </a:xfrm>
            <a:custGeom>
              <a:rect b="b" l="l" r="r" t="t"/>
              <a:pathLst>
                <a:path extrusionOk="0" h="43861" w="42491">
                  <a:moveTo>
                    <a:pt x="27062" y="890"/>
                  </a:moveTo>
                  <a:cubicBezTo>
                    <a:pt x="-27" y="-6605"/>
                    <a:pt x="-11704" y="35476"/>
                    <a:pt x="15428" y="42972"/>
                  </a:cubicBezTo>
                  <a:cubicBezTo>
                    <a:pt x="42518" y="50467"/>
                    <a:pt x="54195" y="8386"/>
                    <a:pt x="27062"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2" name="Google Shape;5232;p37"/>
            <p:cNvSpPr/>
            <p:nvPr/>
          </p:nvSpPr>
          <p:spPr>
            <a:xfrm>
              <a:off x="10156520" y="2105692"/>
              <a:ext cx="80877" cy="83532"/>
            </a:xfrm>
            <a:custGeom>
              <a:rect b="b" l="l" r="r" t="t"/>
              <a:pathLst>
                <a:path extrusionOk="0" h="44610" w="43192">
                  <a:moveTo>
                    <a:pt x="27519" y="906"/>
                  </a:moveTo>
                  <a:cubicBezTo>
                    <a:pt x="-15" y="-6716"/>
                    <a:pt x="-11902" y="36062"/>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3" name="Google Shape;5233;p37"/>
            <p:cNvSpPr/>
            <p:nvPr/>
          </p:nvSpPr>
          <p:spPr>
            <a:xfrm>
              <a:off x="9842535" y="1915477"/>
              <a:ext cx="83186" cy="84459"/>
            </a:xfrm>
            <a:custGeom>
              <a:rect b="b" l="l" r="r" t="t"/>
              <a:pathLst>
                <a:path extrusionOk="0" h="45105" w="44425">
                  <a:moveTo>
                    <a:pt x="44383" y="22238"/>
                  </a:moveTo>
                  <a:cubicBezTo>
                    <a:pt x="44383" y="18333"/>
                    <a:pt x="43412" y="14680"/>
                    <a:pt x="41490" y="11280"/>
                  </a:cubicBezTo>
                  <a:cubicBezTo>
                    <a:pt x="40350" y="9760"/>
                    <a:pt x="39210" y="8261"/>
                    <a:pt x="38091" y="6741"/>
                  </a:cubicBezTo>
                  <a:cubicBezTo>
                    <a:pt x="35282" y="3890"/>
                    <a:pt x="31967" y="1905"/>
                    <a:pt x="28104" y="829"/>
                  </a:cubicBezTo>
                  <a:cubicBezTo>
                    <a:pt x="25189" y="-100"/>
                    <a:pt x="22276" y="-248"/>
                    <a:pt x="19362" y="385"/>
                  </a:cubicBezTo>
                  <a:cubicBezTo>
                    <a:pt x="16469" y="512"/>
                    <a:pt x="13767" y="1356"/>
                    <a:pt x="11254" y="2898"/>
                  </a:cubicBezTo>
                  <a:cubicBezTo>
                    <a:pt x="7855" y="4840"/>
                    <a:pt x="5152" y="7479"/>
                    <a:pt x="3146" y="10816"/>
                  </a:cubicBezTo>
                  <a:cubicBezTo>
                    <a:pt x="1077" y="14321"/>
                    <a:pt x="21" y="18121"/>
                    <a:pt x="0" y="22196"/>
                  </a:cubicBezTo>
                  <a:cubicBezTo>
                    <a:pt x="21" y="22534"/>
                    <a:pt x="42" y="22893"/>
                    <a:pt x="85" y="23231"/>
                  </a:cubicBezTo>
                  <a:cubicBezTo>
                    <a:pt x="338" y="25110"/>
                    <a:pt x="570" y="26968"/>
                    <a:pt x="823" y="28848"/>
                  </a:cubicBezTo>
                  <a:cubicBezTo>
                    <a:pt x="1478" y="31655"/>
                    <a:pt x="2724" y="34126"/>
                    <a:pt x="4603" y="36259"/>
                  </a:cubicBezTo>
                  <a:cubicBezTo>
                    <a:pt x="5553" y="37926"/>
                    <a:pt x="6862" y="39257"/>
                    <a:pt x="8509" y="40249"/>
                  </a:cubicBezTo>
                  <a:cubicBezTo>
                    <a:pt x="10642" y="42255"/>
                    <a:pt x="13197" y="43607"/>
                    <a:pt x="16110" y="44303"/>
                  </a:cubicBezTo>
                  <a:cubicBezTo>
                    <a:pt x="18053" y="44578"/>
                    <a:pt x="19974" y="44831"/>
                    <a:pt x="21917" y="45106"/>
                  </a:cubicBezTo>
                  <a:cubicBezTo>
                    <a:pt x="23796" y="44852"/>
                    <a:pt x="25654" y="44620"/>
                    <a:pt x="27533" y="44366"/>
                  </a:cubicBezTo>
                  <a:cubicBezTo>
                    <a:pt x="30342" y="43712"/>
                    <a:pt x="32812" y="42466"/>
                    <a:pt x="34945" y="40587"/>
                  </a:cubicBezTo>
                  <a:cubicBezTo>
                    <a:pt x="37373" y="39067"/>
                    <a:pt x="39273" y="37040"/>
                    <a:pt x="40688" y="34464"/>
                  </a:cubicBezTo>
                  <a:cubicBezTo>
                    <a:pt x="40899" y="34190"/>
                    <a:pt x="41089" y="33894"/>
                    <a:pt x="41279" y="33619"/>
                  </a:cubicBezTo>
                  <a:cubicBezTo>
                    <a:pt x="43348" y="30114"/>
                    <a:pt x="44404" y="26313"/>
                    <a:pt x="44425" y="222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4" name="Google Shape;5234;p37"/>
            <p:cNvSpPr/>
            <p:nvPr/>
          </p:nvSpPr>
          <p:spPr>
            <a:xfrm>
              <a:off x="9535501" y="1721923"/>
              <a:ext cx="81242" cy="83892"/>
            </a:xfrm>
            <a:custGeom>
              <a:rect b="b" l="l" r="r" t="t"/>
              <a:pathLst>
                <a:path extrusionOk="0" h="44802" w="43387">
                  <a:moveTo>
                    <a:pt x="27637" y="907"/>
                  </a:moveTo>
                  <a:cubicBezTo>
                    <a:pt x="-23" y="-6736"/>
                    <a:pt x="-11953" y="36231"/>
                    <a:pt x="15750" y="43896"/>
                  </a:cubicBezTo>
                  <a:cubicBezTo>
                    <a:pt x="43410" y="51539"/>
                    <a:pt x="55340" y="8572"/>
                    <a:pt x="27637" y="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5" name="Google Shape;5235;p37"/>
            <p:cNvSpPr/>
            <p:nvPr/>
          </p:nvSpPr>
          <p:spPr>
            <a:xfrm>
              <a:off x="9235535" y="1491368"/>
              <a:ext cx="81619" cy="84268"/>
            </a:xfrm>
            <a:custGeom>
              <a:rect b="b" l="l" r="r" t="t"/>
              <a:pathLst>
                <a:path extrusionOk="0" h="45003" w="43588">
                  <a:moveTo>
                    <a:pt x="27769" y="912"/>
                  </a:moveTo>
                  <a:cubicBezTo>
                    <a:pt x="-17" y="-6774"/>
                    <a:pt x="-12010" y="36406"/>
                    <a:pt x="15819" y="44092"/>
                  </a:cubicBezTo>
                  <a:cubicBezTo>
                    <a:pt x="43605" y="51777"/>
                    <a:pt x="55599" y="8598"/>
                    <a:pt x="27769" y="9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6" name="Google Shape;5236;p37"/>
            <p:cNvSpPr/>
            <p:nvPr/>
          </p:nvSpPr>
          <p:spPr>
            <a:xfrm>
              <a:off x="9011118" y="1215628"/>
              <a:ext cx="80877" cy="83532"/>
            </a:xfrm>
            <a:custGeom>
              <a:rect b="b" l="l" r="r" t="t"/>
              <a:pathLst>
                <a:path extrusionOk="0" h="44610" w="43192">
                  <a:moveTo>
                    <a:pt x="27519" y="906"/>
                  </a:moveTo>
                  <a:cubicBezTo>
                    <a:pt x="-14" y="-6717"/>
                    <a:pt x="-11902" y="36061"/>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7" name="Google Shape;5237;p37"/>
            <p:cNvSpPr/>
            <p:nvPr/>
          </p:nvSpPr>
          <p:spPr>
            <a:xfrm>
              <a:off x="8877606" y="875908"/>
              <a:ext cx="83145" cy="83165"/>
            </a:xfrm>
            <a:custGeom>
              <a:rect b="b" l="l" r="r" t="t"/>
              <a:pathLst>
                <a:path extrusionOk="0" h="44414" w="44403">
                  <a:moveTo>
                    <a:pt x="44404" y="22239"/>
                  </a:moveTo>
                  <a:cubicBezTo>
                    <a:pt x="44404" y="18333"/>
                    <a:pt x="43433" y="14680"/>
                    <a:pt x="41511" y="11280"/>
                  </a:cubicBezTo>
                  <a:cubicBezTo>
                    <a:pt x="40371" y="9760"/>
                    <a:pt x="39231" y="8261"/>
                    <a:pt x="38112" y="6741"/>
                  </a:cubicBezTo>
                  <a:cubicBezTo>
                    <a:pt x="35303" y="3890"/>
                    <a:pt x="31988" y="1905"/>
                    <a:pt x="28125" y="829"/>
                  </a:cubicBezTo>
                  <a:cubicBezTo>
                    <a:pt x="25211" y="-100"/>
                    <a:pt x="22297" y="-248"/>
                    <a:pt x="19362" y="385"/>
                  </a:cubicBezTo>
                  <a:cubicBezTo>
                    <a:pt x="16469" y="512"/>
                    <a:pt x="13767" y="1356"/>
                    <a:pt x="11254" y="2898"/>
                  </a:cubicBezTo>
                  <a:cubicBezTo>
                    <a:pt x="8636" y="4249"/>
                    <a:pt x="6525" y="6149"/>
                    <a:pt x="4920" y="8557"/>
                  </a:cubicBezTo>
                  <a:cubicBezTo>
                    <a:pt x="2871" y="10731"/>
                    <a:pt x="1499" y="13307"/>
                    <a:pt x="802" y="16285"/>
                  </a:cubicBezTo>
                  <a:cubicBezTo>
                    <a:pt x="528" y="18248"/>
                    <a:pt x="274" y="20212"/>
                    <a:pt x="0" y="22175"/>
                  </a:cubicBezTo>
                  <a:cubicBezTo>
                    <a:pt x="0" y="26082"/>
                    <a:pt x="971" y="29734"/>
                    <a:pt x="2892" y="33134"/>
                  </a:cubicBezTo>
                  <a:cubicBezTo>
                    <a:pt x="4033" y="34654"/>
                    <a:pt x="5173" y="36153"/>
                    <a:pt x="6292" y="37674"/>
                  </a:cubicBezTo>
                  <a:cubicBezTo>
                    <a:pt x="9100" y="40524"/>
                    <a:pt x="12415" y="42509"/>
                    <a:pt x="16279" y="43585"/>
                  </a:cubicBezTo>
                  <a:cubicBezTo>
                    <a:pt x="19193" y="44515"/>
                    <a:pt x="22107" y="44662"/>
                    <a:pt x="25020" y="44029"/>
                  </a:cubicBezTo>
                  <a:cubicBezTo>
                    <a:pt x="27913" y="43902"/>
                    <a:pt x="30616" y="43058"/>
                    <a:pt x="33129" y="41516"/>
                  </a:cubicBezTo>
                  <a:cubicBezTo>
                    <a:pt x="35747" y="40165"/>
                    <a:pt x="37858" y="38265"/>
                    <a:pt x="39463" y="35858"/>
                  </a:cubicBezTo>
                  <a:cubicBezTo>
                    <a:pt x="41511" y="33683"/>
                    <a:pt x="42884" y="31107"/>
                    <a:pt x="43580" y="28130"/>
                  </a:cubicBezTo>
                  <a:cubicBezTo>
                    <a:pt x="43855" y="26166"/>
                    <a:pt x="44129" y="24202"/>
                    <a:pt x="44383" y="222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8" name="Google Shape;5238;p37"/>
            <p:cNvSpPr/>
            <p:nvPr/>
          </p:nvSpPr>
          <p:spPr>
            <a:xfrm>
              <a:off x="8802883" y="524130"/>
              <a:ext cx="82017" cy="84686"/>
            </a:xfrm>
            <a:custGeom>
              <a:rect b="b" l="l" r="r" t="t"/>
              <a:pathLst>
                <a:path extrusionOk="0" h="45226" w="43801">
                  <a:moveTo>
                    <a:pt x="27898" y="918"/>
                  </a:moveTo>
                  <a:cubicBezTo>
                    <a:pt x="-16" y="-6810"/>
                    <a:pt x="-12072" y="36580"/>
                    <a:pt x="15904" y="44308"/>
                  </a:cubicBezTo>
                  <a:cubicBezTo>
                    <a:pt x="43818" y="52036"/>
                    <a:pt x="55874" y="8646"/>
                    <a:pt x="27898" y="9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39" name="Google Shape;5239;p37"/>
            <p:cNvSpPr/>
            <p:nvPr/>
          </p:nvSpPr>
          <p:spPr>
            <a:xfrm>
              <a:off x="8732363" y="152149"/>
              <a:ext cx="80317" cy="82907"/>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0" name="Google Shape;5240;p37"/>
            <p:cNvSpPr/>
            <p:nvPr/>
          </p:nvSpPr>
          <p:spPr>
            <a:xfrm>
              <a:off x="8609105" y="-180573"/>
              <a:ext cx="79166" cy="81753"/>
            </a:xfrm>
            <a:custGeom>
              <a:rect b="b" l="l" r="r" t="t"/>
              <a:pathLst>
                <a:path extrusionOk="0" h="43660" w="42278">
                  <a:moveTo>
                    <a:pt x="26935" y="885"/>
                  </a:moveTo>
                  <a:cubicBezTo>
                    <a:pt x="-28" y="-6569"/>
                    <a:pt x="-11641" y="35302"/>
                    <a:pt x="15343" y="42776"/>
                  </a:cubicBezTo>
                  <a:cubicBezTo>
                    <a:pt x="42306" y="50230"/>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1" name="Google Shape;5241;p37"/>
            <p:cNvSpPr/>
            <p:nvPr/>
          </p:nvSpPr>
          <p:spPr>
            <a:xfrm>
              <a:off x="8350191" y="-447715"/>
              <a:ext cx="79941" cy="82530"/>
            </a:xfrm>
            <a:custGeom>
              <a:rect b="b" l="l" r="r" t="t"/>
              <a:pathLst>
                <a:path extrusionOk="0" h="44075" w="42692">
                  <a:moveTo>
                    <a:pt x="27195" y="891"/>
                  </a:moveTo>
                  <a:cubicBezTo>
                    <a:pt x="-22" y="-6625"/>
                    <a:pt x="-11761" y="35646"/>
                    <a:pt x="15497" y="43184"/>
                  </a:cubicBezTo>
                  <a:cubicBezTo>
                    <a:pt x="42714" y="50701"/>
                    <a:pt x="54454" y="8430"/>
                    <a:pt x="27195" y="8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2" name="Google Shape;5242;p37"/>
            <p:cNvSpPr/>
            <p:nvPr/>
          </p:nvSpPr>
          <p:spPr>
            <a:xfrm>
              <a:off x="7994417" y="-553716"/>
              <a:ext cx="78023" cy="80600"/>
            </a:xfrm>
            <a:custGeom>
              <a:rect b="b" l="l" r="r" t="t"/>
              <a:pathLst>
                <a:path extrusionOk="0" h="43044" w="41668">
                  <a:moveTo>
                    <a:pt x="26546" y="872"/>
                  </a:moveTo>
                  <a:cubicBezTo>
                    <a:pt x="-16" y="-6476"/>
                    <a:pt x="-11481" y="34803"/>
                    <a:pt x="15123" y="42172"/>
                  </a:cubicBezTo>
                  <a:cubicBezTo>
                    <a:pt x="41685" y="49520"/>
                    <a:pt x="53150" y="8241"/>
                    <a:pt x="26546" y="8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3" name="Google Shape;5243;p37"/>
            <p:cNvSpPr/>
            <p:nvPr/>
          </p:nvSpPr>
          <p:spPr>
            <a:xfrm>
              <a:off x="7636694" y="-512274"/>
              <a:ext cx="80300" cy="82907"/>
            </a:xfrm>
            <a:custGeom>
              <a:rect b="b" l="l" r="r" t="t"/>
              <a:pathLst>
                <a:path extrusionOk="0" h="44276" w="42884">
                  <a:moveTo>
                    <a:pt x="27318" y="897"/>
                  </a:moveTo>
                  <a:cubicBezTo>
                    <a:pt x="-25" y="-6662"/>
                    <a:pt x="-11807" y="35821"/>
                    <a:pt x="15557" y="43379"/>
                  </a:cubicBezTo>
                  <a:cubicBezTo>
                    <a:pt x="42901" y="50938"/>
                    <a:pt x="54704" y="8456"/>
                    <a:pt x="27318"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4" name="Google Shape;5244;p37"/>
            <p:cNvSpPr/>
            <p:nvPr/>
          </p:nvSpPr>
          <p:spPr>
            <a:xfrm>
              <a:off x="7321160" y="-345868"/>
              <a:ext cx="79564" cy="82132"/>
            </a:xfrm>
            <a:custGeom>
              <a:rect b="b" l="l" r="r" t="t"/>
              <a:pathLst>
                <a:path extrusionOk="0" h="43862" w="42491">
                  <a:moveTo>
                    <a:pt x="27063" y="890"/>
                  </a:moveTo>
                  <a:cubicBezTo>
                    <a:pt x="-27" y="-6605"/>
                    <a:pt x="-11704" y="35476"/>
                    <a:pt x="15429" y="42972"/>
                  </a:cubicBezTo>
                  <a:cubicBezTo>
                    <a:pt x="42518" y="50467"/>
                    <a:pt x="54195" y="8386"/>
                    <a:pt x="27063"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5" name="Google Shape;5245;p37"/>
            <p:cNvSpPr/>
            <p:nvPr/>
          </p:nvSpPr>
          <p:spPr>
            <a:xfrm>
              <a:off x="7063486" y="-88769"/>
              <a:ext cx="78993" cy="81546"/>
            </a:xfrm>
            <a:custGeom>
              <a:rect b="b" l="l" r="r" t="t"/>
              <a:pathLst>
                <a:path extrusionOk="0" h="43549" w="42186">
                  <a:moveTo>
                    <a:pt x="26871" y="882"/>
                  </a:moveTo>
                  <a:cubicBezTo>
                    <a:pt x="-29" y="-6550"/>
                    <a:pt x="-11621" y="35214"/>
                    <a:pt x="15321" y="42668"/>
                  </a:cubicBezTo>
                  <a:cubicBezTo>
                    <a:pt x="42200" y="50100"/>
                    <a:pt x="53813" y="8336"/>
                    <a:pt x="26871" y="8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6" name="Google Shape;5246;p37"/>
            <p:cNvSpPr/>
            <p:nvPr/>
          </p:nvSpPr>
          <p:spPr>
            <a:xfrm>
              <a:off x="6894539" y="238193"/>
              <a:ext cx="84746" cy="87416"/>
            </a:xfrm>
            <a:custGeom>
              <a:rect b="b" l="l" r="r" t="t"/>
              <a:pathLst>
                <a:path extrusionOk="0" h="46684" w="45258">
                  <a:moveTo>
                    <a:pt x="44894" y="19531"/>
                  </a:moveTo>
                  <a:cubicBezTo>
                    <a:pt x="44768" y="16617"/>
                    <a:pt x="43923" y="13894"/>
                    <a:pt x="42361" y="11360"/>
                  </a:cubicBezTo>
                  <a:cubicBezTo>
                    <a:pt x="40988" y="8720"/>
                    <a:pt x="39088" y="6588"/>
                    <a:pt x="36660" y="4983"/>
                  </a:cubicBezTo>
                  <a:cubicBezTo>
                    <a:pt x="34464" y="2914"/>
                    <a:pt x="31867" y="1541"/>
                    <a:pt x="28869" y="823"/>
                  </a:cubicBezTo>
                  <a:cubicBezTo>
                    <a:pt x="26884" y="549"/>
                    <a:pt x="24899" y="274"/>
                    <a:pt x="22935" y="0"/>
                  </a:cubicBezTo>
                  <a:cubicBezTo>
                    <a:pt x="19008" y="0"/>
                    <a:pt x="15313" y="993"/>
                    <a:pt x="11893" y="2914"/>
                  </a:cubicBezTo>
                  <a:cubicBezTo>
                    <a:pt x="10372" y="4054"/>
                    <a:pt x="8852" y="5194"/>
                    <a:pt x="7311" y="6334"/>
                  </a:cubicBezTo>
                  <a:cubicBezTo>
                    <a:pt x="4439" y="9164"/>
                    <a:pt x="2454" y="12500"/>
                    <a:pt x="1356" y="16385"/>
                  </a:cubicBezTo>
                  <a:cubicBezTo>
                    <a:pt x="1187" y="17082"/>
                    <a:pt x="1019" y="17757"/>
                    <a:pt x="829" y="18454"/>
                  </a:cubicBezTo>
                  <a:cubicBezTo>
                    <a:pt x="-100" y="21389"/>
                    <a:pt x="-248" y="24303"/>
                    <a:pt x="385" y="27238"/>
                  </a:cubicBezTo>
                  <a:cubicBezTo>
                    <a:pt x="512" y="30152"/>
                    <a:pt x="1356" y="32854"/>
                    <a:pt x="2919" y="35388"/>
                  </a:cubicBezTo>
                  <a:cubicBezTo>
                    <a:pt x="4291" y="38027"/>
                    <a:pt x="6192" y="40139"/>
                    <a:pt x="8599" y="41743"/>
                  </a:cubicBezTo>
                  <a:cubicBezTo>
                    <a:pt x="10795" y="43792"/>
                    <a:pt x="13370" y="45185"/>
                    <a:pt x="16369" y="45882"/>
                  </a:cubicBezTo>
                  <a:cubicBezTo>
                    <a:pt x="18354" y="46156"/>
                    <a:pt x="20317" y="46431"/>
                    <a:pt x="22302" y="46684"/>
                  </a:cubicBezTo>
                  <a:cubicBezTo>
                    <a:pt x="26229" y="46684"/>
                    <a:pt x="29903" y="45692"/>
                    <a:pt x="33324" y="43770"/>
                  </a:cubicBezTo>
                  <a:cubicBezTo>
                    <a:pt x="34844" y="42630"/>
                    <a:pt x="36364" y="41490"/>
                    <a:pt x="37885" y="40350"/>
                  </a:cubicBezTo>
                  <a:cubicBezTo>
                    <a:pt x="40756" y="37542"/>
                    <a:pt x="42741" y="34185"/>
                    <a:pt x="43817" y="30320"/>
                  </a:cubicBezTo>
                  <a:cubicBezTo>
                    <a:pt x="44029" y="29645"/>
                    <a:pt x="44240" y="28948"/>
                    <a:pt x="44430" y="28272"/>
                  </a:cubicBezTo>
                  <a:cubicBezTo>
                    <a:pt x="45359" y="25337"/>
                    <a:pt x="45507" y="22402"/>
                    <a:pt x="44873" y="194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7" name="Google Shape;5247;p37"/>
            <p:cNvSpPr/>
            <p:nvPr/>
          </p:nvSpPr>
          <p:spPr>
            <a:xfrm>
              <a:off x="6805361" y="600526"/>
              <a:ext cx="81049" cy="83931"/>
            </a:xfrm>
            <a:custGeom>
              <a:rect b="b" l="l" r="r" t="t"/>
              <a:pathLst>
                <a:path extrusionOk="0" h="44823" w="43284">
                  <a:moveTo>
                    <a:pt x="43285" y="21682"/>
                  </a:moveTo>
                  <a:cubicBezTo>
                    <a:pt x="43285" y="17882"/>
                    <a:pt x="42334" y="14313"/>
                    <a:pt x="40476" y="10998"/>
                  </a:cubicBezTo>
                  <a:cubicBezTo>
                    <a:pt x="39378" y="9520"/>
                    <a:pt x="38259" y="8042"/>
                    <a:pt x="37161" y="6564"/>
                  </a:cubicBezTo>
                  <a:cubicBezTo>
                    <a:pt x="34437" y="3777"/>
                    <a:pt x="31186" y="1856"/>
                    <a:pt x="27428" y="800"/>
                  </a:cubicBezTo>
                  <a:cubicBezTo>
                    <a:pt x="24598" y="-108"/>
                    <a:pt x="21748" y="-235"/>
                    <a:pt x="18897" y="378"/>
                  </a:cubicBezTo>
                  <a:cubicBezTo>
                    <a:pt x="16089" y="504"/>
                    <a:pt x="13450" y="1328"/>
                    <a:pt x="11001" y="2827"/>
                  </a:cubicBezTo>
                  <a:cubicBezTo>
                    <a:pt x="7707" y="4706"/>
                    <a:pt x="5067" y="7282"/>
                    <a:pt x="3104" y="10534"/>
                  </a:cubicBezTo>
                  <a:cubicBezTo>
                    <a:pt x="1098" y="13954"/>
                    <a:pt x="63" y="17649"/>
                    <a:pt x="42" y="21619"/>
                  </a:cubicBezTo>
                  <a:cubicBezTo>
                    <a:pt x="42" y="22316"/>
                    <a:pt x="0" y="22991"/>
                    <a:pt x="0" y="23688"/>
                  </a:cubicBezTo>
                  <a:cubicBezTo>
                    <a:pt x="232" y="25504"/>
                    <a:pt x="464" y="27299"/>
                    <a:pt x="696" y="29114"/>
                  </a:cubicBezTo>
                  <a:cubicBezTo>
                    <a:pt x="1330" y="31838"/>
                    <a:pt x="2534" y="34224"/>
                    <a:pt x="4349" y="36272"/>
                  </a:cubicBezTo>
                  <a:cubicBezTo>
                    <a:pt x="5279" y="37877"/>
                    <a:pt x="6524" y="39165"/>
                    <a:pt x="8108" y="40136"/>
                  </a:cubicBezTo>
                  <a:cubicBezTo>
                    <a:pt x="10177" y="42079"/>
                    <a:pt x="12626" y="43388"/>
                    <a:pt x="15455" y="44063"/>
                  </a:cubicBezTo>
                  <a:cubicBezTo>
                    <a:pt x="17335" y="44317"/>
                    <a:pt x="19193" y="44570"/>
                    <a:pt x="21072" y="44824"/>
                  </a:cubicBezTo>
                  <a:cubicBezTo>
                    <a:pt x="22888" y="44591"/>
                    <a:pt x="24683" y="44359"/>
                    <a:pt x="26498" y="44127"/>
                  </a:cubicBezTo>
                  <a:cubicBezTo>
                    <a:pt x="29222" y="43494"/>
                    <a:pt x="31608" y="42290"/>
                    <a:pt x="33656" y="40474"/>
                  </a:cubicBezTo>
                  <a:cubicBezTo>
                    <a:pt x="36000" y="39017"/>
                    <a:pt x="37858" y="37032"/>
                    <a:pt x="39209" y="34562"/>
                  </a:cubicBezTo>
                  <a:cubicBezTo>
                    <a:pt x="39547" y="33971"/>
                    <a:pt x="39885" y="33358"/>
                    <a:pt x="40223" y="32767"/>
                  </a:cubicBezTo>
                  <a:cubicBezTo>
                    <a:pt x="42229" y="29347"/>
                    <a:pt x="43264" y="25652"/>
                    <a:pt x="43285" y="216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8" name="Google Shape;5248;p37"/>
            <p:cNvSpPr/>
            <p:nvPr/>
          </p:nvSpPr>
          <p:spPr>
            <a:xfrm>
              <a:off x="6820442" y="969698"/>
              <a:ext cx="79166" cy="81755"/>
            </a:xfrm>
            <a:custGeom>
              <a:rect b="b" l="l" r="r" t="t"/>
              <a:pathLst>
                <a:path extrusionOk="0" h="43661" w="42278">
                  <a:moveTo>
                    <a:pt x="26935" y="885"/>
                  </a:moveTo>
                  <a:cubicBezTo>
                    <a:pt x="-28" y="-6568"/>
                    <a:pt x="-11641" y="35302"/>
                    <a:pt x="15343" y="42776"/>
                  </a:cubicBezTo>
                  <a:cubicBezTo>
                    <a:pt x="42306" y="50229"/>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49" name="Google Shape;5249;p37"/>
            <p:cNvSpPr/>
            <p:nvPr/>
          </p:nvSpPr>
          <p:spPr>
            <a:xfrm>
              <a:off x="6945598" y="1299445"/>
              <a:ext cx="78583" cy="81184"/>
            </a:xfrm>
            <a:custGeom>
              <a:rect b="b" l="l" r="r" t="t"/>
              <a:pathLst>
                <a:path extrusionOk="0" h="43356" w="41967">
                  <a:moveTo>
                    <a:pt x="26737" y="881"/>
                  </a:moveTo>
                  <a:cubicBezTo>
                    <a:pt x="-15" y="-6531"/>
                    <a:pt x="-11564" y="35065"/>
                    <a:pt x="15230" y="42476"/>
                  </a:cubicBezTo>
                  <a:cubicBezTo>
                    <a:pt x="41982" y="49888"/>
                    <a:pt x="53531" y="8292"/>
                    <a:pt x="26737"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0" name="Google Shape;5250;p37"/>
            <p:cNvSpPr/>
            <p:nvPr/>
          </p:nvSpPr>
          <p:spPr>
            <a:xfrm>
              <a:off x="7168258" y="1599162"/>
              <a:ext cx="75027" cy="77475"/>
            </a:xfrm>
            <a:custGeom>
              <a:rect b="b" l="l" r="r" t="t"/>
              <a:pathLst>
                <a:path extrusionOk="0" h="41375" w="40068">
                  <a:moveTo>
                    <a:pt x="25519" y="841"/>
                  </a:moveTo>
                  <a:cubicBezTo>
                    <a:pt x="-29" y="-6233"/>
                    <a:pt x="-11030" y="33462"/>
                    <a:pt x="14540" y="40535"/>
                  </a:cubicBezTo>
                  <a:cubicBezTo>
                    <a:pt x="40089" y="47609"/>
                    <a:pt x="51110" y="7914"/>
                    <a:pt x="25519" y="8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1" name="Google Shape;5251;p37"/>
            <p:cNvSpPr/>
            <p:nvPr/>
          </p:nvSpPr>
          <p:spPr>
            <a:xfrm>
              <a:off x="7433224" y="1849808"/>
              <a:ext cx="78422" cy="80976"/>
            </a:xfrm>
            <a:custGeom>
              <a:rect b="b" l="l" r="r" t="t"/>
              <a:pathLst>
                <a:path extrusionOk="0" h="43245" w="41881">
                  <a:moveTo>
                    <a:pt x="26673" y="878"/>
                  </a:moveTo>
                  <a:cubicBezTo>
                    <a:pt x="-15" y="-6512"/>
                    <a:pt x="-11544" y="34978"/>
                    <a:pt x="15208" y="42368"/>
                  </a:cubicBezTo>
                  <a:cubicBezTo>
                    <a:pt x="41897" y="49758"/>
                    <a:pt x="53425" y="8268"/>
                    <a:pt x="26673" y="8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2" name="Google Shape;5252;p37"/>
            <p:cNvSpPr/>
            <p:nvPr/>
          </p:nvSpPr>
          <p:spPr>
            <a:xfrm>
              <a:off x="7718222" y="2074054"/>
              <a:ext cx="82001" cy="84047"/>
            </a:xfrm>
            <a:custGeom>
              <a:rect b="b" l="l" r="r" t="t"/>
              <a:pathLst>
                <a:path extrusionOk="0" h="44885" w="43792">
                  <a:moveTo>
                    <a:pt x="43063" y="16254"/>
                  </a:moveTo>
                  <a:cubicBezTo>
                    <a:pt x="41079" y="8801"/>
                    <a:pt x="35167" y="2825"/>
                    <a:pt x="27734" y="777"/>
                  </a:cubicBezTo>
                  <a:cubicBezTo>
                    <a:pt x="20302" y="-1271"/>
                    <a:pt x="12151" y="798"/>
                    <a:pt x="6620" y="6182"/>
                  </a:cubicBezTo>
                  <a:cubicBezTo>
                    <a:pt x="3811" y="8948"/>
                    <a:pt x="1869" y="12221"/>
                    <a:pt x="792" y="16043"/>
                  </a:cubicBezTo>
                  <a:cubicBezTo>
                    <a:pt x="-242" y="19865"/>
                    <a:pt x="-264" y="23665"/>
                    <a:pt x="729" y="27487"/>
                  </a:cubicBezTo>
                  <a:cubicBezTo>
                    <a:pt x="834" y="28099"/>
                    <a:pt x="940" y="28691"/>
                    <a:pt x="1066" y="29303"/>
                  </a:cubicBezTo>
                  <a:cubicBezTo>
                    <a:pt x="2017" y="32829"/>
                    <a:pt x="3769" y="35912"/>
                    <a:pt x="6303" y="38551"/>
                  </a:cubicBezTo>
                  <a:cubicBezTo>
                    <a:pt x="8942" y="41254"/>
                    <a:pt x="12089" y="43112"/>
                    <a:pt x="15741" y="44125"/>
                  </a:cubicBezTo>
                  <a:cubicBezTo>
                    <a:pt x="19394" y="45117"/>
                    <a:pt x="23047" y="45139"/>
                    <a:pt x="26700" y="44188"/>
                  </a:cubicBezTo>
                  <a:cubicBezTo>
                    <a:pt x="30226" y="43238"/>
                    <a:pt x="33308" y="41486"/>
                    <a:pt x="35948" y="38952"/>
                  </a:cubicBezTo>
                  <a:cubicBezTo>
                    <a:pt x="36349" y="38488"/>
                    <a:pt x="36750" y="38023"/>
                    <a:pt x="37172" y="37559"/>
                  </a:cubicBezTo>
                  <a:cubicBezTo>
                    <a:pt x="39981" y="34793"/>
                    <a:pt x="41923" y="31520"/>
                    <a:pt x="43000" y="27719"/>
                  </a:cubicBezTo>
                  <a:cubicBezTo>
                    <a:pt x="44035" y="23898"/>
                    <a:pt x="44056" y="20097"/>
                    <a:pt x="43063" y="1627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3" name="Google Shape;5253;p37"/>
            <p:cNvSpPr/>
            <p:nvPr/>
          </p:nvSpPr>
          <p:spPr>
            <a:xfrm>
              <a:off x="8042867" y="2254500"/>
              <a:ext cx="80317" cy="82907"/>
            </a:xfrm>
            <a:custGeom>
              <a:rect b="b" l="l" r="r" t="t"/>
              <a:pathLst>
                <a:path extrusionOk="0" h="44276" w="42893">
                  <a:moveTo>
                    <a:pt x="27327" y="897"/>
                  </a:moveTo>
                  <a:cubicBezTo>
                    <a:pt x="-16" y="-6662"/>
                    <a:pt x="-11819" y="35821"/>
                    <a:pt x="15567"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4" name="Google Shape;5254;p37"/>
            <p:cNvSpPr/>
            <p:nvPr/>
          </p:nvSpPr>
          <p:spPr>
            <a:xfrm>
              <a:off x="8370408" y="2407490"/>
              <a:ext cx="80122" cy="82738"/>
            </a:xfrm>
            <a:custGeom>
              <a:rect b="b" l="l" r="r" t="t"/>
              <a:pathLst>
                <a:path extrusionOk="0" h="44186" w="42789">
                  <a:moveTo>
                    <a:pt x="27254" y="894"/>
                  </a:moveTo>
                  <a:cubicBezTo>
                    <a:pt x="-26" y="-6644"/>
                    <a:pt x="-11787" y="35733"/>
                    <a:pt x="15536" y="43292"/>
                  </a:cubicBezTo>
                  <a:cubicBezTo>
                    <a:pt x="42816" y="50830"/>
                    <a:pt x="54576" y="8453"/>
                    <a:pt x="27254" y="8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5" name="Google Shape;5255;p37"/>
            <p:cNvSpPr/>
            <p:nvPr/>
          </p:nvSpPr>
          <p:spPr>
            <a:xfrm>
              <a:off x="8697054" y="2577734"/>
              <a:ext cx="85478" cy="82682"/>
            </a:xfrm>
            <a:custGeom>
              <a:rect b="b" l="l" r="r" t="t"/>
              <a:pathLst>
                <a:path extrusionOk="0" h="44156" w="45649">
                  <a:moveTo>
                    <a:pt x="45608" y="22212"/>
                  </a:moveTo>
                  <a:cubicBezTo>
                    <a:pt x="45608" y="18348"/>
                    <a:pt x="44636" y="14738"/>
                    <a:pt x="42757" y="11381"/>
                  </a:cubicBezTo>
                  <a:lnTo>
                    <a:pt x="39400" y="6883"/>
                  </a:lnTo>
                  <a:cubicBezTo>
                    <a:pt x="36634" y="4054"/>
                    <a:pt x="33340" y="2111"/>
                    <a:pt x="29519" y="1035"/>
                  </a:cubicBezTo>
                  <a:cubicBezTo>
                    <a:pt x="29307" y="971"/>
                    <a:pt x="29117" y="887"/>
                    <a:pt x="28906" y="802"/>
                  </a:cubicBezTo>
                  <a:cubicBezTo>
                    <a:pt x="26963" y="528"/>
                    <a:pt x="25021" y="274"/>
                    <a:pt x="23057" y="0"/>
                  </a:cubicBezTo>
                  <a:cubicBezTo>
                    <a:pt x="22952" y="0"/>
                    <a:pt x="22846" y="0"/>
                    <a:pt x="22740" y="0"/>
                  </a:cubicBezTo>
                  <a:cubicBezTo>
                    <a:pt x="22360" y="0"/>
                    <a:pt x="22002" y="0"/>
                    <a:pt x="21622" y="0"/>
                  </a:cubicBezTo>
                  <a:lnTo>
                    <a:pt x="16068" y="718"/>
                  </a:lnTo>
                  <a:cubicBezTo>
                    <a:pt x="13281" y="1351"/>
                    <a:pt x="10832" y="2597"/>
                    <a:pt x="8742" y="4476"/>
                  </a:cubicBezTo>
                  <a:cubicBezTo>
                    <a:pt x="7095" y="5426"/>
                    <a:pt x="5765" y="6714"/>
                    <a:pt x="4793" y="8340"/>
                  </a:cubicBezTo>
                  <a:cubicBezTo>
                    <a:pt x="2808" y="10473"/>
                    <a:pt x="1457" y="12985"/>
                    <a:pt x="781" y="15878"/>
                  </a:cubicBezTo>
                  <a:lnTo>
                    <a:pt x="0" y="21621"/>
                  </a:lnTo>
                  <a:cubicBezTo>
                    <a:pt x="232" y="23479"/>
                    <a:pt x="486" y="25337"/>
                    <a:pt x="718" y="27174"/>
                  </a:cubicBezTo>
                  <a:cubicBezTo>
                    <a:pt x="1352" y="29961"/>
                    <a:pt x="2598" y="32410"/>
                    <a:pt x="4477" y="34501"/>
                  </a:cubicBezTo>
                  <a:cubicBezTo>
                    <a:pt x="5976" y="36908"/>
                    <a:pt x="8002" y="38787"/>
                    <a:pt x="10537" y="40202"/>
                  </a:cubicBezTo>
                  <a:cubicBezTo>
                    <a:pt x="12838" y="41532"/>
                    <a:pt x="15224" y="42841"/>
                    <a:pt x="17842" y="43348"/>
                  </a:cubicBezTo>
                  <a:cubicBezTo>
                    <a:pt x="20713" y="44256"/>
                    <a:pt x="23606" y="44403"/>
                    <a:pt x="26499" y="43770"/>
                  </a:cubicBezTo>
                  <a:cubicBezTo>
                    <a:pt x="29350" y="43644"/>
                    <a:pt x="32031" y="42820"/>
                    <a:pt x="34522" y="41278"/>
                  </a:cubicBezTo>
                  <a:cubicBezTo>
                    <a:pt x="37120" y="39927"/>
                    <a:pt x="39189" y="38069"/>
                    <a:pt x="40772" y="35683"/>
                  </a:cubicBezTo>
                  <a:cubicBezTo>
                    <a:pt x="42799" y="33530"/>
                    <a:pt x="44151" y="30975"/>
                    <a:pt x="44848" y="28040"/>
                  </a:cubicBezTo>
                  <a:cubicBezTo>
                    <a:pt x="45122" y="26097"/>
                    <a:pt x="45376" y="24155"/>
                    <a:pt x="45650" y="222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6" name="Google Shape;5256;p37"/>
            <p:cNvSpPr/>
            <p:nvPr/>
          </p:nvSpPr>
          <p:spPr>
            <a:xfrm>
              <a:off x="9003170" y="2777645"/>
              <a:ext cx="80317" cy="82907"/>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57" name="Google Shape;5257;p37"/>
            <p:cNvSpPr/>
            <p:nvPr/>
          </p:nvSpPr>
          <p:spPr>
            <a:xfrm>
              <a:off x="9996418" y="3808361"/>
              <a:ext cx="82613" cy="83294"/>
            </a:xfrm>
            <a:custGeom>
              <a:rect b="b" l="l" r="r" t="t"/>
              <a:pathLst>
                <a:path extrusionOk="0" h="44483" w="44119">
                  <a:moveTo>
                    <a:pt x="43375" y="16412"/>
                  </a:moveTo>
                  <a:cubicBezTo>
                    <a:pt x="42361" y="12696"/>
                    <a:pt x="40525" y="9444"/>
                    <a:pt x="37864" y="6678"/>
                  </a:cubicBezTo>
                  <a:cubicBezTo>
                    <a:pt x="35077" y="3849"/>
                    <a:pt x="31783" y="1885"/>
                    <a:pt x="27940" y="808"/>
                  </a:cubicBezTo>
                  <a:cubicBezTo>
                    <a:pt x="24097" y="-248"/>
                    <a:pt x="20254" y="-269"/>
                    <a:pt x="16411" y="745"/>
                  </a:cubicBezTo>
                  <a:cubicBezTo>
                    <a:pt x="12695" y="1758"/>
                    <a:pt x="9443" y="3595"/>
                    <a:pt x="6678" y="6256"/>
                  </a:cubicBezTo>
                  <a:cubicBezTo>
                    <a:pt x="3848" y="9043"/>
                    <a:pt x="1885" y="12337"/>
                    <a:pt x="808" y="16179"/>
                  </a:cubicBezTo>
                  <a:cubicBezTo>
                    <a:pt x="-248" y="20022"/>
                    <a:pt x="-269" y="23865"/>
                    <a:pt x="745" y="27708"/>
                  </a:cubicBezTo>
                  <a:cubicBezTo>
                    <a:pt x="808" y="27940"/>
                    <a:pt x="871" y="28152"/>
                    <a:pt x="935" y="28384"/>
                  </a:cubicBezTo>
                  <a:cubicBezTo>
                    <a:pt x="1927" y="32036"/>
                    <a:pt x="3722" y="35204"/>
                    <a:pt x="6340" y="37927"/>
                  </a:cubicBezTo>
                  <a:cubicBezTo>
                    <a:pt x="9064" y="40715"/>
                    <a:pt x="12315" y="42636"/>
                    <a:pt x="16074" y="43692"/>
                  </a:cubicBezTo>
                  <a:cubicBezTo>
                    <a:pt x="19832" y="44726"/>
                    <a:pt x="23612" y="44747"/>
                    <a:pt x="27391" y="43755"/>
                  </a:cubicBezTo>
                  <a:cubicBezTo>
                    <a:pt x="31044" y="42763"/>
                    <a:pt x="34211" y="40968"/>
                    <a:pt x="36935" y="38350"/>
                  </a:cubicBezTo>
                  <a:lnTo>
                    <a:pt x="37441" y="37864"/>
                  </a:lnTo>
                  <a:cubicBezTo>
                    <a:pt x="40271" y="35077"/>
                    <a:pt x="42234" y="31783"/>
                    <a:pt x="43311" y="27940"/>
                  </a:cubicBezTo>
                  <a:cubicBezTo>
                    <a:pt x="44367" y="24097"/>
                    <a:pt x="44388" y="20255"/>
                    <a:pt x="43375" y="164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258" name="Google Shape;5258;p37"/>
          <p:cNvGrpSpPr/>
          <p:nvPr/>
        </p:nvGrpSpPr>
        <p:grpSpPr>
          <a:xfrm flipH="1">
            <a:off x="530997" y="228595"/>
            <a:ext cx="1036462" cy="1137471"/>
            <a:chOff x="544756" y="-2191633"/>
            <a:chExt cx="2838845" cy="3115505"/>
          </a:xfrm>
        </p:grpSpPr>
        <p:sp>
          <p:nvSpPr>
            <p:cNvPr id="5259" name="Google Shape;5259;p37"/>
            <p:cNvSpPr/>
            <p:nvPr/>
          </p:nvSpPr>
          <p:spPr>
            <a:xfrm>
              <a:off x="1530863" y="-2191633"/>
              <a:ext cx="1226283" cy="1474309"/>
            </a:xfrm>
            <a:custGeom>
              <a:rect b="b" l="l" r="r" t="t"/>
              <a:pathLst>
                <a:path extrusionOk="0" h="616221" w="512553">
                  <a:moveTo>
                    <a:pt x="42" y="529077"/>
                  </a:moveTo>
                  <a:cubicBezTo>
                    <a:pt x="14865" y="549791"/>
                    <a:pt x="39991" y="566387"/>
                    <a:pt x="68031" y="579309"/>
                  </a:cubicBezTo>
                  <a:cubicBezTo>
                    <a:pt x="101899" y="594933"/>
                    <a:pt x="139968" y="605195"/>
                    <a:pt x="169148" y="610981"/>
                  </a:cubicBezTo>
                  <a:cubicBezTo>
                    <a:pt x="204135" y="617906"/>
                    <a:pt x="241698" y="619743"/>
                    <a:pt x="274320" y="605322"/>
                  </a:cubicBezTo>
                  <a:cubicBezTo>
                    <a:pt x="306963" y="590901"/>
                    <a:pt x="332765" y="556653"/>
                    <a:pt x="328077" y="521286"/>
                  </a:cubicBezTo>
                  <a:cubicBezTo>
                    <a:pt x="362769" y="533406"/>
                    <a:pt x="401873" y="535982"/>
                    <a:pt x="435931" y="522215"/>
                  </a:cubicBezTo>
                  <a:cubicBezTo>
                    <a:pt x="469989" y="508427"/>
                    <a:pt x="497669" y="476460"/>
                    <a:pt x="500457" y="439805"/>
                  </a:cubicBezTo>
                  <a:cubicBezTo>
                    <a:pt x="503244" y="403171"/>
                    <a:pt x="476956" y="364848"/>
                    <a:pt x="440618" y="359485"/>
                  </a:cubicBezTo>
                  <a:cubicBezTo>
                    <a:pt x="478793" y="351588"/>
                    <a:pt x="509599" y="316390"/>
                    <a:pt x="512365" y="277498"/>
                  </a:cubicBezTo>
                  <a:cubicBezTo>
                    <a:pt x="515089" y="238605"/>
                    <a:pt x="488020" y="210227"/>
                    <a:pt x="451302" y="197072"/>
                  </a:cubicBezTo>
                  <a:cubicBezTo>
                    <a:pt x="480461" y="194686"/>
                    <a:pt x="498451" y="183094"/>
                    <a:pt x="503560" y="160417"/>
                  </a:cubicBezTo>
                  <a:cubicBezTo>
                    <a:pt x="521909" y="79274"/>
                    <a:pt x="447164" y="13439"/>
                    <a:pt x="442159" y="10800"/>
                  </a:cubicBezTo>
                  <a:cubicBezTo>
                    <a:pt x="430652" y="4719"/>
                    <a:pt x="420792" y="1362"/>
                    <a:pt x="412219" y="348"/>
                  </a:cubicBezTo>
                  <a:cubicBezTo>
                    <a:pt x="367794" y="-5015"/>
                    <a:pt x="357786" y="52311"/>
                    <a:pt x="329112" y="121693"/>
                  </a:cubicBezTo>
                  <a:cubicBezTo>
                    <a:pt x="288530" y="219918"/>
                    <a:pt x="267183" y="327074"/>
                    <a:pt x="202151" y="413644"/>
                  </a:cubicBezTo>
                  <a:cubicBezTo>
                    <a:pt x="187856" y="432668"/>
                    <a:pt x="171788" y="451228"/>
                    <a:pt x="153608" y="467169"/>
                  </a:cubicBezTo>
                  <a:cubicBezTo>
                    <a:pt x="141742" y="477579"/>
                    <a:pt x="128989" y="486869"/>
                    <a:pt x="115285" y="494407"/>
                  </a:cubicBezTo>
                  <a:cubicBezTo>
                    <a:pt x="97422" y="504268"/>
                    <a:pt x="78251" y="511278"/>
                    <a:pt x="58614" y="516725"/>
                  </a:cubicBezTo>
                  <a:cubicBezTo>
                    <a:pt x="52343" y="518435"/>
                    <a:pt x="2935" y="533216"/>
                    <a:pt x="0" y="52907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0" name="Google Shape;5260;p37"/>
            <p:cNvSpPr/>
            <p:nvPr/>
          </p:nvSpPr>
          <p:spPr>
            <a:xfrm>
              <a:off x="1614877" y="-2190801"/>
              <a:ext cx="1142275" cy="1473476"/>
            </a:xfrm>
            <a:custGeom>
              <a:rect b="b" l="l" r="r" t="t"/>
              <a:pathLst>
                <a:path extrusionOk="0" h="615873" w="477440">
                  <a:moveTo>
                    <a:pt x="21" y="548007"/>
                  </a:moveTo>
                  <a:cubicBezTo>
                    <a:pt x="10832" y="558437"/>
                    <a:pt x="21769" y="568826"/>
                    <a:pt x="32918" y="578961"/>
                  </a:cubicBezTo>
                  <a:cubicBezTo>
                    <a:pt x="66786" y="594585"/>
                    <a:pt x="104855" y="604847"/>
                    <a:pt x="134035" y="610632"/>
                  </a:cubicBezTo>
                  <a:cubicBezTo>
                    <a:pt x="169022" y="617558"/>
                    <a:pt x="206585" y="619395"/>
                    <a:pt x="239207" y="604974"/>
                  </a:cubicBezTo>
                  <a:cubicBezTo>
                    <a:pt x="271850" y="590552"/>
                    <a:pt x="297652" y="556305"/>
                    <a:pt x="292964" y="520938"/>
                  </a:cubicBezTo>
                  <a:cubicBezTo>
                    <a:pt x="327656" y="533058"/>
                    <a:pt x="366760" y="535633"/>
                    <a:pt x="400817" y="521867"/>
                  </a:cubicBezTo>
                  <a:cubicBezTo>
                    <a:pt x="434875" y="508079"/>
                    <a:pt x="462556" y="476112"/>
                    <a:pt x="465343" y="439457"/>
                  </a:cubicBezTo>
                  <a:cubicBezTo>
                    <a:pt x="468131" y="402823"/>
                    <a:pt x="441843" y="364500"/>
                    <a:pt x="405505" y="359137"/>
                  </a:cubicBezTo>
                  <a:cubicBezTo>
                    <a:pt x="443680" y="351240"/>
                    <a:pt x="474486" y="316042"/>
                    <a:pt x="477252" y="277149"/>
                  </a:cubicBezTo>
                  <a:cubicBezTo>
                    <a:pt x="479976" y="238256"/>
                    <a:pt x="452907" y="209879"/>
                    <a:pt x="416189" y="196724"/>
                  </a:cubicBezTo>
                  <a:cubicBezTo>
                    <a:pt x="445348" y="194338"/>
                    <a:pt x="463338" y="182746"/>
                    <a:pt x="468447" y="160069"/>
                  </a:cubicBezTo>
                  <a:cubicBezTo>
                    <a:pt x="486796" y="78926"/>
                    <a:pt x="412050" y="13091"/>
                    <a:pt x="407046" y="10452"/>
                  </a:cubicBezTo>
                  <a:cubicBezTo>
                    <a:pt x="395539" y="4371"/>
                    <a:pt x="385678" y="1014"/>
                    <a:pt x="377106" y="0"/>
                  </a:cubicBezTo>
                  <a:cubicBezTo>
                    <a:pt x="382279" y="6926"/>
                    <a:pt x="387325" y="13830"/>
                    <a:pt x="390176" y="20587"/>
                  </a:cubicBezTo>
                  <a:cubicBezTo>
                    <a:pt x="397883" y="38809"/>
                    <a:pt x="402549" y="58276"/>
                    <a:pt x="403119" y="78060"/>
                  </a:cubicBezTo>
                  <a:cubicBezTo>
                    <a:pt x="404597" y="127363"/>
                    <a:pt x="378563" y="178122"/>
                    <a:pt x="334391" y="200124"/>
                  </a:cubicBezTo>
                  <a:cubicBezTo>
                    <a:pt x="365092" y="218789"/>
                    <a:pt x="382490" y="257112"/>
                    <a:pt x="376345" y="292500"/>
                  </a:cubicBezTo>
                  <a:cubicBezTo>
                    <a:pt x="370159" y="327888"/>
                    <a:pt x="340852" y="358081"/>
                    <a:pt x="305654" y="365260"/>
                  </a:cubicBezTo>
                  <a:cubicBezTo>
                    <a:pt x="304303" y="432700"/>
                    <a:pt x="257555" y="493953"/>
                    <a:pt x="197527" y="524717"/>
                  </a:cubicBezTo>
                  <a:cubicBezTo>
                    <a:pt x="137498" y="555502"/>
                    <a:pt x="66532" y="559113"/>
                    <a:pt x="0" y="548028"/>
                  </a:cubicBezTo>
                  <a:close/>
                </a:path>
              </a:pathLst>
            </a:custGeom>
            <a:solidFill>
              <a:srgbClr val="DEDED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1" name="Google Shape;5261;p37"/>
            <p:cNvSpPr/>
            <p:nvPr/>
          </p:nvSpPr>
          <p:spPr>
            <a:xfrm>
              <a:off x="767234" y="-1859491"/>
              <a:ext cx="2616299" cy="2783171"/>
            </a:xfrm>
            <a:custGeom>
              <a:rect b="b" l="l" r="r" t="t"/>
              <a:pathLst>
                <a:path extrusionOk="0" h="1163290" w="1093542">
                  <a:moveTo>
                    <a:pt x="16896" y="294000"/>
                  </a:moveTo>
                  <a:cubicBezTo>
                    <a:pt x="23569" y="308041"/>
                    <a:pt x="32247" y="320984"/>
                    <a:pt x="42973" y="332196"/>
                  </a:cubicBezTo>
                  <a:cubicBezTo>
                    <a:pt x="67445" y="357745"/>
                    <a:pt x="96731" y="380316"/>
                    <a:pt x="111490" y="412474"/>
                  </a:cubicBezTo>
                  <a:cubicBezTo>
                    <a:pt x="131696" y="456498"/>
                    <a:pt x="120252" y="507553"/>
                    <a:pt x="115734" y="555778"/>
                  </a:cubicBezTo>
                  <a:cubicBezTo>
                    <a:pt x="104649" y="674315"/>
                    <a:pt x="146920" y="805352"/>
                    <a:pt x="248439" y="867534"/>
                  </a:cubicBezTo>
                  <a:cubicBezTo>
                    <a:pt x="322234" y="912719"/>
                    <a:pt x="414504" y="915147"/>
                    <a:pt x="500335" y="904316"/>
                  </a:cubicBezTo>
                  <a:cubicBezTo>
                    <a:pt x="507915" y="903344"/>
                    <a:pt x="515917" y="902352"/>
                    <a:pt x="522949" y="905308"/>
                  </a:cubicBezTo>
                  <a:cubicBezTo>
                    <a:pt x="525419" y="906364"/>
                    <a:pt x="527636" y="907800"/>
                    <a:pt x="529600" y="909552"/>
                  </a:cubicBezTo>
                  <a:cubicBezTo>
                    <a:pt x="534520" y="913838"/>
                    <a:pt x="538130" y="919877"/>
                    <a:pt x="541530" y="925557"/>
                  </a:cubicBezTo>
                  <a:cubicBezTo>
                    <a:pt x="571153" y="974986"/>
                    <a:pt x="608124" y="1019981"/>
                    <a:pt x="650692" y="1058811"/>
                  </a:cubicBezTo>
                  <a:cubicBezTo>
                    <a:pt x="686671" y="1091665"/>
                    <a:pt x="726683" y="1120148"/>
                    <a:pt x="769609" y="1143206"/>
                  </a:cubicBezTo>
                  <a:cubicBezTo>
                    <a:pt x="805208" y="1162335"/>
                    <a:pt x="854595" y="1175616"/>
                    <a:pt x="881706" y="1145634"/>
                  </a:cubicBezTo>
                  <a:cubicBezTo>
                    <a:pt x="901828" y="1123337"/>
                    <a:pt x="897753" y="1088793"/>
                    <a:pt x="890236" y="1059719"/>
                  </a:cubicBezTo>
                  <a:cubicBezTo>
                    <a:pt x="909493" y="1095656"/>
                    <a:pt x="964327" y="1105664"/>
                    <a:pt x="995048" y="1078848"/>
                  </a:cubicBezTo>
                  <a:cubicBezTo>
                    <a:pt x="1025791" y="1052033"/>
                    <a:pt x="1023258" y="996333"/>
                    <a:pt x="990235" y="972410"/>
                  </a:cubicBezTo>
                  <a:cubicBezTo>
                    <a:pt x="1025052" y="981236"/>
                    <a:pt x="1058857" y="953259"/>
                    <a:pt x="1077311" y="922432"/>
                  </a:cubicBezTo>
                  <a:cubicBezTo>
                    <a:pt x="1091246" y="899079"/>
                    <a:pt x="1100283" y="869033"/>
                    <a:pt x="1087171" y="845237"/>
                  </a:cubicBezTo>
                  <a:cubicBezTo>
                    <a:pt x="1078662" y="829845"/>
                    <a:pt x="1062510" y="820238"/>
                    <a:pt x="1046125" y="813882"/>
                  </a:cubicBezTo>
                  <a:cubicBezTo>
                    <a:pt x="1037848" y="810652"/>
                    <a:pt x="1029381" y="808076"/>
                    <a:pt x="1020808" y="806028"/>
                  </a:cubicBezTo>
                  <a:cubicBezTo>
                    <a:pt x="986645" y="797856"/>
                    <a:pt x="950434" y="798025"/>
                    <a:pt x="915046" y="798659"/>
                  </a:cubicBezTo>
                  <a:cubicBezTo>
                    <a:pt x="870790" y="799482"/>
                    <a:pt x="825436" y="800643"/>
                    <a:pt x="783502" y="786560"/>
                  </a:cubicBezTo>
                  <a:cubicBezTo>
                    <a:pt x="744334" y="773427"/>
                    <a:pt x="708060" y="743909"/>
                    <a:pt x="697186" y="704593"/>
                  </a:cubicBezTo>
                  <a:cubicBezTo>
                    <a:pt x="696404" y="701764"/>
                    <a:pt x="695729" y="698892"/>
                    <a:pt x="695222" y="695979"/>
                  </a:cubicBezTo>
                  <a:cubicBezTo>
                    <a:pt x="746699" y="717347"/>
                    <a:pt x="807847" y="723808"/>
                    <a:pt x="856938" y="697457"/>
                  </a:cubicBezTo>
                  <a:cubicBezTo>
                    <a:pt x="906072" y="671106"/>
                    <a:pt x="935126" y="605038"/>
                    <a:pt x="908289" y="556179"/>
                  </a:cubicBezTo>
                  <a:cubicBezTo>
                    <a:pt x="962152" y="579616"/>
                    <a:pt x="1031534" y="558629"/>
                    <a:pt x="1063417" y="509284"/>
                  </a:cubicBezTo>
                  <a:cubicBezTo>
                    <a:pt x="1095279" y="459939"/>
                    <a:pt x="1085862" y="388065"/>
                    <a:pt x="1042345" y="348602"/>
                  </a:cubicBezTo>
                  <a:cubicBezTo>
                    <a:pt x="1075262" y="334603"/>
                    <a:pt x="1096631" y="297357"/>
                    <a:pt x="1092070" y="261885"/>
                  </a:cubicBezTo>
                  <a:cubicBezTo>
                    <a:pt x="1087509" y="226391"/>
                    <a:pt x="1057442" y="195754"/>
                    <a:pt x="1022075" y="190518"/>
                  </a:cubicBezTo>
                  <a:cubicBezTo>
                    <a:pt x="1061116" y="142208"/>
                    <a:pt x="1059934" y="65879"/>
                    <a:pt x="1019372" y="18814"/>
                  </a:cubicBezTo>
                  <a:cubicBezTo>
                    <a:pt x="1013524" y="12016"/>
                    <a:pt x="1006725" y="5660"/>
                    <a:pt x="998342" y="2408"/>
                  </a:cubicBezTo>
                  <a:cubicBezTo>
                    <a:pt x="994119" y="804"/>
                    <a:pt x="989939" y="23"/>
                    <a:pt x="985800" y="1"/>
                  </a:cubicBezTo>
                  <a:cubicBezTo>
                    <a:pt x="961962" y="-210"/>
                    <a:pt x="940003" y="23607"/>
                    <a:pt x="924399" y="44511"/>
                  </a:cubicBezTo>
                  <a:cubicBezTo>
                    <a:pt x="853623" y="139505"/>
                    <a:pt x="768785" y="224005"/>
                    <a:pt x="673474" y="294401"/>
                  </a:cubicBezTo>
                  <a:cubicBezTo>
                    <a:pt x="639036" y="319844"/>
                    <a:pt x="602614" y="343704"/>
                    <a:pt x="563404" y="360405"/>
                  </a:cubicBezTo>
                  <a:cubicBezTo>
                    <a:pt x="547209" y="367289"/>
                    <a:pt x="530529" y="372968"/>
                    <a:pt x="513320" y="377001"/>
                  </a:cubicBezTo>
                  <a:cubicBezTo>
                    <a:pt x="488680" y="382766"/>
                    <a:pt x="462308" y="385025"/>
                    <a:pt x="438364" y="376811"/>
                  </a:cubicBezTo>
                  <a:cubicBezTo>
                    <a:pt x="404771" y="365262"/>
                    <a:pt x="381080" y="335005"/>
                    <a:pt x="364569" y="303565"/>
                  </a:cubicBezTo>
                  <a:cubicBezTo>
                    <a:pt x="342778" y="262012"/>
                    <a:pt x="330236" y="216320"/>
                    <a:pt x="311592" y="173246"/>
                  </a:cubicBezTo>
                  <a:cubicBezTo>
                    <a:pt x="292948" y="130194"/>
                    <a:pt x="266513" y="88133"/>
                    <a:pt x="225804" y="64781"/>
                  </a:cubicBezTo>
                  <a:cubicBezTo>
                    <a:pt x="174918" y="35558"/>
                    <a:pt x="106465" y="42336"/>
                    <a:pt x="60625" y="79012"/>
                  </a:cubicBezTo>
                  <a:cubicBezTo>
                    <a:pt x="-122" y="127618"/>
                    <a:pt x="-16232" y="224407"/>
                    <a:pt x="16896" y="2939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2" name="Google Shape;5262;p37"/>
            <p:cNvSpPr/>
            <p:nvPr/>
          </p:nvSpPr>
          <p:spPr>
            <a:xfrm>
              <a:off x="1091012" y="-1447692"/>
              <a:ext cx="67933" cy="112287"/>
            </a:xfrm>
            <a:custGeom>
              <a:rect b="b" l="l" r="r" t="t"/>
              <a:pathLst>
                <a:path extrusionOk="0" h="46933" w="28394">
                  <a:moveTo>
                    <a:pt x="388" y="21535"/>
                  </a:moveTo>
                  <a:cubicBezTo>
                    <a:pt x="-1427" y="34436"/>
                    <a:pt x="3302" y="45774"/>
                    <a:pt x="10924" y="46851"/>
                  </a:cubicBezTo>
                  <a:cubicBezTo>
                    <a:pt x="18547" y="47928"/>
                    <a:pt x="26190" y="38321"/>
                    <a:pt x="28006" y="25399"/>
                  </a:cubicBezTo>
                  <a:cubicBezTo>
                    <a:pt x="29822" y="12498"/>
                    <a:pt x="25092" y="1159"/>
                    <a:pt x="17470" y="82"/>
                  </a:cubicBezTo>
                  <a:cubicBezTo>
                    <a:pt x="9847" y="-994"/>
                    <a:pt x="2204" y="8613"/>
                    <a:pt x="388" y="215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3" name="Google Shape;5263;p37"/>
            <p:cNvSpPr/>
            <p:nvPr/>
          </p:nvSpPr>
          <p:spPr>
            <a:xfrm>
              <a:off x="2325395" y="-1859389"/>
              <a:ext cx="1056198" cy="1709999"/>
            </a:xfrm>
            <a:custGeom>
              <a:rect b="b" l="l" r="r" t="t"/>
              <a:pathLst>
                <a:path extrusionOk="0" h="714733" w="441462">
                  <a:moveTo>
                    <a:pt x="0" y="648385"/>
                  </a:moveTo>
                  <a:cubicBezTo>
                    <a:pt x="11275" y="670196"/>
                    <a:pt x="44509" y="698891"/>
                    <a:pt x="44002" y="695977"/>
                  </a:cubicBezTo>
                  <a:cubicBezTo>
                    <a:pt x="95480" y="717345"/>
                    <a:pt x="156627" y="723806"/>
                    <a:pt x="205719" y="697455"/>
                  </a:cubicBezTo>
                  <a:cubicBezTo>
                    <a:pt x="254852" y="671104"/>
                    <a:pt x="283906" y="605037"/>
                    <a:pt x="257069" y="556178"/>
                  </a:cubicBezTo>
                  <a:cubicBezTo>
                    <a:pt x="310933" y="579615"/>
                    <a:pt x="380315" y="558627"/>
                    <a:pt x="412198" y="509283"/>
                  </a:cubicBezTo>
                  <a:cubicBezTo>
                    <a:pt x="444060" y="459938"/>
                    <a:pt x="434642" y="388064"/>
                    <a:pt x="391126" y="348601"/>
                  </a:cubicBezTo>
                  <a:cubicBezTo>
                    <a:pt x="424043" y="334602"/>
                    <a:pt x="445411" y="297356"/>
                    <a:pt x="440850" y="261884"/>
                  </a:cubicBezTo>
                  <a:cubicBezTo>
                    <a:pt x="436289" y="226390"/>
                    <a:pt x="406222" y="195753"/>
                    <a:pt x="370855" y="190517"/>
                  </a:cubicBezTo>
                  <a:cubicBezTo>
                    <a:pt x="409896" y="142206"/>
                    <a:pt x="408714" y="65877"/>
                    <a:pt x="368153" y="18813"/>
                  </a:cubicBezTo>
                  <a:cubicBezTo>
                    <a:pt x="362304" y="12014"/>
                    <a:pt x="355505" y="5659"/>
                    <a:pt x="347123" y="2407"/>
                  </a:cubicBezTo>
                  <a:cubicBezTo>
                    <a:pt x="342900" y="802"/>
                    <a:pt x="338719" y="21"/>
                    <a:pt x="334581" y="0"/>
                  </a:cubicBezTo>
                  <a:cubicBezTo>
                    <a:pt x="336544" y="3273"/>
                    <a:pt x="338297" y="6313"/>
                    <a:pt x="339543" y="8932"/>
                  </a:cubicBezTo>
                  <a:cubicBezTo>
                    <a:pt x="348284" y="27343"/>
                    <a:pt x="354027" y="45460"/>
                    <a:pt x="356075" y="65835"/>
                  </a:cubicBezTo>
                  <a:cubicBezTo>
                    <a:pt x="362093" y="125083"/>
                    <a:pt x="343027" y="192375"/>
                    <a:pt x="291021" y="221365"/>
                  </a:cubicBezTo>
                  <a:cubicBezTo>
                    <a:pt x="331223" y="226876"/>
                    <a:pt x="364035" y="265769"/>
                    <a:pt x="362663" y="306351"/>
                  </a:cubicBezTo>
                  <a:cubicBezTo>
                    <a:pt x="361290" y="346933"/>
                    <a:pt x="325945" y="383546"/>
                    <a:pt x="285447" y="386333"/>
                  </a:cubicBezTo>
                  <a:cubicBezTo>
                    <a:pt x="317373" y="390809"/>
                    <a:pt x="339501" y="429259"/>
                    <a:pt x="327296" y="459136"/>
                  </a:cubicBezTo>
                  <a:cubicBezTo>
                    <a:pt x="316908" y="484579"/>
                    <a:pt x="287791" y="498303"/>
                    <a:pt x="260321" y="498831"/>
                  </a:cubicBezTo>
                  <a:cubicBezTo>
                    <a:pt x="232809" y="499359"/>
                    <a:pt x="206373" y="489308"/>
                    <a:pt x="180719" y="479384"/>
                  </a:cubicBezTo>
                  <a:cubicBezTo>
                    <a:pt x="200208" y="527526"/>
                    <a:pt x="184583" y="586731"/>
                    <a:pt x="145965" y="621422"/>
                  </a:cubicBezTo>
                  <a:cubicBezTo>
                    <a:pt x="107325" y="656113"/>
                    <a:pt x="48964" y="665720"/>
                    <a:pt x="21" y="64838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4" name="Google Shape;5264;p37"/>
            <p:cNvSpPr/>
            <p:nvPr/>
          </p:nvSpPr>
          <p:spPr>
            <a:xfrm>
              <a:off x="1138485" y="-1009686"/>
              <a:ext cx="552569" cy="307553"/>
            </a:xfrm>
            <a:custGeom>
              <a:rect b="b" l="l" r="r" t="t"/>
              <a:pathLst>
                <a:path extrusionOk="0" h="128549" w="230959">
                  <a:moveTo>
                    <a:pt x="220113" y="17103"/>
                  </a:moveTo>
                  <a:cubicBezTo>
                    <a:pt x="222963" y="34332"/>
                    <a:pt x="204087" y="48880"/>
                    <a:pt x="186625" y="48500"/>
                  </a:cubicBezTo>
                  <a:cubicBezTo>
                    <a:pt x="169163" y="48120"/>
                    <a:pt x="153686" y="37753"/>
                    <a:pt x="139350" y="27787"/>
                  </a:cubicBezTo>
                  <a:cubicBezTo>
                    <a:pt x="143003" y="39168"/>
                    <a:pt x="143868" y="51857"/>
                    <a:pt x="139413" y="62964"/>
                  </a:cubicBezTo>
                  <a:cubicBezTo>
                    <a:pt x="134958" y="74070"/>
                    <a:pt x="124506" y="83149"/>
                    <a:pt x="112555" y="83782"/>
                  </a:cubicBezTo>
                  <a:cubicBezTo>
                    <a:pt x="94967" y="84733"/>
                    <a:pt x="81580" y="68833"/>
                    <a:pt x="71741" y="54222"/>
                  </a:cubicBezTo>
                  <a:cubicBezTo>
                    <a:pt x="75013" y="73521"/>
                    <a:pt x="64456" y="95163"/>
                    <a:pt x="46044" y="101814"/>
                  </a:cubicBezTo>
                  <a:cubicBezTo>
                    <a:pt x="27632" y="108465"/>
                    <a:pt x="3984" y="96324"/>
                    <a:pt x="1134" y="76962"/>
                  </a:cubicBezTo>
                  <a:cubicBezTo>
                    <a:pt x="-4419" y="98647"/>
                    <a:pt x="11100" y="123372"/>
                    <a:pt x="33017" y="127827"/>
                  </a:cubicBezTo>
                  <a:cubicBezTo>
                    <a:pt x="54954" y="132283"/>
                    <a:pt x="78856" y="115560"/>
                    <a:pt x="82214" y="93432"/>
                  </a:cubicBezTo>
                  <a:cubicBezTo>
                    <a:pt x="95474" y="107220"/>
                    <a:pt x="117201" y="112118"/>
                    <a:pt x="135085" y="105319"/>
                  </a:cubicBezTo>
                  <a:cubicBezTo>
                    <a:pt x="152969" y="98520"/>
                    <a:pt x="165975" y="80468"/>
                    <a:pt x="166735" y="61338"/>
                  </a:cubicBezTo>
                  <a:cubicBezTo>
                    <a:pt x="173344" y="68474"/>
                    <a:pt x="184112" y="70269"/>
                    <a:pt x="193741" y="68876"/>
                  </a:cubicBezTo>
                  <a:cubicBezTo>
                    <a:pt x="212026" y="66194"/>
                    <a:pt x="228917" y="51562"/>
                    <a:pt x="230818" y="33192"/>
                  </a:cubicBezTo>
                  <a:cubicBezTo>
                    <a:pt x="232211" y="19658"/>
                    <a:pt x="223195" y="3568"/>
                    <a:pt x="209703" y="0"/>
                  </a:cubicBezTo>
                  <a:cubicBezTo>
                    <a:pt x="214454" y="4497"/>
                    <a:pt x="218994" y="10388"/>
                    <a:pt x="220113" y="171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5" name="Google Shape;5265;p37"/>
            <p:cNvSpPr/>
            <p:nvPr/>
          </p:nvSpPr>
          <p:spPr>
            <a:xfrm>
              <a:off x="2324032" y="69122"/>
              <a:ext cx="1059569" cy="854749"/>
            </a:xfrm>
            <a:custGeom>
              <a:rect b="b" l="l" r="r" t="t"/>
              <a:pathLst>
                <a:path extrusionOk="0" h="357262" w="442871">
                  <a:moveTo>
                    <a:pt x="21" y="252783"/>
                  </a:moveTo>
                  <a:cubicBezTo>
                    <a:pt x="36000" y="285637"/>
                    <a:pt x="76012" y="314121"/>
                    <a:pt x="118938" y="337178"/>
                  </a:cubicBezTo>
                  <a:cubicBezTo>
                    <a:pt x="154537" y="356308"/>
                    <a:pt x="203924" y="369589"/>
                    <a:pt x="231035" y="339606"/>
                  </a:cubicBezTo>
                  <a:cubicBezTo>
                    <a:pt x="251157" y="317309"/>
                    <a:pt x="247082" y="282766"/>
                    <a:pt x="239565" y="253691"/>
                  </a:cubicBezTo>
                  <a:cubicBezTo>
                    <a:pt x="258822" y="289628"/>
                    <a:pt x="313657" y="299636"/>
                    <a:pt x="344378" y="272821"/>
                  </a:cubicBezTo>
                  <a:cubicBezTo>
                    <a:pt x="375121" y="246005"/>
                    <a:pt x="372587" y="190305"/>
                    <a:pt x="339564" y="166382"/>
                  </a:cubicBezTo>
                  <a:cubicBezTo>
                    <a:pt x="374382" y="175208"/>
                    <a:pt x="408186" y="147232"/>
                    <a:pt x="426640" y="116404"/>
                  </a:cubicBezTo>
                  <a:cubicBezTo>
                    <a:pt x="440576" y="93052"/>
                    <a:pt x="449613" y="63006"/>
                    <a:pt x="436501" y="39210"/>
                  </a:cubicBezTo>
                  <a:cubicBezTo>
                    <a:pt x="427991" y="23817"/>
                    <a:pt x="411839" y="14210"/>
                    <a:pt x="395454" y="7855"/>
                  </a:cubicBezTo>
                  <a:cubicBezTo>
                    <a:pt x="387177" y="4624"/>
                    <a:pt x="378710" y="2048"/>
                    <a:pt x="370138" y="0"/>
                  </a:cubicBezTo>
                  <a:cubicBezTo>
                    <a:pt x="377021" y="7221"/>
                    <a:pt x="382680" y="16279"/>
                    <a:pt x="386227" y="28842"/>
                  </a:cubicBezTo>
                  <a:cubicBezTo>
                    <a:pt x="394884" y="59564"/>
                    <a:pt x="386227" y="97296"/>
                    <a:pt x="358335" y="115433"/>
                  </a:cubicBezTo>
                  <a:cubicBezTo>
                    <a:pt x="329450" y="134183"/>
                    <a:pt x="291022" y="127996"/>
                    <a:pt x="258970" y="115433"/>
                  </a:cubicBezTo>
                  <a:cubicBezTo>
                    <a:pt x="268914" y="125336"/>
                    <a:pt x="279071" y="135513"/>
                    <a:pt x="285278" y="148076"/>
                  </a:cubicBezTo>
                  <a:cubicBezTo>
                    <a:pt x="291507" y="160682"/>
                    <a:pt x="293217" y="176391"/>
                    <a:pt x="286123" y="188510"/>
                  </a:cubicBezTo>
                  <a:cubicBezTo>
                    <a:pt x="275650" y="206416"/>
                    <a:pt x="249700" y="209752"/>
                    <a:pt x="230740" y="201327"/>
                  </a:cubicBezTo>
                  <a:cubicBezTo>
                    <a:pt x="211779" y="192881"/>
                    <a:pt x="198181" y="175969"/>
                    <a:pt x="185343" y="159626"/>
                  </a:cubicBezTo>
                  <a:cubicBezTo>
                    <a:pt x="190875" y="180804"/>
                    <a:pt x="196471" y="202341"/>
                    <a:pt x="195668" y="224215"/>
                  </a:cubicBezTo>
                  <a:cubicBezTo>
                    <a:pt x="194866" y="246090"/>
                    <a:pt x="186758" y="268725"/>
                    <a:pt x="169444" y="282111"/>
                  </a:cubicBezTo>
                  <a:cubicBezTo>
                    <a:pt x="152046" y="295540"/>
                    <a:pt x="128313" y="297673"/>
                    <a:pt x="106459" y="295160"/>
                  </a:cubicBezTo>
                  <a:cubicBezTo>
                    <a:pt x="67841" y="290705"/>
                    <a:pt x="32812" y="274151"/>
                    <a:pt x="0" y="252783"/>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6" name="Google Shape;5266;p37"/>
            <p:cNvSpPr/>
            <p:nvPr/>
          </p:nvSpPr>
          <p:spPr>
            <a:xfrm>
              <a:off x="2384200" y="-38182"/>
              <a:ext cx="618119" cy="240690"/>
            </a:xfrm>
            <a:custGeom>
              <a:rect b="b" l="l" r="r" t="t"/>
              <a:pathLst>
                <a:path extrusionOk="0" h="100602" w="258357">
                  <a:moveTo>
                    <a:pt x="120733" y="66637"/>
                  </a:moveTo>
                  <a:cubicBezTo>
                    <a:pt x="76055" y="51752"/>
                    <a:pt x="35557" y="27934"/>
                    <a:pt x="0" y="0"/>
                  </a:cubicBezTo>
                  <a:cubicBezTo>
                    <a:pt x="35494" y="65729"/>
                    <a:pt x="124470" y="108550"/>
                    <a:pt x="206564" y="99365"/>
                  </a:cubicBezTo>
                  <a:cubicBezTo>
                    <a:pt x="223624" y="97465"/>
                    <a:pt x="248645" y="92883"/>
                    <a:pt x="258358" y="80003"/>
                  </a:cubicBezTo>
                  <a:cubicBezTo>
                    <a:pt x="209837" y="81312"/>
                    <a:pt x="168156" y="82431"/>
                    <a:pt x="120754" y="6663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7" name="Google Shape;5267;p37"/>
            <p:cNvSpPr/>
            <p:nvPr/>
          </p:nvSpPr>
          <p:spPr>
            <a:xfrm>
              <a:off x="2175824" y="190017"/>
              <a:ext cx="454326" cy="473643"/>
            </a:xfrm>
            <a:custGeom>
              <a:rect b="b" l="l" r="r" t="t"/>
              <a:pathLst>
                <a:path extrusionOk="0" h="197970" w="189896">
                  <a:moveTo>
                    <a:pt x="51807" y="135196"/>
                  </a:moveTo>
                  <a:cubicBezTo>
                    <a:pt x="86034" y="174005"/>
                    <a:pt x="137933" y="199152"/>
                    <a:pt x="189896" y="197928"/>
                  </a:cubicBezTo>
                  <a:cubicBezTo>
                    <a:pt x="147836" y="173878"/>
                    <a:pt x="107021" y="146978"/>
                    <a:pt x="72879" y="113132"/>
                  </a:cubicBezTo>
                  <a:cubicBezTo>
                    <a:pt x="38653" y="79201"/>
                    <a:pt x="20347" y="42313"/>
                    <a:pt x="1850" y="0"/>
                  </a:cubicBezTo>
                  <a:cubicBezTo>
                    <a:pt x="-8032" y="42461"/>
                    <a:pt x="23556" y="103208"/>
                    <a:pt x="51786" y="135218"/>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8" name="Google Shape;5268;p37"/>
            <p:cNvSpPr/>
            <p:nvPr/>
          </p:nvSpPr>
          <p:spPr>
            <a:xfrm>
              <a:off x="2221424" y="139094"/>
              <a:ext cx="504306" cy="330883"/>
            </a:xfrm>
            <a:custGeom>
              <a:rect b="b" l="l" r="r" t="t"/>
              <a:pathLst>
                <a:path extrusionOk="0" h="138300" w="210786">
                  <a:moveTo>
                    <a:pt x="0" y="0"/>
                  </a:moveTo>
                  <a:cubicBezTo>
                    <a:pt x="0" y="0"/>
                    <a:pt x="69889" y="106058"/>
                    <a:pt x="210787" y="138300"/>
                  </a:cubicBezTo>
                  <a:cubicBezTo>
                    <a:pt x="210787" y="138300"/>
                    <a:pt x="96092" y="70248"/>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69" name="Google Shape;5269;p37"/>
            <p:cNvSpPr/>
            <p:nvPr/>
          </p:nvSpPr>
          <p:spPr>
            <a:xfrm>
              <a:off x="2289072" y="84634"/>
              <a:ext cx="562651" cy="217270"/>
            </a:xfrm>
            <a:custGeom>
              <a:rect b="b" l="l" r="r" t="t"/>
              <a:pathLst>
                <a:path extrusionOk="0" h="90813" w="235173">
                  <a:moveTo>
                    <a:pt x="0" y="0"/>
                  </a:moveTo>
                  <a:cubicBezTo>
                    <a:pt x="0" y="0"/>
                    <a:pt x="90666" y="88977"/>
                    <a:pt x="235173" y="90813"/>
                  </a:cubicBezTo>
                  <a:cubicBezTo>
                    <a:pt x="235173" y="90813"/>
                    <a:pt x="108719" y="48437"/>
                    <a:pt x="0" y="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70" name="Google Shape;5270;p37"/>
            <p:cNvSpPr/>
            <p:nvPr/>
          </p:nvSpPr>
          <p:spPr>
            <a:xfrm>
              <a:off x="807663" y="-1192116"/>
              <a:ext cx="1231590" cy="1509103"/>
            </a:xfrm>
            <a:custGeom>
              <a:rect b="b" l="l" r="r" t="t"/>
              <a:pathLst>
                <a:path extrusionOk="0" h="630764" w="514771">
                  <a:moveTo>
                    <a:pt x="0" y="15076"/>
                  </a:moveTo>
                  <a:cubicBezTo>
                    <a:pt x="6673" y="29117"/>
                    <a:pt x="15350" y="42060"/>
                    <a:pt x="26077" y="53272"/>
                  </a:cubicBezTo>
                  <a:cubicBezTo>
                    <a:pt x="50549" y="78821"/>
                    <a:pt x="79834" y="101392"/>
                    <a:pt x="94593" y="133549"/>
                  </a:cubicBezTo>
                  <a:cubicBezTo>
                    <a:pt x="114800" y="177573"/>
                    <a:pt x="103356" y="228628"/>
                    <a:pt x="98837" y="276854"/>
                  </a:cubicBezTo>
                  <a:cubicBezTo>
                    <a:pt x="87752" y="395391"/>
                    <a:pt x="130023" y="526428"/>
                    <a:pt x="231542" y="588610"/>
                  </a:cubicBezTo>
                  <a:cubicBezTo>
                    <a:pt x="305337" y="633795"/>
                    <a:pt x="397608" y="636223"/>
                    <a:pt x="483439" y="625391"/>
                  </a:cubicBezTo>
                  <a:cubicBezTo>
                    <a:pt x="491019" y="624420"/>
                    <a:pt x="499021" y="623428"/>
                    <a:pt x="506052" y="626384"/>
                  </a:cubicBezTo>
                  <a:cubicBezTo>
                    <a:pt x="508523" y="627440"/>
                    <a:pt x="510740" y="628875"/>
                    <a:pt x="512703" y="630628"/>
                  </a:cubicBezTo>
                  <a:cubicBezTo>
                    <a:pt x="512767" y="625328"/>
                    <a:pt x="513125" y="620028"/>
                    <a:pt x="513717" y="614750"/>
                  </a:cubicBezTo>
                  <a:cubicBezTo>
                    <a:pt x="514984" y="603981"/>
                    <a:pt x="516631" y="591207"/>
                    <a:pt x="508523" y="584007"/>
                  </a:cubicBezTo>
                  <a:cubicBezTo>
                    <a:pt x="501069" y="577377"/>
                    <a:pt x="489667" y="579467"/>
                    <a:pt x="479765" y="580713"/>
                  </a:cubicBezTo>
                  <a:cubicBezTo>
                    <a:pt x="429237" y="587111"/>
                    <a:pt x="380695" y="561499"/>
                    <a:pt x="336651" y="535950"/>
                  </a:cubicBezTo>
                  <a:cubicBezTo>
                    <a:pt x="289396" y="508501"/>
                    <a:pt x="242226" y="479807"/>
                    <a:pt x="203122" y="441632"/>
                  </a:cubicBezTo>
                  <a:cubicBezTo>
                    <a:pt x="164018" y="403478"/>
                    <a:pt x="133127" y="354703"/>
                    <a:pt x="125716" y="300565"/>
                  </a:cubicBezTo>
                  <a:cubicBezTo>
                    <a:pt x="120860" y="265114"/>
                    <a:pt x="126139" y="229156"/>
                    <a:pt x="126413" y="193409"/>
                  </a:cubicBezTo>
                  <a:cubicBezTo>
                    <a:pt x="126667" y="157620"/>
                    <a:pt x="120923" y="119677"/>
                    <a:pt x="97887" y="92292"/>
                  </a:cubicBezTo>
                  <a:cubicBezTo>
                    <a:pt x="81714" y="73099"/>
                    <a:pt x="58720" y="61148"/>
                    <a:pt x="39590" y="44890"/>
                  </a:cubicBezTo>
                  <a:cubicBezTo>
                    <a:pt x="25148" y="32601"/>
                    <a:pt x="15329" y="17778"/>
                    <a:pt x="9164" y="0"/>
                  </a:cubicBezTo>
                  <a:cubicBezTo>
                    <a:pt x="3716" y="2428"/>
                    <a:pt x="993" y="7981"/>
                    <a:pt x="0" y="15097"/>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71" name="Google Shape;5271;p37"/>
            <p:cNvSpPr/>
            <p:nvPr/>
          </p:nvSpPr>
          <p:spPr>
            <a:xfrm>
              <a:off x="544756" y="-1321144"/>
              <a:ext cx="400320" cy="369572"/>
            </a:xfrm>
            <a:custGeom>
              <a:rect b="b" l="l" r="r" t="t"/>
              <a:pathLst>
                <a:path extrusionOk="0" h="154471" w="167323">
                  <a:moveTo>
                    <a:pt x="0" y="154178"/>
                  </a:moveTo>
                  <a:cubicBezTo>
                    <a:pt x="0" y="154178"/>
                    <a:pt x="72528" y="161357"/>
                    <a:pt x="165918" y="104665"/>
                  </a:cubicBezTo>
                  <a:cubicBezTo>
                    <a:pt x="168578" y="77765"/>
                    <a:pt x="167670" y="51667"/>
                    <a:pt x="161399" y="26815"/>
                  </a:cubicBezTo>
                  <a:cubicBezTo>
                    <a:pt x="161991" y="26393"/>
                    <a:pt x="121979" y="2998"/>
                    <a:pt x="94846" y="0"/>
                  </a:cubicBezTo>
                  <a:cubicBezTo>
                    <a:pt x="94846" y="0"/>
                    <a:pt x="71620" y="78736"/>
                    <a:pt x="0" y="1541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72" name="Google Shape;5272;p37"/>
            <p:cNvSpPr/>
            <p:nvPr/>
          </p:nvSpPr>
          <p:spPr>
            <a:xfrm>
              <a:off x="544756" y="-1256984"/>
              <a:ext cx="400320" cy="305415"/>
            </a:xfrm>
            <a:custGeom>
              <a:rect b="b" l="l" r="r" t="t"/>
              <a:pathLst>
                <a:path extrusionOk="0" h="127655" w="167323">
                  <a:moveTo>
                    <a:pt x="0" y="127363"/>
                  </a:moveTo>
                  <a:cubicBezTo>
                    <a:pt x="0" y="127363"/>
                    <a:pt x="72528" y="134542"/>
                    <a:pt x="165918" y="77849"/>
                  </a:cubicBezTo>
                  <a:cubicBezTo>
                    <a:pt x="168578" y="50949"/>
                    <a:pt x="167670" y="24852"/>
                    <a:pt x="161399" y="0"/>
                  </a:cubicBezTo>
                  <a:cubicBezTo>
                    <a:pt x="161399" y="0"/>
                    <a:pt x="133232" y="95374"/>
                    <a:pt x="0" y="127342"/>
                  </a:cubicBezTo>
                  <a:close/>
                </a:path>
              </a:pathLst>
            </a:custGeom>
            <a:solidFill>
              <a:srgbClr val="DE9E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273" name="Google Shape;5273;p37"/>
          <p:cNvGrpSpPr/>
          <p:nvPr/>
        </p:nvGrpSpPr>
        <p:grpSpPr>
          <a:xfrm>
            <a:off x="8053050" y="2310305"/>
            <a:ext cx="369058" cy="511467"/>
            <a:chOff x="8053050" y="2310305"/>
            <a:chExt cx="369058" cy="511467"/>
          </a:xfrm>
        </p:grpSpPr>
        <p:sp>
          <p:nvSpPr>
            <p:cNvPr id="5274" name="Google Shape;5274;p37"/>
            <p:cNvSpPr/>
            <p:nvPr/>
          </p:nvSpPr>
          <p:spPr>
            <a:xfrm>
              <a:off x="8053050" y="2310305"/>
              <a:ext cx="112400" cy="176807"/>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75" name="Google Shape;5275;p37"/>
            <p:cNvSpPr/>
            <p:nvPr/>
          </p:nvSpPr>
          <p:spPr>
            <a:xfrm>
              <a:off x="8243550" y="2540897"/>
              <a:ext cx="178559" cy="280875"/>
            </a:xfrm>
            <a:custGeom>
              <a:rect b="b" l="l" r="r" t="t"/>
              <a:pathLst>
                <a:path extrusionOk="0" h="108972" w="69276">
                  <a:moveTo>
                    <a:pt x="34649" y="0"/>
                  </a:moveTo>
                  <a:lnTo>
                    <a:pt x="46895" y="35219"/>
                  </a:lnTo>
                  <a:lnTo>
                    <a:pt x="69277" y="54497"/>
                  </a:lnTo>
                  <a:lnTo>
                    <a:pt x="46895" y="73753"/>
                  </a:lnTo>
                  <a:lnTo>
                    <a:pt x="34649" y="108972"/>
                  </a:lnTo>
                  <a:lnTo>
                    <a:pt x="22381" y="73753"/>
                  </a:lnTo>
                  <a:lnTo>
                    <a:pt x="0" y="54497"/>
                  </a:lnTo>
                  <a:lnTo>
                    <a:pt x="22381" y="35219"/>
                  </a:lnTo>
                  <a:lnTo>
                    <a:pt x="346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9" name="Shape 5279"/>
        <p:cNvGrpSpPr/>
        <p:nvPr/>
      </p:nvGrpSpPr>
      <p:grpSpPr>
        <a:xfrm>
          <a:off x="0" y="0"/>
          <a:ext cx="0" cy="0"/>
          <a:chOff x="0" y="0"/>
          <a:chExt cx="0" cy="0"/>
        </a:xfrm>
      </p:grpSpPr>
      <p:sp>
        <p:nvSpPr>
          <p:cNvPr id="5280" name="Google Shape;5280;p38"/>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use some percentages</a:t>
            </a:r>
            <a:endParaRPr/>
          </a:p>
        </p:txBody>
      </p:sp>
      <p:sp>
        <p:nvSpPr>
          <p:cNvPr id="5281" name="Google Shape;5281;p38"/>
          <p:cNvSpPr txBox="1"/>
          <p:nvPr>
            <p:ph idx="4294967295" type="subTitle"/>
          </p:nvPr>
        </p:nvSpPr>
        <p:spPr>
          <a:xfrm>
            <a:off x="938500" y="3485249"/>
            <a:ext cx="2173200" cy="111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5282" name="Google Shape;5282;p38"/>
          <p:cNvSpPr txBox="1"/>
          <p:nvPr>
            <p:ph idx="4294967295" type="subTitle"/>
          </p:nvPr>
        </p:nvSpPr>
        <p:spPr>
          <a:xfrm>
            <a:off x="938500" y="3132150"/>
            <a:ext cx="2173200" cy="505500"/>
          </a:xfrm>
          <a:prstGeom prst="rect">
            <a:avLst/>
          </a:prstGeom>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latin typeface="Lobster Two"/>
                <a:ea typeface="Lobster Two"/>
                <a:cs typeface="Lobster Two"/>
                <a:sym typeface="Lobster Two"/>
              </a:rPr>
              <a:t>Mercury</a:t>
            </a:r>
            <a:endParaRPr b="1" sz="2200">
              <a:latin typeface="Lobster Two"/>
              <a:ea typeface="Lobster Two"/>
              <a:cs typeface="Lobster Two"/>
              <a:sym typeface="Lobster Two"/>
            </a:endParaRPr>
          </a:p>
        </p:txBody>
      </p:sp>
      <p:sp>
        <p:nvSpPr>
          <p:cNvPr id="5283" name="Google Shape;5283;p38"/>
          <p:cNvSpPr txBox="1"/>
          <p:nvPr>
            <p:ph idx="4294967295" type="subTitle"/>
          </p:nvPr>
        </p:nvSpPr>
        <p:spPr>
          <a:xfrm>
            <a:off x="3485400" y="3485249"/>
            <a:ext cx="2173200" cy="111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284" name="Google Shape;5284;p38"/>
          <p:cNvSpPr txBox="1"/>
          <p:nvPr>
            <p:ph idx="4294967295" type="subTitle"/>
          </p:nvPr>
        </p:nvSpPr>
        <p:spPr>
          <a:xfrm>
            <a:off x="3485400" y="3132150"/>
            <a:ext cx="2173200" cy="505500"/>
          </a:xfrm>
          <a:prstGeom prst="rect">
            <a:avLst/>
          </a:prstGeom>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latin typeface="Lobster Two"/>
                <a:ea typeface="Lobster Two"/>
                <a:cs typeface="Lobster Two"/>
                <a:sym typeface="Lobster Two"/>
              </a:rPr>
              <a:t>Venus</a:t>
            </a:r>
            <a:endParaRPr b="1" sz="2200">
              <a:latin typeface="Lobster Two"/>
              <a:ea typeface="Lobster Two"/>
              <a:cs typeface="Lobster Two"/>
              <a:sym typeface="Lobster Two"/>
            </a:endParaRPr>
          </a:p>
        </p:txBody>
      </p:sp>
      <p:sp>
        <p:nvSpPr>
          <p:cNvPr id="5285" name="Google Shape;5285;p38"/>
          <p:cNvSpPr txBox="1"/>
          <p:nvPr>
            <p:ph idx="4294967295" type="subTitle"/>
          </p:nvPr>
        </p:nvSpPr>
        <p:spPr>
          <a:xfrm>
            <a:off x="6032300" y="3485249"/>
            <a:ext cx="2173200" cy="111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286" name="Google Shape;5286;p38"/>
          <p:cNvSpPr txBox="1"/>
          <p:nvPr>
            <p:ph idx="4294967295" type="subTitle"/>
          </p:nvPr>
        </p:nvSpPr>
        <p:spPr>
          <a:xfrm>
            <a:off x="6032300" y="3132150"/>
            <a:ext cx="2173200" cy="505500"/>
          </a:xfrm>
          <a:prstGeom prst="rect">
            <a:avLst/>
          </a:prstGeom>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latin typeface="Lobster Two"/>
                <a:ea typeface="Lobster Two"/>
                <a:cs typeface="Lobster Two"/>
                <a:sym typeface="Lobster Two"/>
              </a:rPr>
              <a:t>Mars</a:t>
            </a:r>
            <a:endParaRPr b="1" sz="2200">
              <a:latin typeface="Lobster Two"/>
              <a:ea typeface="Lobster Two"/>
              <a:cs typeface="Lobster Two"/>
              <a:sym typeface="Lobster Two"/>
            </a:endParaRPr>
          </a:p>
        </p:txBody>
      </p:sp>
      <p:sp>
        <p:nvSpPr>
          <p:cNvPr id="5287" name="Google Shape;5287;p38"/>
          <p:cNvSpPr/>
          <p:nvPr/>
        </p:nvSpPr>
        <p:spPr>
          <a:xfrm>
            <a:off x="1333824" y="1474136"/>
            <a:ext cx="1382700" cy="1382700"/>
          </a:xfrm>
          <a:prstGeom prst="donut">
            <a:avLst>
              <a:gd fmla="val 1193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38"/>
          <p:cNvSpPr/>
          <p:nvPr/>
        </p:nvSpPr>
        <p:spPr>
          <a:xfrm flipH="1">
            <a:off x="1326301" y="1466650"/>
            <a:ext cx="1397700" cy="1397700"/>
          </a:xfrm>
          <a:prstGeom prst="blockArc">
            <a:avLst>
              <a:gd fmla="val 10798115" name="adj1"/>
              <a:gd fmla="val 16367500" name="adj2"/>
              <a:gd fmla="val 22274"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38"/>
          <p:cNvSpPr/>
          <p:nvPr/>
        </p:nvSpPr>
        <p:spPr>
          <a:xfrm>
            <a:off x="3880724" y="1474136"/>
            <a:ext cx="1382700" cy="1382700"/>
          </a:xfrm>
          <a:prstGeom prst="donut">
            <a:avLst>
              <a:gd fmla="val 1193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38"/>
          <p:cNvSpPr/>
          <p:nvPr/>
        </p:nvSpPr>
        <p:spPr>
          <a:xfrm flipH="1">
            <a:off x="3873201" y="1466650"/>
            <a:ext cx="1397700" cy="1397700"/>
          </a:xfrm>
          <a:prstGeom prst="blockArc">
            <a:avLst>
              <a:gd fmla="val 5400645" name="adj1"/>
              <a:gd fmla="val 16183579" name="adj2"/>
              <a:gd fmla="val 22306"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8"/>
          <p:cNvSpPr/>
          <p:nvPr/>
        </p:nvSpPr>
        <p:spPr>
          <a:xfrm>
            <a:off x="6427624" y="1474136"/>
            <a:ext cx="1382700" cy="1382700"/>
          </a:xfrm>
          <a:prstGeom prst="donut">
            <a:avLst>
              <a:gd fmla="val 1193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38"/>
          <p:cNvSpPr/>
          <p:nvPr/>
        </p:nvSpPr>
        <p:spPr>
          <a:xfrm flipH="1">
            <a:off x="6420101" y="1466650"/>
            <a:ext cx="1397700" cy="1397700"/>
          </a:xfrm>
          <a:prstGeom prst="blockArc">
            <a:avLst>
              <a:gd fmla="val 26082" name="adj1"/>
              <a:gd fmla="val 16013259" name="adj2"/>
              <a:gd fmla="val 20288"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38"/>
          <p:cNvSpPr txBox="1"/>
          <p:nvPr>
            <p:ph idx="4294967295" type="title"/>
          </p:nvPr>
        </p:nvSpPr>
        <p:spPr>
          <a:xfrm>
            <a:off x="4063650" y="1962151"/>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50%</a:t>
            </a:r>
            <a:endParaRPr sz="2400"/>
          </a:p>
        </p:txBody>
      </p:sp>
      <p:sp>
        <p:nvSpPr>
          <p:cNvPr id="5294" name="Google Shape;5294;p38"/>
          <p:cNvSpPr txBox="1"/>
          <p:nvPr>
            <p:ph idx="4294967295" type="title"/>
          </p:nvPr>
        </p:nvSpPr>
        <p:spPr>
          <a:xfrm>
            <a:off x="6610550" y="1962151"/>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75%</a:t>
            </a:r>
            <a:endParaRPr sz="2400"/>
          </a:p>
        </p:txBody>
      </p:sp>
      <p:sp>
        <p:nvSpPr>
          <p:cNvPr id="5295" name="Google Shape;5295;p38"/>
          <p:cNvSpPr txBox="1"/>
          <p:nvPr>
            <p:ph idx="4294967295" type="title"/>
          </p:nvPr>
        </p:nvSpPr>
        <p:spPr>
          <a:xfrm>
            <a:off x="1516750" y="1962151"/>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25</a:t>
            </a:r>
            <a:r>
              <a:rPr lang="en" sz="2400"/>
              <a:t>%</a:t>
            </a:r>
            <a:endParaRPr sz="24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9" name="Shape 5299"/>
        <p:cNvGrpSpPr/>
        <p:nvPr/>
      </p:nvGrpSpPr>
      <p:grpSpPr>
        <a:xfrm>
          <a:off x="0" y="0"/>
          <a:ext cx="0" cy="0"/>
          <a:chOff x="0" y="0"/>
          <a:chExt cx="0" cy="0"/>
        </a:xfrm>
      </p:grpSpPr>
      <p:grpSp>
        <p:nvGrpSpPr>
          <p:cNvPr id="5300" name="Google Shape;5300;p39"/>
          <p:cNvGrpSpPr/>
          <p:nvPr/>
        </p:nvGrpSpPr>
        <p:grpSpPr>
          <a:xfrm flipH="1" rot="10800000">
            <a:off x="893737" y="3861761"/>
            <a:ext cx="976983" cy="842144"/>
            <a:chOff x="14159861" y="1342404"/>
            <a:chExt cx="1402503" cy="1208936"/>
          </a:xfrm>
        </p:grpSpPr>
        <p:sp>
          <p:nvSpPr>
            <p:cNvPr id="5301" name="Google Shape;5301;p39"/>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2" name="Google Shape;5302;p39"/>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3" name="Google Shape;5303;p39"/>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4" name="Google Shape;5304;p39"/>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5" name="Google Shape;5305;p39"/>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6" name="Google Shape;5306;p39"/>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7" name="Google Shape;5307;p39"/>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8" name="Google Shape;5308;p39"/>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09" name="Google Shape;5309;p39"/>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0" name="Google Shape;5310;p39"/>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1" name="Google Shape;5311;p39"/>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2" name="Google Shape;5312;p39"/>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3" name="Google Shape;5313;p39"/>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4" name="Google Shape;5314;p39"/>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5" name="Google Shape;5315;p39"/>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6" name="Google Shape;5316;p39"/>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7" name="Google Shape;5317;p39"/>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8" name="Google Shape;5318;p39"/>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19" name="Google Shape;5319;p39"/>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0" name="Google Shape;5320;p39"/>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1" name="Google Shape;5321;p39"/>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2" name="Google Shape;5322;p39"/>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3" name="Google Shape;5323;p39"/>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4" name="Google Shape;5324;p39"/>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5" name="Google Shape;5325;p39"/>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6" name="Google Shape;5326;p39"/>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7" name="Google Shape;5327;p39"/>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8" name="Google Shape;5328;p39"/>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29" name="Google Shape;5329;p39"/>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0" name="Google Shape;5330;p39"/>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1" name="Google Shape;5331;p39"/>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2" name="Google Shape;5332;p39"/>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3" name="Google Shape;5333;p39"/>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4" name="Google Shape;5334;p39"/>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5" name="Google Shape;5335;p39"/>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6" name="Google Shape;5336;p39"/>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37" name="Google Shape;5337;p39"/>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338" name="Google Shape;5338;p39"/>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Organize your information</a:t>
            </a:r>
            <a:endParaRPr/>
          </a:p>
        </p:txBody>
      </p:sp>
      <p:sp>
        <p:nvSpPr>
          <p:cNvPr id="5339" name="Google Shape;5339;p39"/>
          <p:cNvSpPr txBox="1"/>
          <p:nvPr>
            <p:ph idx="4294967295" type="subTitle"/>
          </p:nvPr>
        </p:nvSpPr>
        <p:spPr>
          <a:xfrm>
            <a:off x="713225" y="2243850"/>
            <a:ext cx="1523100" cy="1113000"/>
          </a:xfrm>
          <a:prstGeom prst="rect">
            <a:avLst/>
          </a:prstGeom>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latin typeface="Lobster Two"/>
                <a:ea typeface="Lobster Two"/>
                <a:cs typeface="Lobster Two"/>
                <a:sym typeface="Lobster Two"/>
              </a:rPr>
              <a:t>Solar System</a:t>
            </a:r>
            <a:endParaRPr b="1" sz="2200">
              <a:latin typeface="Lobster Two"/>
              <a:ea typeface="Lobster Two"/>
              <a:cs typeface="Lobster Two"/>
              <a:sym typeface="Lobster Two"/>
            </a:endParaRPr>
          </a:p>
        </p:txBody>
      </p:sp>
      <p:sp>
        <p:nvSpPr>
          <p:cNvPr id="5340" name="Google Shape;5340;p39"/>
          <p:cNvSpPr txBox="1"/>
          <p:nvPr>
            <p:ph idx="4294967295" type="subTitle"/>
          </p:nvPr>
        </p:nvSpPr>
        <p:spPr>
          <a:xfrm>
            <a:off x="2781225" y="1409275"/>
            <a:ext cx="1608300" cy="665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latin typeface="Lobster Two"/>
                <a:ea typeface="Lobster Two"/>
                <a:cs typeface="Lobster Two"/>
                <a:sym typeface="Lobster Two"/>
              </a:rPr>
              <a:t>Venus</a:t>
            </a:r>
            <a:endParaRPr b="1" sz="2200">
              <a:latin typeface="Lobster Two"/>
              <a:ea typeface="Lobster Two"/>
              <a:cs typeface="Lobster Two"/>
              <a:sym typeface="Lobster Two"/>
            </a:endParaRPr>
          </a:p>
        </p:txBody>
      </p:sp>
      <p:sp>
        <p:nvSpPr>
          <p:cNvPr id="5341" name="Google Shape;5341;p39"/>
          <p:cNvSpPr txBox="1"/>
          <p:nvPr>
            <p:ph idx="4294967295" type="subTitle"/>
          </p:nvPr>
        </p:nvSpPr>
        <p:spPr>
          <a:xfrm>
            <a:off x="2781225" y="2467650"/>
            <a:ext cx="1608300" cy="665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latin typeface="Lobster Two"/>
                <a:ea typeface="Lobster Two"/>
                <a:cs typeface="Lobster Two"/>
                <a:sym typeface="Lobster Two"/>
              </a:rPr>
              <a:t>Mars</a:t>
            </a:r>
            <a:endParaRPr b="1" sz="2200">
              <a:latin typeface="Lobster Two"/>
              <a:ea typeface="Lobster Two"/>
              <a:cs typeface="Lobster Two"/>
              <a:sym typeface="Lobster Two"/>
            </a:endParaRPr>
          </a:p>
        </p:txBody>
      </p:sp>
      <p:sp>
        <p:nvSpPr>
          <p:cNvPr id="5342" name="Google Shape;5342;p39"/>
          <p:cNvSpPr txBox="1"/>
          <p:nvPr>
            <p:ph idx="4294967295" type="subTitle"/>
          </p:nvPr>
        </p:nvSpPr>
        <p:spPr>
          <a:xfrm>
            <a:off x="2781225" y="3526025"/>
            <a:ext cx="1608300" cy="665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latin typeface="Lobster Two"/>
                <a:ea typeface="Lobster Two"/>
                <a:cs typeface="Lobster Two"/>
                <a:sym typeface="Lobster Two"/>
              </a:rPr>
              <a:t>Saturn</a:t>
            </a:r>
            <a:endParaRPr b="1" sz="2200">
              <a:latin typeface="Lobster Two"/>
              <a:ea typeface="Lobster Two"/>
              <a:cs typeface="Lobster Two"/>
              <a:sym typeface="Lobster Two"/>
            </a:endParaRPr>
          </a:p>
        </p:txBody>
      </p:sp>
      <p:sp>
        <p:nvSpPr>
          <p:cNvPr id="5343" name="Google Shape;5343;p39"/>
          <p:cNvSpPr txBox="1"/>
          <p:nvPr>
            <p:ph idx="4294967295" type="subTitle"/>
          </p:nvPr>
        </p:nvSpPr>
        <p:spPr>
          <a:xfrm>
            <a:off x="4934425" y="1409275"/>
            <a:ext cx="1608300" cy="6654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5344" name="Google Shape;5344;p39"/>
          <p:cNvSpPr txBox="1"/>
          <p:nvPr>
            <p:ph idx="4294967295" type="subTitle"/>
          </p:nvPr>
        </p:nvSpPr>
        <p:spPr>
          <a:xfrm>
            <a:off x="4934425" y="2467650"/>
            <a:ext cx="1608300" cy="6654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a:t>
            </a:r>
            <a:endParaRPr/>
          </a:p>
          <a:p>
            <a:pPr indent="0" lvl="0" marL="0" rtl="0" algn="l">
              <a:spcBef>
                <a:spcPts val="0"/>
              </a:spcBef>
              <a:spcAft>
                <a:spcPts val="0"/>
              </a:spcAft>
              <a:buNone/>
            </a:pPr>
            <a:r>
              <a:rPr lang="en"/>
              <a:t>very cold place</a:t>
            </a:r>
            <a:endParaRPr/>
          </a:p>
        </p:txBody>
      </p:sp>
      <p:sp>
        <p:nvSpPr>
          <p:cNvPr id="5345" name="Google Shape;5345;p39"/>
          <p:cNvSpPr txBox="1"/>
          <p:nvPr>
            <p:ph idx="4294967295" type="subTitle"/>
          </p:nvPr>
        </p:nvSpPr>
        <p:spPr>
          <a:xfrm>
            <a:off x="4934425" y="3526025"/>
            <a:ext cx="1608300" cy="6654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5346" name="Google Shape;5346;p39"/>
          <p:cNvSpPr txBox="1"/>
          <p:nvPr>
            <p:ph idx="4294967295" type="subTitle"/>
          </p:nvPr>
        </p:nvSpPr>
        <p:spPr>
          <a:xfrm>
            <a:off x="7087625" y="1409275"/>
            <a:ext cx="1343100" cy="665400"/>
          </a:xfrm>
          <a:prstGeom prst="rect">
            <a:avLst/>
          </a:prstGeom>
          <a:ln>
            <a:noFill/>
          </a:ln>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Venus</a:t>
            </a:r>
            <a:endParaRPr/>
          </a:p>
          <a:p>
            <a:pPr indent="-317500" lvl="0" marL="457200" rtl="0" algn="l">
              <a:spcBef>
                <a:spcPts val="0"/>
              </a:spcBef>
              <a:spcAft>
                <a:spcPts val="0"/>
              </a:spcAft>
              <a:buSzPts val="1400"/>
              <a:buChar char="●"/>
            </a:pPr>
            <a:r>
              <a:rPr lang="en"/>
              <a:t>Mars</a:t>
            </a:r>
            <a:endParaRPr/>
          </a:p>
        </p:txBody>
      </p:sp>
      <p:sp>
        <p:nvSpPr>
          <p:cNvPr id="5347" name="Google Shape;5347;p39"/>
          <p:cNvSpPr txBox="1"/>
          <p:nvPr>
            <p:ph idx="4294967295" type="subTitle"/>
          </p:nvPr>
        </p:nvSpPr>
        <p:spPr>
          <a:xfrm>
            <a:off x="7087625" y="2467650"/>
            <a:ext cx="1343100" cy="665400"/>
          </a:xfrm>
          <a:prstGeom prst="rect">
            <a:avLst/>
          </a:prstGeom>
          <a:ln>
            <a:noFill/>
          </a:ln>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Jupiter</a:t>
            </a:r>
            <a:endParaRPr/>
          </a:p>
          <a:p>
            <a:pPr indent="-317500" lvl="0" marL="457200" rtl="0" algn="l">
              <a:spcBef>
                <a:spcPts val="0"/>
              </a:spcBef>
              <a:spcAft>
                <a:spcPts val="0"/>
              </a:spcAft>
              <a:buSzPts val="1400"/>
              <a:buChar char="●"/>
            </a:pPr>
            <a:r>
              <a:rPr lang="en"/>
              <a:t>Earth</a:t>
            </a:r>
            <a:endParaRPr/>
          </a:p>
        </p:txBody>
      </p:sp>
      <p:sp>
        <p:nvSpPr>
          <p:cNvPr id="5348" name="Google Shape;5348;p39"/>
          <p:cNvSpPr txBox="1"/>
          <p:nvPr>
            <p:ph idx="4294967295" type="subTitle"/>
          </p:nvPr>
        </p:nvSpPr>
        <p:spPr>
          <a:xfrm>
            <a:off x="7087625" y="3526025"/>
            <a:ext cx="1343100" cy="665400"/>
          </a:xfrm>
          <a:prstGeom prst="rect">
            <a:avLst/>
          </a:prstGeom>
          <a:ln>
            <a:noFill/>
          </a:ln>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Saturn</a:t>
            </a:r>
            <a:endParaRPr/>
          </a:p>
          <a:p>
            <a:pPr indent="-317500" lvl="0" marL="457200" rtl="0" algn="l">
              <a:spcBef>
                <a:spcPts val="0"/>
              </a:spcBef>
              <a:spcAft>
                <a:spcPts val="0"/>
              </a:spcAft>
              <a:buSzPts val="1400"/>
              <a:buChar char="●"/>
            </a:pPr>
            <a:r>
              <a:rPr lang="en"/>
              <a:t>Neptune</a:t>
            </a:r>
            <a:endParaRPr/>
          </a:p>
        </p:txBody>
      </p:sp>
      <p:grpSp>
        <p:nvGrpSpPr>
          <p:cNvPr id="5349" name="Google Shape;5349;p39"/>
          <p:cNvGrpSpPr/>
          <p:nvPr/>
        </p:nvGrpSpPr>
        <p:grpSpPr>
          <a:xfrm>
            <a:off x="228668" y="3679920"/>
            <a:ext cx="1097915" cy="1234807"/>
            <a:chOff x="-1023021" y="1820709"/>
            <a:chExt cx="1023029" cy="1150584"/>
          </a:xfrm>
        </p:grpSpPr>
        <p:sp>
          <p:nvSpPr>
            <p:cNvPr id="5350" name="Google Shape;5350;p39"/>
            <p:cNvSpPr/>
            <p:nvPr/>
          </p:nvSpPr>
          <p:spPr>
            <a:xfrm>
              <a:off x="-1023021" y="1820709"/>
              <a:ext cx="1023029" cy="1150584"/>
            </a:xfrm>
            <a:custGeom>
              <a:rect b="b" l="l" r="r" t="t"/>
              <a:pathLst>
                <a:path extrusionOk="0" h="1150584" w="1023029">
                  <a:moveTo>
                    <a:pt x="1023008" y="928828"/>
                  </a:moveTo>
                  <a:cubicBezTo>
                    <a:pt x="1023008" y="928828"/>
                    <a:pt x="664315" y="1063391"/>
                    <a:pt x="351735" y="1144957"/>
                  </a:cubicBezTo>
                  <a:cubicBezTo>
                    <a:pt x="348103" y="1145907"/>
                    <a:pt x="344493" y="1146836"/>
                    <a:pt x="340903" y="1147765"/>
                  </a:cubicBezTo>
                  <a:cubicBezTo>
                    <a:pt x="340755" y="1147786"/>
                    <a:pt x="340608" y="1147807"/>
                    <a:pt x="340418" y="1147871"/>
                  </a:cubicBezTo>
                  <a:cubicBezTo>
                    <a:pt x="304565" y="1157119"/>
                    <a:pt x="266622" y="1142191"/>
                    <a:pt x="247429" y="1111363"/>
                  </a:cubicBezTo>
                  <a:cubicBezTo>
                    <a:pt x="231361" y="1085519"/>
                    <a:pt x="212464" y="1045803"/>
                    <a:pt x="192743" y="984761"/>
                  </a:cubicBezTo>
                  <a:lnTo>
                    <a:pt x="1318" y="353183"/>
                  </a:lnTo>
                  <a:cubicBezTo>
                    <a:pt x="1318" y="353183"/>
                    <a:pt x="-13166" y="251770"/>
                    <a:pt x="53893" y="204389"/>
                  </a:cubicBezTo>
                  <a:cubicBezTo>
                    <a:pt x="62994" y="197928"/>
                    <a:pt x="73614" y="192480"/>
                    <a:pt x="85966" y="188426"/>
                  </a:cubicBezTo>
                  <a:lnTo>
                    <a:pt x="723245" y="0"/>
                  </a:lnTo>
                  <a:cubicBezTo>
                    <a:pt x="723245" y="0"/>
                    <a:pt x="903099" y="499633"/>
                    <a:pt x="971214" y="728325"/>
                  </a:cubicBezTo>
                  <a:cubicBezTo>
                    <a:pt x="971214" y="728325"/>
                    <a:pt x="894484" y="816858"/>
                    <a:pt x="1019904" y="906954"/>
                  </a:cubicBezTo>
                  <a:cubicBezTo>
                    <a:pt x="1021298" y="907946"/>
                    <a:pt x="1021593" y="916899"/>
                    <a:pt x="1023029" y="92880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1" name="Google Shape;5351;p39"/>
            <p:cNvSpPr/>
            <p:nvPr/>
          </p:nvSpPr>
          <p:spPr>
            <a:xfrm>
              <a:off x="-680535" y="2085063"/>
              <a:ext cx="300079" cy="432341"/>
            </a:xfrm>
            <a:custGeom>
              <a:rect b="b" l="l" r="r" t="t"/>
              <a:pathLst>
                <a:path extrusionOk="0" h="432341" w="300079">
                  <a:moveTo>
                    <a:pt x="282365" y="63175"/>
                  </a:moveTo>
                  <a:cubicBezTo>
                    <a:pt x="247758" y="71916"/>
                    <a:pt x="213194" y="81418"/>
                    <a:pt x="178692" y="91637"/>
                  </a:cubicBezTo>
                  <a:lnTo>
                    <a:pt x="146619" y="0"/>
                  </a:lnTo>
                  <a:lnTo>
                    <a:pt x="77512" y="21494"/>
                  </a:lnTo>
                  <a:lnTo>
                    <a:pt x="106966" y="113892"/>
                  </a:lnTo>
                  <a:cubicBezTo>
                    <a:pt x="71241" y="125505"/>
                    <a:pt x="35599" y="137857"/>
                    <a:pt x="0" y="150969"/>
                  </a:cubicBezTo>
                  <a:lnTo>
                    <a:pt x="17715" y="203945"/>
                  </a:lnTo>
                  <a:cubicBezTo>
                    <a:pt x="54687" y="195922"/>
                    <a:pt x="91109" y="186800"/>
                    <a:pt x="126941" y="176539"/>
                  </a:cubicBezTo>
                  <a:lnTo>
                    <a:pt x="208485" y="432341"/>
                  </a:lnTo>
                  <a:lnTo>
                    <a:pt x="289164" y="407257"/>
                  </a:lnTo>
                  <a:lnTo>
                    <a:pt x="200398" y="153629"/>
                  </a:lnTo>
                  <a:cubicBezTo>
                    <a:pt x="234181" y="142227"/>
                    <a:pt x="267416" y="129749"/>
                    <a:pt x="300080" y="116151"/>
                  </a:cubicBezTo>
                  <a:lnTo>
                    <a:pt x="282365" y="6317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2" name="Google Shape;5352;p39"/>
            <p:cNvSpPr/>
            <p:nvPr/>
          </p:nvSpPr>
          <p:spPr>
            <a:xfrm>
              <a:off x="-611647" y="2147375"/>
              <a:ext cx="168893" cy="231350"/>
            </a:xfrm>
            <a:custGeom>
              <a:rect b="b" l="l" r="r" t="t"/>
              <a:pathLst>
                <a:path extrusionOk="0" h="231350" w="168893">
                  <a:moveTo>
                    <a:pt x="166772" y="44506"/>
                  </a:moveTo>
                  <a:cubicBezTo>
                    <a:pt x="151971" y="47272"/>
                    <a:pt x="123888" y="53015"/>
                    <a:pt x="92280" y="61904"/>
                  </a:cubicBezTo>
                  <a:cubicBezTo>
                    <a:pt x="91372" y="62158"/>
                    <a:pt x="90401" y="61693"/>
                    <a:pt x="90084" y="60827"/>
                  </a:cubicBezTo>
                  <a:cubicBezTo>
                    <a:pt x="82419" y="40283"/>
                    <a:pt x="74164" y="19950"/>
                    <a:pt x="65422" y="1031"/>
                  </a:cubicBezTo>
                  <a:cubicBezTo>
                    <a:pt x="64557" y="-827"/>
                    <a:pt x="61643" y="17"/>
                    <a:pt x="62002" y="2045"/>
                  </a:cubicBezTo>
                  <a:cubicBezTo>
                    <a:pt x="64282" y="14608"/>
                    <a:pt x="68758" y="36187"/>
                    <a:pt x="76634" y="64733"/>
                  </a:cubicBezTo>
                  <a:cubicBezTo>
                    <a:pt x="76887" y="65620"/>
                    <a:pt x="76381" y="66549"/>
                    <a:pt x="75473" y="66824"/>
                  </a:cubicBezTo>
                  <a:cubicBezTo>
                    <a:pt x="50220" y="74573"/>
                    <a:pt x="23869" y="84264"/>
                    <a:pt x="960" y="95941"/>
                  </a:cubicBezTo>
                  <a:cubicBezTo>
                    <a:pt x="-772" y="96828"/>
                    <a:pt x="9" y="99383"/>
                    <a:pt x="1952" y="99214"/>
                  </a:cubicBezTo>
                  <a:cubicBezTo>
                    <a:pt x="15001" y="98095"/>
                    <a:pt x="42978" y="94568"/>
                    <a:pt x="80097" y="83399"/>
                  </a:cubicBezTo>
                  <a:cubicBezTo>
                    <a:pt x="81047" y="83103"/>
                    <a:pt x="82082" y="83610"/>
                    <a:pt x="82356" y="84539"/>
                  </a:cubicBezTo>
                  <a:cubicBezTo>
                    <a:pt x="94265" y="124171"/>
                    <a:pt x="112043" y="174128"/>
                    <a:pt x="138225" y="230314"/>
                  </a:cubicBezTo>
                  <a:cubicBezTo>
                    <a:pt x="139112" y="232235"/>
                    <a:pt x="142131" y="231264"/>
                    <a:pt x="141604" y="229216"/>
                  </a:cubicBezTo>
                  <a:cubicBezTo>
                    <a:pt x="134488" y="200880"/>
                    <a:pt x="118546" y="140894"/>
                    <a:pt x="96946" y="79788"/>
                  </a:cubicBezTo>
                  <a:cubicBezTo>
                    <a:pt x="96629" y="78902"/>
                    <a:pt x="97094" y="77930"/>
                    <a:pt x="98023" y="77613"/>
                  </a:cubicBezTo>
                  <a:cubicBezTo>
                    <a:pt x="119264" y="70308"/>
                    <a:pt x="142849" y="60616"/>
                    <a:pt x="167933" y="47736"/>
                  </a:cubicBezTo>
                  <a:cubicBezTo>
                    <a:pt x="169749" y="46807"/>
                    <a:pt x="168778" y="44105"/>
                    <a:pt x="166772" y="444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3" name="Google Shape;5353;p39"/>
            <p:cNvSpPr/>
            <p:nvPr/>
          </p:nvSpPr>
          <p:spPr>
            <a:xfrm>
              <a:off x="-1023017" y="2025140"/>
              <a:ext cx="273966" cy="856025"/>
            </a:xfrm>
            <a:custGeom>
              <a:rect b="b" l="l" r="r" t="t"/>
              <a:pathLst>
                <a:path extrusionOk="0" h="856025" w="273966">
                  <a:moveTo>
                    <a:pt x="221095" y="856025"/>
                  </a:moveTo>
                  <a:cubicBezTo>
                    <a:pt x="221412" y="855856"/>
                    <a:pt x="221729" y="855709"/>
                    <a:pt x="222046" y="855561"/>
                  </a:cubicBezTo>
                  <a:cubicBezTo>
                    <a:pt x="206759" y="816858"/>
                    <a:pt x="205829" y="781913"/>
                    <a:pt x="219364" y="751466"/>
                  </a:cubicBezTo>
                  <a:cubicBezTo>
                    <a:pt x="229773" y="728029"/>
                    <a:pt x="248375" y="708899"/>
                    <a:pt x="273966" y="695027"/>
                  </a:cubicBezTo>
                  <a:lnTo>
                    <a:pt x="53889" y="0"/>
                  </a:lnTo>
                  <a:cubicBezTo>
                    <a:pt x="-13149" y="47381"/>
                    <a:pt x="1314" y="148794"/>
                    <a:pt x="1314" y="148794"/>
                  </a:cubicBezTo>
                  <a:lnTo>
                    <a:pt x="192739" y="780372"/>
                  </a:lnTo>
                  <a:cubicBezTo>
                    <a:pt x="202472" y="810502"/>
                    <a:pt x="211995" y="835396"/>
                    <a:pt x="221074" y="8560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4" name="Google Shape;5354;p39"/>
            <p:cNvSpPr/>
            <p:nvPr/>
          </p:nvSpPr>
          <p:spPr>
            <a:xfrm>
              <a:off x="-775345" y="2549139"/>
              <a:ext cx="772228" cy="381283"/>
            </a:xfrm>
            <a:custGeom>
              <a:rect b="b" l="l" r="r" t="t"/>
              <a:pathLst>
                <a:path extrusionOk="0" h="381283" w="772228">
                  <a:moveTo>
                    <a:pt x="772228" y="178545"/>
                  </a:moveTo>
                  <a:cubicBezTo>
                    <a:pt x="772228" y="178545"/>
                    <a:pt x="639397" y="220394"/>
                    <a:pt x="464146" y="274046"/>
                  </a:cubicBezTo>
                  <a:cubicBezTo>
                    <a:pt x="361149" y="305633"/>
                    <a:pt x="243499" y="341274"/>
                    <a:pt x="129587" y="374952"/>
                  </a:cubicBezTo>
                  <a:cubicBezTo>
                    <a:pt x="67468" y="393322"/>
                    <a:pt x="34064" y="369251"/>
                    <a:pt x="16729" y="334475"/>
                  </a:cubicBezTo>
                  <a:cubicBezTo>
                    <a:pt x="-21002" y="258738"/>
                    <a:pt x="8368" y="211124"/>
                    <a:pt x="72028" y="191614"/>
                  </a:cubicBezTo>
                  <a:cubicBezTo>
                    <a:pt x="101568" y="182556"/>
                    <a:pt x="130347" y="173773"/>
                    <a:pt x="158345" y="165285"/>
                  </a:cubicBezTo>
                  <a:cubicBezTo>
                    <a:pt x="501371" y="61127"/>
                    <a:pt x="722989" y="0"/>
                    <a:pt x="722989" y="0"/>
                  </a:cubicBezTo>
                  <a:cubicBezTo>
                    <a:pt x="722989" y="0"/>
                    <a:pt x="661820" y="81523"/>
                    <a:pt x="772228" y="1785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5" name="Google Shape;5355;p39"/>
            <p:cNvSpPr/>
            <p:nvPr/>
          </p:nvSpPr>
          <p:spPr>
            <a:xfrm>
              <a:off x="-861254" y="1930082"/>
              <a:ext cx="709110" cy="722159"/>
            </a:xfrm>
            <a:custGeom>
              <a:rect b="b" l="l" r="r" t="t"/>
              <a:pathLst>
                <a:path extrusionOk="0" h="722159" w="709110">
                  <a:moveTo>
                    <a:pt x="254240" y="722138"/>
                  </a:moveTo>
                  <a:lnTo>
                    <a:pt x="251622" y="715825"/>
                  </a:lnTo>
                  <a:cubicBezTo>
                    <a:pt x="241339" y="691036"/>
                    <a:pt x="208823" y="676995"/>
                    <a:pt x="174279" y="682443"/>
                  </a:cubicBezTo>
                  <a:cubicBezTo>
                    <a:pt x="172400" y="682738"/>
                    <a:pt x="170584" y="683140"/>
                    <a:pt x="168747" y="683541"/>
                  </a:cubicBezTo>
                  <a:lnTo>
                    <a:pt x="161991" y="685019"/>
                  </a:lnTo>
                  <a:lnTo>
                    <a:pt x="0" y="194929"/>
                  </a:lnTo>
                  <a:lnTo>
                    <a:pt x="6757" y="192522"/>
                  </a:lnTo>
                  <a:cubicBezTo>
                    <a:pt x="37394" y="181564"/>
                    <a:pt x="55869" y="156775"/>
                    <a:pt x="51688" y="132219"/>
                  </a:cubicBezTo>
                  <a:cubicBezTo>
                    <a:pt x="51245" y="129559"/>
                    <a:pt x="50422" y="126793"/>
                    <a:pt x="49218" y="123773"/>
                  </a:cubicBezTo>
                  <a:lnTo>
                    <a:pt x="46283" y="116447"/>
                  </a:lnTo>
                  <a:lnTo>
                    <a:pt x="443110" y="0"/>
                  </a:lnTo>
                  <a:lnTo>
                    <a:pt x="446171" y="4793"/>
                  </a:lnTo>
                  <a:cubicBezTo>
                    <a:pt x="459452" y="25549"/>
                    <a:pt x="489118" y="36233"/>
                    <a:pt x="519988" y="31376"/>
                  </a:cubicBezTo>
                  <a:cubicBezTo>
                    <a:pt x="521972" y="31059"/>
                    <a:pt x="524147" y="30637"/>
                    <a:pt x="526575" y="30067"/>
                  </a:cubicBezTo>
                  <a:lnTo>
                    <a:pt x="533227" y="28526"/>
                  </a:lnTo>
                  <a:lnTo>
                    <a:pt x="709110" y="519734"/>
                  </a:lnTo>
                  <a:lnTo>
                    <a:pt x="703283" y="522627"/>
                  </a:lnTo>
                  <a:cubicBezTo>
                    <a:pt x="677924" y="535148"/>
                    <a:pt x="663926" y="557297"/>
                    <a:pt x="667642" y="579024"/>
                  </a:cubicBezTo>
                  <a:cubicBezTo>
                    <a:pt x="667979" y="581072"/>
                    <a:pt x="668571" y="583226"/>
                    <a:pt x="669479" y="585801"/>
                  </a:cubicBezTo>
                  <a:lnTo>
                    <a:pt x="671949" y="592833"/>
                  </a:lnTo>
                  <a:lnTo>
                    <a:pt x="254240" y="722159"/>
                  </a:lnTo>
                  <a:close/>
                  <a:moveTo>
                    <a:pt x="172189" y="667958"/>
                  </a:moveTo>
                  <a:cubicBezTo>
                    <a:pt x="210681" y="662025"/>
                    <a:pt x="247357" y="677059"/>
                    <a:pt x="262601" y="704191"/>
                  </a:cubicBezTo>
                  <a:lnTo>
                    <a:pt x="653094" y="583289"/>
                  </a:lnTo>
                  <a:cubicBezTo>
                    <a:pt x="652946" y="582634"/>
                    <a:pt x="652819" y="581980"/>
                    <a:pt x="652714" y="581325"/>
                  </a:cubicBezTo>
                  <a:cubicBezTo>
                    <a:pt x="648216" y="554974"/>
                    <a:pt x="662975" y="528581"/>
                    <a:pt x="690593" y="512640"/>
                  </a:cubicBezTo>
                  <a:lnTo>
                    <a:pt x="523366" y="45565"/>
                  </a:lnTo>
                  <a:cubicBezTo>
                    <a:pt x="523049" y="45628"/>
                    <a:pt x="522733" y="45671"/>
                    <a:pt x="522416" y="45713"/>
                  </a:cubicBezTo>
                  <a:cubicBezTo>
                    <a:pt x="487894" y="51160"/>
                    <a:pt x="454279" y="39737"/>
                    <a:pt x="436649" y="17103"/>
                  </a:cubicBezTo>
                  <a:lnTo>
                    <a:pt x="65730" y="125948"/>
                  </a:lnTo>
                  <a:cubicBezTo>
                    <a:pt x="66067" y="127257"/>
                    <a:pt x="66342" y="128545"/>
                    <a:pt x="66553" y="129833"/>
                  </a:cubicBezTo>
                  <a:cubicBezTo>
                    <a:pt x="71599" y="159457"/>
                    <a:pt x="52132" y="188954"/>
                    <a:pt x="18665" y="203544"/>
                  </a:cubicBezTo>
                  <a:lnTo>
                    <a:pt x="172168" y="66793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6" name="Google Shape;5356;p39"/>
            <p:cNvSpPr/>
            <p:nvPr/>
          </p:nvSpPr>
          <p:spPr>
            <a:xfrm>
              <a:off x="-708300" y="2624581"/>
              <a:ext cx="605501" cy="186335"/>
            </a:xfrm>
            <a:custGeom>
              <a:rect b="b" l="l" r="r" t="t"/>
              <a:pathLst>
                <a:path extrusionOk="0" h="186335" w="605501">
                  <a:moveTo>
                    <a:pt x="0" y="184626"/>
                  </a:moveTo>
                  <a:cubicBezTo>
                    <a:pt x="24113" y="173604"/>
                    <a:pt x="48838" y="164461"/>
                    <a:pt x="73690" y="155678"/>
                  </a:cubicBezTo>
                  <a:lnTo>
                    <a:pt x="92376" y="149259"/>
                  </a:lnTo>
                  <a:lnTo>
                    <a:pt x="111189" y="143178"/>
                  </a:lnTo>
                  <a:cubicBezTo>
                    <a:pt x="123689" y="139018"/>
                    <a:pt x="136379" y="135408"/>
                    <a:pt x="149153" y="132093"/>
                  </a:cubicBezTo>
                  <a:cubicBezTo>
                    <a:pt x="174723" y="125505"/>
                    <a:pt x="200863" y="120627"/>
                    <a:pt x="226221" y="113449"/>
                  </a:cubicBezTo>
                  <a:cubicBezTo>
                    <a:pt x="251622" y="106312"/>
                    <a:pt x="276537" y="97739"/>
                    <a:pt x="301199" y="88407"/>
                  </a:cubicBezTo>
                  <a:cubicBezTo>
                    <a:pt x="313572" y="83825"/>
                    <a:pt x="325861" y="79032"/>
                    <a:pt x="338276" y="74640"/>
                  </a:cubicBezTo>
                  <a:cubicBezTo>
                    <a:pt x="350691" y="70185"/>
                    <a:pt x="363191" y="66025"/>
                    <a:pt x="375670" y="61866"/>
                  </a:cubicBezTo>
                  <a:cubicBezTo>
                    <a:pt x="400669" y="53526"/>
                    <a:pt x="425648" y="45143"/>
                    <a:pt x="450943" y="37711"/>
                  </a:cubicBezTo>
                  <a:cubicBezTo>
                    <a:pt x="476259" y="30342"/>
                    <a:pt x="501724" y="23437"/>
                    <a:pt x="527357" y="17082"/>
                  </a:cubicBezTo>
                  <a:cubicBezTo>
                    <a:pt x="553011" y="10769"/>
                    <a:pt x="578749" y="4709"/>
                    <a:pt x="604931" y="0"/>
                  </a:cubicBezTo>
                  <a:lnTo>
                    <a:pt x="605501" y="1732"/>
                  </a:lnTo>
                  <a:cubicBezTo>
                    <a:pt x="581262" y="12394"/>
                    <a:pt x="556600" y="21727"/>
                    <a:pt x="531833" y="30785"/>
                  </a:cubicBezTo>
                  <a:cubicBezTo>
                    <a:pt x="507065" y="39801"/>
                    <a:pt x="482108" y="48289"/>
                    <a:pt x="457024" y="56313"/>
                  </a:cubicBezTo>
                  <a:cubicBezTo>
                    <a:pt x="431898" y="64273"/>
                    <a:pt x="406476" y="71262"/>
                    <a:pt x="381054" y="78314"/>
                  </a:cubicBezTo>
                  <a:cubicBezTo>
                    <a:pt x="368343" y="81840"/>
                    <a:pt x="355632" y="85366"/>
                    <a:pt x="342837" y="88618"/>
                  </a:cubicBezTo>
                  <a:cubicBezTo>
                    <a:pt x="330062" y="91933"/>
                    <a:pt x="317140" y="94825"/>
                    <a:pt x="304303" y="97929"/>
                  </a:cubicBezTo>
                  <a:cubicBezTo>
                    <a:pt x="278564" y="103989"/>
                    <a:pt x="253058" y="110788"/>
                    <a:pt x="228037" y="119044"/>
                  </a:cubicBezTo>
                  <a:cubicBezTo>
                    <a:pt x="202995" y="127257"/>
                    <a:pt x="178713" y="137772"/>
                    <a:pt x="153883" y="146556"/>
                  </a:cubicBezTo>
                  <a:cubicBezTo>
                    <a:pt x="141446" y="150927"/>
                    <a:pt x="128925" y="155023"/>
                    <a:pt x="116235" y="158549"/>
                  </a:cubicBezTo>
                  <a:lnTo>
                    <a:pt x="97232" y="163997"/>
                  </a:lnTo>
                  <a:lnTo>
                    <a:pt x="78124" y="169128"/>
                  </a:lnTo>
                  <a:cubicBezTo>
                    <a:pt x="52554" y="175736"/>
                    <a:pt x="26879" y="181965"/>
                    <a:pt x="570" y="186336"/>
                  </a:cubicBezTo>
                  <a:lnTo>
                    <a:pt x="0" y="1846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7" name="Google Shape;5357;p39"/>
            <p:cNvSpPr/>
            <p:nvPr/>
          </p:nvSpPr>
          <p:spPr>
            <a:xfrm>
              <a:off x="-679943" y="2689550"/>
              <a:ext cx="605501" cy="186335"/>
            </a:xfrm>
            <a:custGeom>
              <a:rect b="b" l="l" r="r" t="t"/>
              <a:pathLst>
                <a:path extrusionOk="0" h="186335" w="605501">
                  <a:moveTo>
                    <a:pt x="21" y="184626"/>
                  </a:moveTo>
                  <a:cubicBezTo>
                    <a:pt x="24134" y="173604"/>
                    <a:pt x="48859" y="164461"/>
                    <a:pt x="73711" y="155677"/>
                  </a:cubicBezTo>
                  <a:lnTo>
                    <a:pt x="92397" y="149259"/>
                  </a:lnTo>
                  <a:lnTo>
                    <a:pt x="111189" y="143178"/>
                  </a:lnTo>
                  <a:cubicBezTo>
                    <a:pt x="123689" y="139018"/>
                    <a:pt x="136379" y="135408"/>
                    <a:pt x="149153" y="132093"/>
                  </a:cubicBezTo>
                  <a:cubicBezTo>
                    <a:pt x="174723" y="125505"/>
                    <a:pt x="200863" y="120627"/>
                    <a:pt x="226221" y="113448"/>
                  </a:cubicBezTo>
                  <a:cubicBezTo>
                    <a:pt x="251622" y="106312"/>
                    <a:pt x="276537" y="97739"/>
                    <a:pt x="301199" y="88407"/>
                  </a:cubicBezTo>
                  <a:cubicBezTo>
                    <a:pt x="313572" y="83825"/>
                    <a:pt x="325861" y="79032"/>
                    <a:pt x="338276" y="74640"/>
                  </a:cubicBezTo>
                  <a:cubicBezTo>
                    <a:pt x="350691" y="70185"/>
                    <a:pt x="363191" y="66025"/>
                    <a:pt x="375670" y="61866"/>
                  </a:cubicBezTo>
                  <a:cubicBezTo>
                    <a:pt x="400669" y="53526"/>
                    <a:pt x="425648" y="45143"/>
                    <a:pt x="450943" y="37711"/>
                  </a:cubicBezTo>
                  <a:cubicBezTo>
                    <a:pt x="476260" y="30342"/>
                    <a:pt x="501724" y="23437"/>
                    <a:pt x="527357" y="17082"/>
                  </a:cubicBezTo>
                  <a:cubicBezTo>
                    <a:pt x="553011" y="10769"/>
                    <a:pt x="578749" y="4708"/>
                    <a:pt x="604931" y="0"/>
                  </a:cubicBezTo>
                  <a:lnTo>
                    <a:pt x="605502" y="1732"/>
                  </a:lnTo>
                  <a:cubicBezTo>
                    <a:pt x="581262" y="12394"/>
                    <a:pt x="556600" y="21727"/>
                    <a:pt x="531833" y="30785"/>
                  </a:cubicBezTo>
                  <a:cubicBezTo>
                    <a:pt x="507066" y="39801"/>
                    <a:pt x="482108" y="48289"/>
                    <a:pt x="457024" y="56313"/>
                  </a:cubicBezTo>
                  <a:cubicBezTo>
                    <a:pt x="431919" y="64273"/>
                    <a:pt x="406476" y="71262"/>
                    <a:pt x="381054" y="78314"/>
                  </a:cubicBezTo>
                  <a:cubicBezTo>
                    <a:pt x="368343" y="81840"/>
                    <a:pt x="355632" y="85366"/>
                    <a:pt x="342837" y="88618"/>
                  </a:cubicBezTo>
                  <a:cubicBezTo>
                    <a:pt x="330063" y="91933"/>
                    <a:pt x="317140" y="94825"/>
                    <a:pt x="304303" y="97929"/>
                  </a:cubicBezTo>
                  <a:cubicBezTo>
                    <a:pt x="278564" y="103989"/>
                    <a:pt x="253058" y="110788"/>
                    <a:pt x="228037" y="119044"/>
                  </a:cubicBezTo>
                  <a:cubicBezTo>
                    <a:pt x="202995" y="127257"/>
                    <a:pt x="178713" y="137772"/>
                    <a:pt x="153883" y="146556"/>
                  </a:cubicBezTo>
                  <a:cubicBezTo>
                    <a:pt x="141446" y="150927"/>
                    <a:pt x="128925" y="155023"/>
                    <a:pt x="116236" y="158549"/>
                  </a:cubicBezTo>
                  <a:lnTo>
                    <a:pt x="97233" y="163997"/>
                  </a:lnTo>
                  <a:lnTo>
                    <a:pt x="78124" y="169128"/>
                  </a:lnTo>
                  <a:cubicBezTo>
                    <a:pt x="52554" y="175736"/>
                    <a:pt x="26879" y="181965"/>
                    <a:pt x="570" y="186336"/>
                  </a:cubicBezTo>
                  <a:lnTo>
                    <a:pt x="0" y="1846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58" name="Google Shape;5358;p39"/>
            <p:cNvSpPr/>
            <p:nvPr/>
          </p:nvSpPr>
          <p:spPr>
            <a:xfrm>
              <a:off x="-775345" y="2714423"/>
              <a:ext cx="464146" cy="215999"/>
            </a:xfrm>
            <a:custGeom>
              <a:rect b="b" l="l" r="r" t="t"/>
              <a:pathLst>
                <a:path extrusionOk="0" h="215999" w="464146">
                  <a:moveTo>
                    <a:pt x="464146" y="108761"/>
                  </a:moveTo>
                  <a:cubicBezTo>
                    <a:pt x="361149" y="140348"/>
                    <a:pt x="243499" y="175990"/>
                    <a:pt x="129587" y="209667"/>
                  </a:cubicBezTo>
                  <a:cubicBezTo>
                    <a:pt x="67468" y="228037"/>
                    <a:pt x="34064" y="203966"/>
                    <a:pt x="16729" y="169191"/>
                  </a:cubicBezTo>
                  <a:cubicBezTo>
                    <a:pt x="-21002" y="93453"/>
                    <a:pt x="8368" y="45840"/>
                    <a:pt x="72028" y="26330"/>
                  </a:cubicBezTo>
                  <a:cubicBezTo>
                    <a:pt x="101568" y="17272"/>
                    <a:pt x="130347" y="8488"/>
                    <a:pt x="158345" y="0"/>
                  </a:cubicBezTo>
                  <a:cubicBezTo>
                    <a:pt x="241536" y="51709"/>
                    <a:pt x="336889" y="86401"/>
                    <a:pt x="434269" y="103926"/>
                  </a:cubicBezTo>
                  <a:cubicBezTo>
                    <a:pt x="444214" y="105721"/>
                    <a:pt x="454159" y="107346"/>
                    <a:pt x="464146" y="108761"/>
                  </a:cubicBezTo>
                  <a:close/>
                </a:path>
              </a:pathLst>
            </a:custGeom>
            <a:solidFill>
              <a:srgbClr val="829CBD">
                <a:alpha val="239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359" name="Google Shape;5359;p39"/>
          <p:cNvGrpSpPr/>
          <p:nvPr/>
        </p:nvGrpSpPr>
        <p:grpSpPr>
          <a:xfrm>
            <a:off x="616605" y="4433999"/>
            <a:ext cx="1253756" cy="480810"/>
            <a:chOff x="-3265031" y="471978"/>
            <a:chExt cx="2456899" cy="942211"/>
          </a:xfrm>
        </p:grpSpPr>
        <p:sp>
          <p:nvSpPr>
            <p:cNvPr id="5360" name="Google Shape;5360;p39"/>
            <p:cNvSpPr/>
            <p:nvPr/>
          </p:nvSpPr>
          <p:spPr>
            <a:xfrm>
              <a:off x="-3265031" y="471978"/>
              <a:ext cx="2456899" cy="942065"/>
            </a:xfrm>
            <a:custGeom>
              <a:rect b="b" l="l" r="r" t="t"/>
              <a:pathLst>
                <a:path extrusionOk="0" h="327106" w="853090">
                  <a:moveTo>
                    <a:pt x="853069" y="209921"/>
                  </a:moveTo>
                  <a:cubicBezTo>
                    <a:pt x="853069" y="325860"/>
                    <a:pt x="662109" y="327106"/>
                    <a:pt x="426535" y="327106"/>
                  </a:cubicBezTo>
                  <a:cubicBezTo>
                    <a:pt x="190960" y="327106"/>
                    <a:pt x="0" y="325860"/>
                    <a:pt x="0" y="209921"/>
                  </a:cubicBezTo>
                  <a:cubicBezTo>
                    <a:pt x="0" y="207788"/>
                    <a:pt x="42" y="205655"/>
                    <a:pt x="127" y="203586"/>
                  </a:cubicBezTo>
                  <a:cubicBezTo>
                    <a:pt x="2724" y="132113"/>
                    <a:pt x="49218" y="81861"/>
                    <a:pt x="123246" y="49175"/>
                  </a:cubicBezTo>
                  <a:cubicBezTo>
                    <a:pt x="168325" y="29243"/>
                    <a:pt x="223603" y="15857"/>
                    <a:pt x="285384" y="8129"/>
                  </a:cubicBezTo>
                  <a:cubicBezTo>
                    <a:pt x="298137" y="6524"/>
                    <a:pt x="311144" y="5173"/>
                    <a:pt x="324403" y="4075"/>
                  </a:cubicBezTo>
                  <a:cubicBezTo>
                    <a:pt x="330632" y="3526"/>
                    <a:pt x="336925" y="3062"/>
                    <a:pt x="343259" y="2660"/>
                  </a:cubicBezTo>
                  <a:cubicBezTo>
                    <a:pt x="370201" y="866"/>
                    <a:pt x="398051" y="0"/>
                    <a:pt x="426556" y="0"/>
                  </a:cubicBezTo>
                  <a:cubicBezTo>
                    <a:pt x="430462" y="0"/>
                    <a:pt x="434368" y="0"/>
                    <a:pt x="438253" y="84"/>
                  </a:cubicBezTo>
                  <a:cubicBezTo>
                    <a:pt x="449951" y="169"/>
                    <a:pt x="461543" y="464"/>
                    <a:pt x="472966" y="929"/>
                  </a:cubicBezTo>
                  <a:cubicBezTo>
                    <a:pt x="478582" y="1140"/>
                    <a:pt x="484135" y="1393"/>
                    <a:pt x="489667" y="1731"/>
                  </a:cubicBezTo>
                  <a:cubicBezTo>
                    <a:pt x="521993" y="3505"/>
                    <a:pt x="553159" y="6714"/>
                    <a:pt x="582698" y="11359"/>
                  </a:cubicBezTo>
                  <a:cubicBezTo>
                    <a:pt x="592980" y="12964"/>
                    <a:pt x="603073" y="14738"/>
                    <a:pt x="612955" y="16701"/>
                  </a:cubicBezTo>
                  <a:cubicBezTo>
                    <a:pt x="617832" y="17694"/>
                    <a:pt x="622689" y="18686"/>
                    <a:pt x="627482" y="19742"/>
                  </a:cubicBezTo>
                  <a:cubicBezTo>
                    <a:pt x="664707" y="27934"/>
                    <a:pt x="698617" y="38681"/>
                    <a:pt x="728177" y="52047"/>
                  </a:cubicBezTo>
                  <a:cubicBezTo>
                    <a:pt x="784574" y="77511"/>
                    <a:pt x="825240" y="112371"/>
                    <a:pt x="843061" y="156859"/>
                  </a:cubicBezTo>
                  <a:cubicBezTo>
                    <a:pt x="849627" y="173244"/>
                    <a:pt x="853090" y="190917"/>
                    <a:pt x="853090" y="20992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1" name="Google Shape;5361;p39"/>
            <p:cNvSpPr/>
            <p:nvPr/>
          </p:nvSpPr>
          <p:spPr>
            <a:xfrm>
              <a:off x="-3265031" y="923820"/>
              <a:ext cx="2456839" cy="490369"/>
            </a:xfrm>
            <a:custGeom>
              <a:rect b="b" l="l" r="r" t="t"/>
              <a:pathLst>
                <a:path extrusionOk="0" h="170267" w="853069">
                  <a:moveTo>
                    <a:pt x="853069" y="53082"/>
                  </a:moveTo>
                  <a:cubicBezTo>
                    <a:pt x="853069" y="169022"/>
                    <a:pt x="662109" y="170268"/>
                    <a:pt x="426535" y="170268"/>
                  </a:cubicBezTo>
                  <a:cubicBezTo>
                    <a:pt x="190960" y="170268"/>
                    <a:pt x="0" y="169022"/>
                    <a:pt x="0" y="53082"/>
                  </a:cubicBezTo>
                  <a:cubicBezTo>
                    <a:pt x="0" y="50950"/>
                    <a:pt x="42" y="48817"/>
                    <a:pt x="127" y="46748"/>
                  </a:cubicBezTo>
                  <a:cubicBezTo>
                    <a:pt x="18180" y="56355"/>
                    <a:pt x="35599" y="70671"/>
                    <a:pt x="49239" y="77322"/>
                  </a:cubicBezTo>
                  <a:cubicBezTo>
                    <a:pt x="89821" y="97190"/>
                    <a:pt x="134499" y="106861"/>
                    <a:pt x="178608" y="113512"/>
                  </a:cubicBezTo>
                  <a:cubicBezTo>
                    <a:pt x="306456" y="132747"/>
                    <a:pt x="436121" y="133360"/>
                    <a:pt x="565278" y="133909"/>
                  </a:cubicBezTo>
                  <a:cubicBezTo>
                    <a:pt x="592875" y="134014"/>
                    <a:pt x="620577" y="134141"/>
                    <a:pt x="648026" y="130805"/>
                  </a:cubicBezTo>
                  <a:cubicBezTo>
                    <a:pt x="700010" y="124492"/>
                    <a:pt x="751382" y="105150"/>
                    <a:pt x="791351" y="69847"/>
                  </a:cubicBezTo>
                  <a:cubicBezTo>
                    <a:pt x="812973" y="50738"/>
                    <a:pt x="830941" y="26710"/>
                    <a:pt x="843040" y="0"/>
                  </a:cubicBezTo>
                  <a:cubicBezTo>
                    <a:pt x="849607" y="16385"/>
                    <a:pt x="853069" y="34058"/>
                    <a:pt x="853069" y="53061"/>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2" name="Google Shape;5362;p39"/>
            <p:cNvSpPr/>
            <p:nvPr/>
          </p:nvSpPr>
          <p:spPr>
            <a:xfrm>
              <a:off x="-2909875" y="471978"/>
              <a:ext cx="1742201" cy="376718"/>
            </a:xfrm>
            <a:custGeom>
              <a:rect b="b" l="l" r="r" t="t"/>
              <a:pathLst>
                <a:path extrusionOk="0" h="130805" w="604931">
                  <a:moveTo>
                    <a:pt x="604889" y="52047"/>
                  </a:moveTo>
                  <a:cubicBezTo>
                    <a:pt x="604319" y="52870"/>
                    <a:pt x="603728" y="53652"/>
                    <a:pt x="603137" y="54433"/>
                  </a:cubicBezTo>
                  <a:cubicBezTo>
                    <a:pt x="571613" y="96050"/>
                    <a:pt x="519333" y="113828"/>
                    <a:pt x="469144" y="122232"/>
                  </a:cubicBezTo>
                  <a:cubicBezTo>
                    <a:pt x="456644" y="124322"/>
                    <a:pt x="444081" y="125969"/>
                    <a:pt x="431476" y="127215"/>
                  </a:cubicBezTo>
                  <a:cubicBezTo>
                    <a:pt x="426830" y="127680"/>
                    <a:pt x="422143" y="128102"/>
                    <a:pt x="417477" y="128460"/>
                  </a:cubicBezTo>
                  <a:cubicBezTo>
                    <a:pt x="408313" y="129200"/>
                    <a:pt x="399149" y="129749"/>
                    <a:pt x="389964" y="130107"/>
                  </a:cubicBezTo>
                  <a:cubicBezTo>
                    <a:pt x="360974" y="131290"/>
                    <a:pt x="331878" y="130868"/>
                    <a:pt x="302888" y="129601"/>
                  </a:cubicBezTo>
                  <a:cubicBezTo>
                    <a:pt x="294020" y="129221"/>
                    <a:pt x="285131" y="128756"/>
                    <a:pt x="276263" y="128229"/>
                  </a:cubicBezTo>
                  <a:cubicBezTo>
                    <a:pt x="271955" y="127954"/>
                    <a:pt x="267669" y="127701"/>
                    <a:pt x="263362" y="127384"/>
                  </a:cubicBezTo>
                  <a:cubicBezTo>
                    <a:pt x="254536" y="126792"/>
                    <a:pt x="245731" y="126096"/>
                    <a:pt x="236905" y="125314"/>
                  </a:cubicBezTo>
                  <a:cubicBezTo>
                    <a:pt x="203945" y="122507"/>
                    <a:pt x="171070" y="118579"/>
                    <a:pt x="138342" y="113617"/>
                  </a:cubicBezTo>
                  <a:cubicBezTo>
                    <a:pt x="134120" y="112984"/>
                    <a:pt x="129897" y="112329"/>
                    <a:pt x="125695" y="111653"/>
                  </a:cubicBezTo>
                  <a:cubicBezTo>
                    <a:pt x="116637" y="110218"/>
                    <a:pt x="107600" y="108676"/>
                    <a:pt x="98563" y="107051"/>
                  </a:cubicBezTo>
                  <a:cubicBezTo>
                    <a:pt x="93178" y="106101"/>
                    <a:pt x="87773" y="105129"/>
                    <a:pt x="82389" y="104094"/>
                  </a:cubicBezTo>
                  <a:cubicBezTo>
                    <a:pt x="58804" y="99639"/>
                    <a:pt x="33889" y="93875"/>
                    <a:pt x="16723" y="76413"/>
                  </a:cubicBezTo>
                  <a:cubicBezTo>
                    <a:pt x="7179" y="66722"/>
                    <a:pt x="1943" y="57642"/>
                    <a:pt x="0" y="49175"/>
                  </a:cubicBezTo>
                  <a:cubicBezTo>
                    <a:pt x="45080" y="29243"/>
                    <a:pt x="100357" y="15857"/>
                    <a:pt x="162139" y="8129"/>
                  </a:cubicBezTo>
                  <a:cubicBezTo>
                    <a:pt x="174892" y="6524"/>
                    <a:pt x="187898" y="5173"/>
                    <a:pt x="201158" y="4075"/>
                  </a:cubicBezTo>
                  <a:cubicBezTo>
                    <a:pt x="207387" y="3526"/>
                    <a:pt x="213679" y="3062"/>
                    <a:pt x="220014" y="2660"/>
                  </a:cubicBezTo>
                  <a:cubicBezTo>
                    <a:pt x="246956" y="866"/>
                    <a:pt x="274806" y="0"/>
                    <a:pt x="303310" y="0"/>
                  </a:cubicBezTo>
                  <a:cubicBezTo>
                    <a:pt x="307216" y="0"/>
                    <a:pt x="311123" y="0"/>
                    <a:pt x="315008" y="84"/>
                  </a:cubicBezTo>
                  <a:cubicBezTo>
                    <a:pt x="326705" y="169"/>
                    <a:pt x="338297" y="464"/>
                    <a:pt x="349720" y="929"/>
                  </a:cubicBezTo>
                  <a:cubicBezTo>
                    <a:pt x="355337" y="1140"/>
                    <a:pt x="360890" y="1393"/>
                    <a:pt x="366422" y="1731"/>
                  </a:cubicBezTo>
                  <a:cubicBezTo>
                    <a:pt x="398748" y="3505"/>
                    <a:pt x="429913" y="6714"/>
                    <a:pt x="459452" y="11359"/>
                  </a:cubicBezTo>
                  <a:cubicBezTo>
                    <a:pt x="469735" y="12964"/>
                    <a:pt x="479828" y="14738"/>
                    <a:pt x="489709" y="16701"/>
                  </a:cubicBezTo>
                  <a:cubicBezTo>
                    <a:pt x="494587" y="17694"/>
                    <a:pt x="499443" y="18686"/>
                    <a:pt x="504236" y="19742"/>
                  </a:cubicBezTo>
                  <a:cubicBezTo>
                    <a:pt x="541461" y="27934"/>
                    <a:pt x="575371" y="38681"/>
                    <a:pt x="604931" y="52047"/>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3" name="Google Shape;5363;p39"/>
            <p:cNvSpPr/>
            <p:nvPr/>
          </p:nvSpPr>
          <p:spPr>
            <a:xfrm>
              <a:off x="-2678644" y="479701"/>
              <a:ext cx="402345" cy="527005"/>
            </a:xfrm>
            <a:custGeom>
              <a:rect b="b" l="l" r="r" t="t"/>
              <a:pathLst>
                <a:path extrusionOk="0" h="182988" w="139703">
                  <a:moveTo>
                    <a:pt x="139704" y="0"/>
                  </a:moveTo>
                  <a:cubicBezTo>
                    <a:pt x="107610" y="32664"/>
                    <a:pt x="80013" y="70142"/>
                    <a:pt x="58054" y="110935"/>
                  </a:cubicBezTo>
                  <a:cubicBezTo>
                    <a:pt x="56703" y="113469"/>
                    <a:pt x="55351" y="116024"/>
                    <a:pt x="54042" y="118579"/>
                  </a:cubicBezTo>
                  <a:cubicBezTo>
                    <a:pt x="53261" y="120078"/>
                    <a:pt x="52480" y="121577"/>
                    <a:pt x="51741" y="123097"/>
                  </a:cubicBezTo>
                  <a:cubicBezTo>
                    <a:pt x="43168" y="140052"/>
                    <a:pt x="35187" y="157472"/>
                    <a:pt x="24228" y="172843"/>
                  </a:cubicBezTo>
                  <a:cubicBezTo>
                    <a:pt x="20048" y="178734"/>
                    <a:pt x="13523" y="184900"/>
                    <a:pt x="6957" y="182429"/>
                  </a:cubicBezTo>
                  <a:cubicBezTo>
                    <a:pt x="3578" y="181141"/>
                    <a:pt x="1657" y="178228"/>
                    <a:pt x="728" y="174638"/>
                  </a:cubicBezTo>
                  <a:cubicBezTo>
                    <a:pt x="-412" y="170267"/>
                    <a:pt x="-74" y="164904"/>
                    <a:pt x="791" y="160386"/>
                  </a:cubicBezTo>
                  <a:cubicBezTo>
                    <a:pt x="2312" y="152637"/>
                    <a:pt x="4149" y="144972"/>
                    <a:pt x="6365" y="137434"/>
                  </a:cubicBezTo>
                  <a:cubicBezTo>
                    <a:pt x="9659" y="126159"/>
                    <a:pt x="13671" y="115137"/>
                    <a:pt x="18253" y="104369"/>
                  </a:cubicBezTo>
                  <a:cubicBezTo>
                    <a:pt x="30225" y="76413"/>
                    <a:pt x="46272" y="50231"/>
                    <a:pt x="64536" y="26245"/>
                  </a:cubicBezTo>
                  <a:cubicBezTo>
                    <a:pt x="70068" y="19024"/>
                    <a:pt x="75832" y="12120"/>
                    <a:pt x="81808" y="5468"/>
                  </a:cubicBezTo>
                  <a:cubicBezTo>
                    <a:pt x="94561" y="3864"/>
                    <a:pt x="107567" y="2513"/>
                    <a:pt x="120827" y="1415"/>
                  </a:cubicBezTo>
                  <a:cubicBezTo>
                    <a:pt x="127056" y="866"/>
                    <a:pt x="133348" y="401"/>
                    <a:pt x="1396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4" name="Google Shape;5364;p39"/>
            <p:cNvSpPr/>
            <p:nvPr/>
          </p:nvSpPr>
          <p:spPr>
            <a:xfrm>
              <a:off x="-2676547" y="479701"/>
              <a:ext cx="400248" cy="527005"/>
            </a:xfrm>
            <a:custGeom>
              <a:rect b="b" l="l" r="r" t="t"/>
              <a:pathLst>
                <a:path extrusionOk="0" h="182988" w="138975">
                  <a:moveTo>
                    <a:pt x="138976" y="0"/>
                  </a:moveTo>
                  <a:cubicBezTo>
                    <a:pt x="106882" y="32664"/>
                    <a:pt x="79285" y="70142"/>
                    <a:pt x="57326" y="110935"/>
                  </a:cubicBezTo>
                  <a:cubicBezTo>
                    <a:pt x="55975" y="113469"/>
                    <a:pt x="54623" y="116024"/>
                    <a:pt x="53314" y="118579"/>
                  </a:cubicBezTo>
                  <a:cubicBezTo>
                    <a:pt x="52533" y="120078"/>
                    <a:pt x="51752" y="121577"/>
                    <a:pt x="51013" y="123097"/>
                  </a:cubicBezTo>
                  <a:cubicBezTo>
                    <a:pt x="42440" y="140052"/>
                    <a:pt x="34459" y="157472"/>
                    <a:pt x="23500" y="172843"/>
                  </a:cubicBezTo>
                  <a:cubicBezTo>
                    <a:pt x="19320" y="178734"/>
                    <a:pt x="12795" y="184900"/>
                    <a:pt x="6229" y="182429"/>
                  </a:cubicBezTo>
                  <a:cubicBezTo>
                    <a:pt x="2850" y="181141"/>
                    <a:pt x="929" y="178228"/>
                    <a:pt x="0" y="174638"/>
                  </a:cubicBezTo>
                  <a:cubicBezTo>
                    <a:pt x="6925" y="169360"/>
                    <a:pt x="13133" y="162877"/>
                    <a:pt x="18391" y="155846"/>
                  </a:cubicBezTo>
                  <a:cubicBezTo>
                    <a:pt x="29096" y="141573"/>
                    <a:pt x="36634" y="125104"/>
                    <a:pt x="44678" y="108972"/>
                  </a:cubicBezTo>
                  <a:cubicBezTo>
                    <a:pt x="45565" y="107198"/>
                    <a:pt x="46452" y="105425"/>
                    <a:pt x="47360" y="103630"/>
                  </a:cubicBezTo>
                  <a:cubicBezTo>
                    <a:pt x="66616" y="66046"/>
                    <a:pt x="91215" y="31482"/>
                    <a:pt x="120120" y="1415"/>
                  </a:cubicBezTo>
                  <a:cubicBezTo>
                    <a:pt x="126349" y="866"/>
                    <a:pt x="132641" y="401"/>
                    <a:pt x="1389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5" name="Google Shape;5365;p39"/>
            <p:cNvSpPr/>
            <p:nvPr/>
          </p:nvSpPr>
          <p:spPr>
            <a:xfrm>
              <a:off x="-2259518" y="472220"/>
              <a:ext cx="404980" cy="534488"/>
            </a:xfrm>
            <a:custGeom>
              <a:rect b="b" l="l" r="r" t="t"/>
              <a:pathLst>
                <a:path extrusionOk="0" h="185586" w="140618">
                  <a:moveTo>
                    <a:pt x="140619" y="1647"/>
                  </a:moveTo>
                  <a:cubicBezTo>
                    <a:pt x="106118" y="36549"/>
                    <a:pt x="76790" y="77005"/>
                    <a:pt x="54028" y="121177"/>
                  </a:cubicBezTo>
                  <a:cubicBezTo>
                    <a:pt x="53247" y="122676"/>
                    <a:pt x="52466" y="124175"/>
                    <a:pt x="51727" y="125695"/>
                  </a:cubicBezTo>
                  <a:cubicBezTo>
                    <a:pt x="51304" y="126519"/>
                    <a:pt x="50903" y="127321"/>
                    <a:pt x="50502" y="128144"/>
                  </a:cubicBezTo>
                  <a:cubicBezTo>
                    <a:pt x="42373" y="144339"/>
                    <a:pt x="34645" y="160809"/>
                    <a:pt x="24235" y="175441"/>
                  </a:cubicBezTo>
                  <a:cubicBezTo>
                    <a:pt x="20055" y="181332"/>
                    <a:pt x="13531" y="187497"/>
                    <a:pt x="6943" y="185027"/>
                  </a:cubicBezTo>
                  <a:cubicBezTo>
                    <a:pt x="3586" y="183739"/>
                    <a:pt x="1664" y="180825"/>
                    <a:pt x="735" y="177236"/>
                  </a:cubicBezTo>
                  <a:cubicBezTo>
                    <a:pt x="-405" y="172865"/>
                    <a:pt x="-89" y="167502"/>
                    <a:pt x="798" y="162983"/>
                  </a:cubicBezTo>
                  <a:cubicBezTo>
                    <a:pt x="2319" y="155234"/>
                    <a:pt x="4177" y="147570"/>
                    <a:pt x="6394" y="140032"/>
                  </a:cubicBezTo>
                  <a:cubicBezTo>
                    <a:pt x="7851" y="135049"/>
                    <a:pt x="9434" y="130129"/>
                    <a:pt x="11145" y="125230"/>
                  </a:cubicBezTo>
                  <a:cubicBezTo>
                    <a:pt x="23433" y="90370"/>
                    <a:pt x="42373" y="58002"/>
                    <a:pt x="64564" y="28843"/>
                  </a:cubicBezTo>
                  <a:cubicBezTo>
                    <a:pt x="72313" y="18665"/>
                    <a:pt x="80611" y="9164"/>
                    <a:pt x="89205" y="0"/>
                  </a:cubicBezTo>
                  <a:cubicBezTo>
                    <a:pt x="100902" y="85"/>
                    <a:pt x="112494" y="380"/>
                    <a:pt x="123917" y="845"/>
                  </a:cubicBezTo>
                  <a:cubicBezTo>
                    <a:pt x="129534" y="1056"/>
                    <a:pt x="135087" y="1309"/>
                    <a:pt x="140619" y="16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6" name="Google Shape;5366;p39"/>
            <p:cNvSpPr/>
            <p:nvPr/>
          </p:nvSpPr>
          <p:spPr>
            <a:xfrm>
              <a:off x="-2257401" y="474715"/>
              <a:ext cx="402863" cy="531994"/>
            </a:xfrm>
            <a:custGeom>
              <a:rect b="b" l="l" r="r" t="t"/>
              <a:pathLst>
                <a:path extrusionOk="0" h="184720" w="139883">
                  <a:moveTo>
                    <a:pt x="139884" y="781"/>
                  </a:moveTo>
                  <a:cubicBezTo>
                    <a:pt x="105383" y="35683"/>
                    <a:pt x="76055" y="76139"/>
                    <a:pt x="53293" y="120311"/>
                  </a:cubicBezTo>
                  <a:cubicBezTo>
                    <a:pt x="52512" y="121810"/>
                    <a:pt x="51731" y="123309"/>
                    <a:pt x="50992" y="124829"/>
                  </a:cubicBezTo>
                  <a:cubicBezTo>
                    <a:pt x="50569" y="125653"/>
                    <a:pt x="50168" y="126455"/>
                    <a:pt x="49767" y="127278"/>
                  </a:cubicBezTo>
                  <a:cubicBezTo>
                    <a:pt x="41638" y="143473"/>
                    <a:pt x="33910" y="159943"/>
                    <a:pt x="23500" y="174575"/>
                  </a:cubicBezTo>
                  <a:cubicBezTo>
                    <a:pt x="19320" y="180466"/>
                    <a:pt x="12796" y="186631"/>
                    <a:pt x="6208" y="184161"/>
                  </a:cubicBezTo>
                  <a:cubicBezTo>
                    <a:pt x="2851" y="182873"/>
                    <a:pt x="929" y="179959"/>
                    <a:pt x="0" y="176370"/>
                  </a:cubicBezTo>
                  <a:cubicBezTo>
                    <a:pt x="6926" y="171091"/>
                    <a:pt x="13133" y="164609"/>
                    <a:pt x="18370" y="157578"/>
                  </a:cubicBezTo>
                  <a:cubicBezTo>
                    <a:pt x="25591" y="147929"/>
                    <a:pt x="31376" y="137287"/>
                    <a:pt x="36845" y="126434"/>
                  </a:cubicBezTo>
                  <a:cubicBezTo>
                    <a:pt x="40392" y="119445"/>
                    <a:pt x="43770" y="112350"/>
                    <a:pt x="47339" y="105382"/>
                  </a:cubicBezTo>
                  <a:cubicBezTo>
                    <a:pt x="67271" y="66469"/>
                    <a:pt x="92946" y="30785"/>
                    <a:pt x="123161" y="0"/>
                  </a:cubicBezTo>
                  <a:cubicBezTo>
                    <a:pt x="128778" y="211"/>
                    <a:pt x="134331" y="464"/>
                    <a:pt x="139863" y="8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7" name="Google Shape;5367;p39"/>
            <p:cNvSpPr/>
            <p:nvPr/>
          </p:nvSpPr>
          <p:spPr>
            <a:xfrm>
              <a:off x="-1813953" y="504702"/>
              <a:ext cx="356374" cy="502016"/>
            </a:xfrm>
            <a:custGeom>
              <a:rect b="b" l="l" r="r" t="t"/>
              <a:pathLst>
                <a:path extrusionOk="0" h="174311" w="123741">
                  <a:moveTo>
                    <a:pt x="123741" y="8382"/>
                  </a:moveTo>
                  <a:cubicBezTo>
                    <a:pt x="96503" y="38935"/>
                    <a:pt x="72982" y="73141"/>
                    <a:pt x="54042" y="109901"/>
                  </a:cubicBezTo>
                  <a:cubicBezTo>
                    <a:pt x="53261" y="111400"/>
                    <a:pt x="52480" y="112899"/>
                    <a:pt x="51741" y="114420"/>
                  </a:cubicBezTo>
                  <a:cubicBezTo>
                    <a:pt x="51508" y="114884"/>
                    <a:pt x="51255" y="115391"/>
                    <a:pt x="51023" y="115856"/>
                  </a:cubicBezTo>
                  <a:cubicBezTo>
                    <a:pt x="42704" y="132367"/>
                    <a:pt x="34870" y="149216"/>
                    <a:pt x="24228" y="164165"/>
                  </a:cubicBezTo>
                  <a:cubicBezTo>
                    <a:pt x="20048" y="170057"/>
                    <a:pt x="13523" y="176222"/>
                    <a:pt x="6957" y="173752"/>
                  </a:cubicBezTo>
                  <a:cubicBezTo>
                    <a:pt x="3579" y="172463"/>
                    <a:pt x="1657" y="169550"/>
                    <a:pt x="728" y="165960"/>
                  </a:cubicBezTo>
                  <a:cubicBezTo>
                    <a:pt x="-412" y="161590"/>
                    <a:pt x="-74" y="156226"/>
                    <a:pt x="791" y="151708"/>
                  </a:cubicBezTo>
                  <a:cubicBezTo>
                    <a:pt x="2333" y="143959"/>
                    <a:pt x="4170" y="136294"/>
                    <a:pt x="6387" y="128756"/>
                  </a:cubicBezTo>
                  <a:cubicBezTo>
                    <a:pt x="7358" y="125399"/>
                    <a:pt x="8414" y="122063"/>
                    <a:pt x="9512" y="118748"/>
                  </a:cubicBezTo>
                  <a:cubicBezTo>
                    <a:pt x="21716" y="82051"/>
                    <a:pt x="41373" y="48036"/>
                    <a:pt x="64557" y="17567"/>
                  </a:cubicBezTo>
                  <a:cubicBezTo>
                    <a:pt x="69181" y="11486"/>
                    <a:pt x="74017" y="5659"/>
                    <a:pt x="78957" y="0"/>
                  </a:cubicBezTo>
                  <a:cubicBezTo>
                    <a:pt x="89240" y="1605"/>
                    <a:pt x="99333" y="3379"/>
                    <a:pt x="109214" y="5342"/>
                  </a:cubicBezTo>
                  <a:cubicBezTo>
                    <a:pt x="114092" y="6334"/>
                    <a:pt x="118948" y="7327"/>
                    <a:pt x="12374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8" name="Google Shape;5368;p39"/>
            <p:cNvSpPr/>
            <p:nvPr/>
          </p:nvSpPr>
          <p:spPr>
            <a:xfrm>
              <a:off x="-1811856" y="520092"/>
              <a:ext cx="354277" cy="486628"/>
            </a:xfrm>
            <a:custGeom>
              <a:rect b="b" l="l" r="r" t="t"/>
              <a:pathLst>
                <a:path extrusionOk="0" h="168968" w="123013">
                  <a:moveTo>
                    <a:pt x="123013" y="3040"/>
                  </a:moveTo>
                  <a:cubicBezTo>
                    <a:pt x="95775" y="33593"/>
                    <a:pt x="72254" y="67799"/>
                    <a:pt x="53314" y="104559"/>
                  </a:cubicBezTo>
                  <a:cubicBezTo>
                    <a:pt x="52533" y="106058"/>
                    <a:pt x="51752" y="107557"/>
                    <a:pt x="51013" y="109077"/>
                  </a:cubicBezTo>
                  <a:cubicBezTo>
                    <a:pt x="50781" y="109542"/>
                    <a:pt x="50527" y="110049"/>
                    <a:pt x="50295" y="110514"/>
                  </a:cubicBezTo>
                  <a:cubicBezTo>
                    <a:pt x="41976" y="127025"/>
                    <a:pt x="34142" y="143874"/>
                    <a:pt x="23500" y="158823"/>
                  </a:cubicBezTo>
                  <a:cubicBezTo>
                    <a:pt x="19320" y="164714"/>
                    <a:pt x="12796" y="170880"/>
                    <a:pt x="6229" y="168410"/>
                  </a:cubicBezTo>
                  <a:cubicBezTo>
                    <a:pt x="2851" y="167121"/>
                    <a:pt x="929" y="164208"/>
                    <a:pt x="0" y="160618"/>
                  </a:cubicBezTo>
                  <a:cubicBezTo>
                    <a:pt x="6926" y="155340"/>
                    <a:pt x="13133" y="148857"/>
                    <a:pt x="18391" y="141826"/>
                  </a:cubicBezTo>
                  <a:cubicBezTo>
                    <a:pt x="25359" y="132494"/>
                    <a:pt x="30996" y="122253"/>
                    <a:pt x="36296" y="111780"/>
                  </a:cubicBezTo>
                  <a:cubicBezTo>
                    <a:pt x="40033" y="104432"/>
                    <a:pt x="43602" y="96979"/>
                    <a:pt x="47360" y="89631"/>
                  </a:cubicBezTo>
                  <a:cubicBezTo>
                    <a:pt x="63977" y="57221"/>
                    <a:pt x="84585" y="27006"/>
                    <a:pt x="108486" y="0"/>
                  </a:cubicBezTo>
                  <a:cubicBezTo>
                    <a:pt x="113364" y="992"/>
                    <a:pt x="118220" y="1985"/>
                    <a:pt x="123013" y="30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69" name="Google Shape;5369;p39"/>
            <p:cNvSpPr/>
            <p:nvPr/>
          </p:nvSpPr>
          <p:spPr>
            <a:xfrm>
              <a:off x="-3161895" y="975175"/>
              <a:ext cx="64443" cy="63487"/>
            </a:xfrm>
            <a:custGeom>
              <a:rect b="b" l="l" r="r" t="t"/>
              <a:pathLst>
                <a:path extrusionOk="0" h="22044" w="22376">
                  <a:moveTo>
                    <a:pt x="22030" y="8229"/>
                  </a:moveTo>
                  <a:cubicBezTo>
                    <a:pt x="21693" y="7385"/>
                    <a:pt x="21355" y="6540"/>
                    <a:pt x="21017" y="5717"/>
                  </a:cubicBezTo>
                  <a:cubicBezTo>
                    <a:pt x="20384" y="4492"/>
                    <a:pt x="19518" y="3500"/>
                    <a:pt x="18420" y="2760"/>
                  </a:cubicBezTo>
                  <a:cubicBezTo>
                    <a:pt x="17449" y="1832"/>
                    <a:pt x="16308" y="1198"/>
                    <a:pt x="14978" y="860"/>
                  </a:cubicBezTo>
                  <a:lnTo>
                    <a:pt x="13373" y="396"/>
                  </a:lnTo>
                  <a:cubicBezTo>
                    <a:pt x="11494" y="-132"/>
                    <a:pt x="9636" y="-132"/>
                    <a:pt x="7757" y="396"/>
                  </a:cubicBezTo>
                  <a:cubicBezTo>
                    <a:pt x="5962" y="924"/>
                    <a:pt x="4421" y="1874"/>
                    <a:pt x="3091" y="3225"/>
                  </a:cubicBezTo>
                  <a:cubicBezTo>
                    <a:pt x="2542" y="3964"/>
                    <a:pt x="1993" y="4703"/>
                    <a:pt x="1444" y="5463"/>
                  </a:cubicBezTo>
                  <a:cubicBezTo>
                    <a:pt x="494" y="7174"/>
                    <a:pt x="8" y="9032"/>
                    <a:pt x="8" y="11038"/>
                  </a:cubicBezTo>
                  <a:cubicBezTo>
                    <a:pt x="-55" y="12558"/>
                    <a:pt x="261" y="13972"/>
                    <a:pt x="916" y="15282"/>
                  </a:cubicBezTo>
                  <a:cubicBezTo>
                    <a:pt x="1338" y="16654"/>
                    <a:pt x="2077" y="17837"/>
                    <a:pt x="3091" y="18829"/>
                  </a:cubicBezTo>
                  <a:cubicBezTo>
                    <a:pt x="5751" y="21616"/>
                    <a:pt x="9721" y="22693"/>
                    <a:pt x="13352" y="21658"/>
                  </a:cubicBezTo>
                  <a:lnTo>
                    <a:pt x="14957" y="21194"/>
                  </a:lnTo>
                  <a:cubicBezTo>
                    <a:pt x="15759" y="20835"/>
                    <a:pt x="16562" y="20476"/>
                    <a:pt x="17364" y="20138"/>
                  </a:cubicBezTo>
                  <a:cubicBezTo>
                    <a:pt x="18547" y="19484"/>
                    <a:pt x="19497" y="18576"/>
                    <a:pt x="20193" y="17414"/>
                  </a:cubicBezTo>
                  <a:cubicBezTo>
                    <a:pt x="20827" y="16760"/>
                    <a:pt x="21249" y="15978"/>
                    <a:pt x="21502" y="15092"/>
                  </a:cubicBezTo>
                  <a:cubicBezTo>
                    <a:pt x="22136" y="13825"/>
                    <a:pt x="22432" y="12473"/>
                    <a:pt x="22368" y="11017"/>
                  </a:cubicBezTo>
                  <a:cubicBezTo>
                    <a:pt x="22242" y="10088"/>
                    <a:pt x="22136" y="9137"/>
                    <a:pt x="22009" y="8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0" name="Google Shape;5370;p39"/>
            <p:cNvSpPr/>
            <p:nvPr/>
          </p:nvSpPr>
          <p:spPr>
            <a:xfrm>
              <a:off x="-3062409" y="860436"/>
              <a:ext cx="50440" cy="54544"/>
            </a:xfrm>
            <a:custGeom>
              <a:rect b="b" l="l" r="r" t="t"/>
              <a:pathLst>
                <a:path extrusionOk="0" h="18939" w="17514">
                  <a:moveTo>
                    <a:pt x="8757" y="0"/>
                  </a:moveTo>
                  <a:cubicBezTo>
                    <a:pt x="-2919" y="0"/>
                    <a:pt x="-2919" y="18940"/>
                    <a:pt x="8757" y="18940"/>
                  </a:cubicBezTo>
                  <a:cubicBezTo>
                    <a:pt x="20434" y="18940"/>
                    <a:pt x="20434" y="0"/>
                    <a:pt x="875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1" name="Google Shape;5371;p39"/>
            <p:cNvSpPr/>
            <p:nvPr/>
          </p:nvSpPr>
          <p:spPr>
            <a:xfrm>
              <a:off x="-2987614" y="1026744"/>
              <a:ext cx="49778" cy="53816"/>
            </a:xfrm>
            <a:custGeom>
              <a:rect b="b" l="l" r="r" t="t"/>
              <a:pathLst>
                <a:path extrusionOk="0" h="18686" w="17284">
                  <a:moveTo>
                    <a:pt x="8638" y="0"/>
                  </a:moveTo>
                  <a:cubicBezTo>
                    <a:pt x="-2869" y="0"/>
                    <a:pt x="-2890" y="18686"/>
                    <a:pt x="8638" y="18686"/>
                  </a:cubicBezTo>
                  <a:cubicBezTo>
                    <a:pt x="20167" y="18686"/>
                    <a:pt x="20167" y="0"/>
                    <a:pt x="86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2" name="Google Shape;5372;p39"/>
            <p:cNvSpPr/>
            <p:nvPr/>
          </p:nvSpPr>
          <p:spPr>
            <a:xfrm>
              <a:off x="-2828560" y="1131775"/>
              <a:ext cx="63458" cy="61560"/>
            </a:xfrm>
            <a:custGeom>
              <a:rect b="b" l="l" r="r" t="t"/>
              <a:pathLst>
                <a:path extrusionOk="0" h="21375" w="22034">
                  <a:moveTo>
                    <a:pt x="21710" y="7884"/>
                  </a:moveTo>
                  <a:cubicBezTo>
                    <a:pt x="21224" y="6110"/>
                    <a:pt x="20358" y="4547"/>
                    <a:pt x="19112" y="3239"/>
                  </a:cubicBezTo>
                  <a:cubicBezTo>
                    <a:pt x="18437" y="2690"/>
                    <a:pt x="17761" y="2141"/>
                    <a:pt x="17064" y="1592"/>
                  </a:cubicBezTo>
                  <a:cubicBezTo>
                    <a:pt x="15502" y="641"/>
                    <a:pt x="13792" y="155"/>
                    <a:pt x="11976" y="155"/>
                  </a:cubicBezTo>
                  <a:cubicBezTo>
                    <a:pt x="11406" y="114"/>
                    <a:pt x="10835" y="50"/>
                    <a:pt x="10244" y="8"/>
                  </a:cubicBezTo>
                  <a:cubicBezTo>
                    <a:pt x="8830" y="-55"/>
                    <a:pt x="7521" y="261"/>
                    <a:pt x="6296" y="937"/>
                  </a:cubicBezTo>
                  <a:cubicBezTo>
                    <a:pt x="5029" y="1359"/>
                    <a:pt x="3931" y="2098"/>
                    <a:pt x="3002" y="3154"/>
                  </a:cubicBezTo>
                  <a:cubicBezTo>
                    <a:pt x="2010" y="4125"/>
                    <a:pt x="1292" y="5265"/>
                    <a:pt x="891" y="6595"/>
                  </a:cubicBezTo>
                  <a:cubicBezTo>
                    <a:pt x="257" y="7862"/>
                    <a:pt x="-38" y="9235"/>
                    <a:pt x="4" y="10713"/>
                  </a:cubicBezTo>
                  <a:cubicBezTo>
                    <a:pt x="131" y="11663"/>
                    <a:pt x="257" y="12613"/>
                    <a:pt x="363" y="13542"/>
                  </a:cubicBezTo>
                  <a:cubicBezTo>
                    <a:pt x="848" y="15358"/>
                    <a:pt x="1735" y="16921"/>
                    <a:pt x="2981" y="18251"/>
                  </a:cubicBezTo>
                  <a:cubicBezTo>
                    <a:pt x="3678" y="18800"/>
                    <a:pt x="4353" y="19370"/>
                    <a:pt x="5050" y="19919"/>
                  </a:cubicBezTo>
                  <a:cubicBezTo>
                    <a:pt x="6655" y="20890"/>
                    <a:pt x="8365" y="21376"/>
                    <a:pt x="10202" y="21376"/>
                  </a:cubicBezTo>
                  <a:cubicBezTo>
                    <a:pt x="10772" y="21333"/>
                    <a:pt x="11342" y="21270"/>
                    <a:pt x="11933" y="21228"/>
                  </a:cubicBezTo>
                  <a:cubicBezTo>
                    <a:pt x="13327" y="21291"/>
                    <a:pt x="14615" y="20975"/>
                    <a:pt x="15819" y="20320"/>
                  </a:cubicBezTo>
                  <a:cubicBezTo>
                    <a:pt x="17064" y="19898"/>
                    <a:pt x="18141" y="19180"/>
                    <a:pt x="19070" y="18145"/>
                  </a:cubicBezTo>
                  <a:cubicBezTo>
                    <a:pt x="20063" y="17195"/>
                    <a:pt x="20738" y="16055"/>
                    <a:pt x="21161" y="14767"/>
                  </a:cubicBezTo>
                  <a:cubicBezTo>
                    <a:pt x="21794" y="13521"/>
                    <a:pt x="22090" y="12170"/>
                    <a:pt x="22026" y="10713"/>
                  </a:cubicBezTo>
                  <a:cubicBezTo>
                    <a:pt x="21900" y="9784"/>
                    <a:pt x="21794" y="8855"/>
                    <a:pt x="21667" y="7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3" name="Google Shape;5373;p39"/>
            <p:cNvSpPr/>
            <p:nvPr/>
          </p:nvSpPr>
          <p:spPr>
            <a:xfrm>
              <a:off x="-1366081" y="1192482"/>
              <a:ext cx="66061" cy="64417"/>
            </a:xfrm>
            <a:custGeom>
              <a:rect b="b" l="l" r="r" t="t"/>
              <a:pathLst>
                <a:path extrusionOk="0" h="22367" w="22938">
                  <a:moveTo>
                    <a:pt x="22554" y="8285"/>
                  </a:moveTo>
                  <a:cubicBezTo>
                    <a:pt x="22195" y="7419"/>
                    <a:pt x="21857" y="6532"/>
                    <a:pt x="21499" y="5666"/>
                  </a:cubicBezTo>
                  <a:cubicBezTo>
                    <a:pt x="20844" y="4399"/>
                    <a:pt x="19936" y="3365"/>
                    <a:pt x="18796" y="2584"/>
                  </a:cubicBezTo>
                  <a:cubicBezTo>
                    <a:pt x="17782" y="1613"/>
                    <a:pt x="16600" y="958"/>
                    <a:pt x="15227" y="620"/>
                  </a:cubicBezTo>
                  <a:cubicBezTo>
                    <a:pt x="13813" y="135"/>
                    <a:pt x="12208" y="135"/>
                    <a:pt x="10709" y="8"/>
                  </a:cubicBezTo>
                  <a:cubicBezTo>
                    <a:pt x="9231" y="-55"/>
                    <a:pt x="7859" y="261"/>
                    <a:pt x="6592" y="979"/>
                  </a:cubicBezTo>
                  <a:cubicBezTo>
                    <a:pt x="5261" y="1422"/>
                    <a:pt x="4121" y="2204"/>
                    <a:pt x="3150" y="3281"/>
                  </a:cubicBezTo>
                  <a:cubicBezTo>
                    <a:pt x="2115" y="4294"/>
                    <a:pt x="1376" y="5497"/>
                    <a:pt x="933" y="6870"/>
                  </a:cubicBezTo>
                  <a:cubicBezTo>
                    <a:pt x="257" y="8200"/>
                    <a:pt x="-38" y="9636"/>
                    <a:pt x="4" y="11178"/>
                  </a:cubicBezTo>
                  <a:cubicBezTo>
                    <a:pt x="131" y="12170"/>
                    <a:pt x="257" y="13162"/>
                    <a:pt x="384" y="14155"/>
                  </a:cubicBezTo>
                  <a:cubicBezTo>
                    <a:pt x="891" y="16055"/>
                    <a:pt x="1820" y="17702"/>
                    <a:pt x="3129" y="19096"/>
                  </a:cubicBezTo>
                  <a:cubicBezTo>
                    <a:pt x="3847" y="19687"/>
                    <a:pt x="4565" y="20256"/>
                    <a:pt x="5304" y="20848"/>
                  </a:cubicBezTo>
                  <a:cubicBezTo>
                    <a:pt x="6972" y="21861"/>
                    <a:pt x="8767" y="22368"/>
                    <a:pt x="10709" y="22368"/>
                  </a:cubicBezTo>
                  <a:cubicBezTo>
                    <a:pt x="12208" y="22242"/>
                    <a:pt x="13813" y="22242"/>
                    <a:pt x="15227" y="21756"/>
                  </a:cubicBezTo>
                  <a:cubicBezTo>
                    <a:pt x="16072" y="21397"/>
                    <a:pt x="16896" y="21017"/>
                    <a:pt x="17740" y="20658"/>
                  </a:cubicBezTo>
                  <a:cubicBezTo>
                    <a:pt x="18965" y="19961"/>
                    <a:pt x="19936" y="19032"/>
                    <a:pt x="20675" y="17828"/>
                  </a:cubicBezTo>
                  <a:cubicBezTo>
                    <a:pt x="21330" y="17153"/>
                    <a:pt x="21773" y="16329"/>
                    <a:pt x="22027" y="15422"/>
                  </a:cubicBezTo>
                  <a:cubicBezTo>
                    <a:pt x="22681" y="14112"/>
                    <a:pt x="22977" y="12719"/>
                    <a:pt x="22934" y="11199"/>
                  </a:cubicBezTo>
                  <a:lnTo>
                    <a:pt x="22554" y="828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4" name="Google Shape;5374;p39"/>
            <p:cNvSpPr/>
            <p:nvPr/>
          </p:nvSpPr>
          <p:spPr>
            <a:xfrm>
              <a:off x="-1840588" y="1157041"/>
              <a:ext cx="58078" cy="62816"/>
            </a:xfrm>
            <a:custGeom>
              <a:rect b="b" l="l" r="r" t="t"/>
              <a:pathLst>
                <a:path extrusionOk="0" h="21811" w="20166">
                  <a:moveTo>
                    <a:pt x="10080" y="0"/>
                  </a:moveTo>
                  <a:cubicBezTo>
                    <a:pt x="-3349" y="0"/>
                    <a:pt x="-3370" y="21811"/>
                    <a:pt x="10080" y="21811"/>
                  </a:cubicBezTo>
                  <a:cubicBezTo>
                    <a:pt x="23529" y="21811"/>
                    <a:pt x="23529" y="0"/>
                    <a:pt x="100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5" name="Google Shape;5375;p39"/>
            <p:cNvSpPr/>
            <p:nvPr/>
          </p:nvSpPr>
          <p:spPr>
            <a:xfrm>
              <a:off x="-2149449" y="1146494"/>
              <a:ext cx="65284" cy="63144"/>
            </a:xfrm>
            <a:custGeom>
              <a:rect b="b" l="l" r="r" t="t"/>
              <a:pathLst>
                <a:path extrusionOk="0" h="21925" w="22668">
                  <a:moveTo>
                    <a:pt x="22280" y="8074"/>
                  </a:moveTo>
                  <a:cubicBezTo>
                    <a:pt x="21794" y="6237"/>
                    <a:pt x="20886" y="4632"/>
                    <a:pt x="19598" y="3281"/>
                  </a:cubicBezTo>
                  <a:cubicBezTo>
                    <a:pt x="18902" y="2711"/>
                    <a:pt x="18184" y="2141"/>
                    <a:pt x="17487" y="1570"/>
                  </a:cubicBezTo>
                  <a:cubicBezTo>
                    <a:pt x="15861" y="578"/>
                    <a:pt x="14109" y="92"/>
                    <a:pt x="12229" y="92"/>
                  </a:cubicBezTo>
                  <a:cubicBezTo>
                    <a:pt x="11659" y="71"/>
                    <a:pt x="11089" y="50"/>
                    <a:pt x="10498" y="8"/>
                  </a:cubicBezTo>
                  <a:cubicBezTo>
                    <a:pt x="9062" y="-55"/>
                    <a:pt x="7711" y="262"/>
                    <a:pt x="6465" y="958"/>
                  </a:cubicBezTo>
                  <a:cubicBezTo>
                    <a:pt x="5156" y="1401"/>
                    <a:pt x="4037" y="2162"/>
                    <a:pt x="3087" y="3217"/>
                  </a:cubicBezTo>
                  <a:cubicBezTo>
                    <a:pt x="2073" y="4210"/>
                    <a:pt x="1334" y="5392"/>
                    <a:pt x="912" y="6743"/>
                  </a:cubicBezTo>
                  <a:cubicBezTo>
                    <a:pt x="257" y="8053"/>
                    <a:pt x="-38" y="9446"/>
                    <a:pt x="4" y="10966"/>
                  </a:cubicBezTo>
                  <a:lnTo>
                    <a:pt x="384" y="13880"/>
                  </a:lnTo>
                  <a:cubicBezTo>
                    <a:pt x="891" y="15738"/>
                    <a:pt x="1778" y="17343"/>
                    <a:pt x="3087" y="18716"/>
                  </a:cubicBezTo>
                  <a:lnTo>
                    <a:pt x="5219" y="20426"/>
                  </a:lnTo>
                  <a:cubicBezTo>
                    <a:pt x="6845" y="21418"/>
                    <a:pt x="8619" y="21925"/>
                    <a:pt x="10519" y="21925"/>
                  </a:cubicBezTo>
                  <a:cubicBezTo>
                    <a:pt x="11089" y="21904"/>
                    <a:pt x="11659" y="21883"/>
                    <a:pt x="12250" y="21841"/>
                  </a:cubicBezTo>
                  <a:cubicBezTo>
                    <a:pt x="13686" y="21904"/>
                    <a:pt x="15016" y="21587"/>
                    <a:pt x="16262" y="20911"/>
                  </a:cubicBezTo>
                  <a:cubicBezTo>
                    <a:pt x="17550" y="20468"/>
                    <a:pt x="18669" y="19729"/>
                    <a:pt x="19619" y="18652"/>
                  </a:cubicBezTo>
                  <a:cubicBezTo>
                    <a:pt x="20633" y="17660"/>
                    <a:pt x="21351" y="16499"/>
                    <a:pt x="21773" y="15147"/>
                  </a:cubicBezTo>
                  <a:cubicBezTo>
                    <a:pt x="22428" y="13859"/>
                    <a:pt x="22723" y="12444"/>
                    <a:pt x="22660" y="10945"/>
                  </a:cubicBezTo>
                  <a:cubicBezTo>
                    <a:pt x="22533" y="9974"/>
                    <a:pt x="22406" y="9024"/>
                    <a:pt x="22280" y="8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6" name="Google Shape;5376;p39"/>
            <p:cNvSpPr/>
            <p:nvPr/>
          </p:nvSpPr>
          <p:spPr>
            <a:xfrm>
              <a:off x="-2008665" y="976256"/>
              <a:ext cx="56894" cy="61540"/>
            </a:xfrm>
            <a:custGeom>
              <a:rect b="b" l="l" r="r" t="t"/>
              <a:pathLst>
                <a:path extrusionOk="0" h="21368" w="19755">
                  <a:moveTo>
                    <a:pt x="9874" y="0"/>
                  </a:moveTo>
                  <a:cubicBezTo>
                    <a:pt x="-3281" y="0"/>
                    <a:pt x="-3302" y="21368"/>
                    <a:pt x="9874" y="21368"/>
                  </a:cubicBezTo>
                  <a:cubicBezTo>
                    <a:pt x="23049" y="21368"/>
                    <a:pt x="23049" y="0"/>
                    <a:pt x="98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7" name="Google Shape;5377;p39"/>
            <p:cNvSpPr/>
            <p:nvPr/>
          </p:nvSpPr>
          <p:spPr>
            <a:xfrm>
              <a:off x="-1300339" y="949362"/>
              <a:ext cx="64567" cy="63176"/>
            </a:xfrm>
            <a:custGeom>
              <a:rect b="b" l="l" r="r" t="t"/>
              <a:pathLst>
                <a:path extrusionOk="0" h="21936" w="22419">
                  <a:moveTo>
                    <a:pt x="22031" y="8131"/>
                  </a:moveTo>
                  <a:cubicBezTo>
                    <a:pt x="21672" y="7266"/>
                    <a:pt x="21334" y="6400"/>
                    <a:pt x="20996" y="5534"/>
                  </a:cubicBezTo>
                  <a:cubicBezTo>
                    <a:pt x="20341" y="4268"/>
                    <a:pt x="19455" y="3254"/>
                    <a:pt x="18336" y="2494"/>
                  </a:cubicBezTo>
                  <a:cubicBezTo>
                    <a:pt x="17343" y="1544"/>
                    <a:pt x="16161" y="889"/>
                    <a:pt x="14809" y="551"/>
                  </a:cubicBezTo>
                  <a:cubicBezTo>
                    <a:pt x="14641" y="509"/>
                    <a:pt x="14472" y="488"/>
                    <a:pt x="14303" y="446"/>
                  </a:cubicBezTo>
                  <a:cubicBezTo>
                    <a:pt x="14218" y="446"/>
                    <a:pt x="14134" y="403"/>
                    <a:pt x="14049" y="403"/>
                  </a:cubicBezTo>
                  <a:cubicBezTo>
                    <a:pt x="12656" y="-61"/>
                    <a:pt x="11262" y="-124"/>
                    <a:pt x="9848" y="213"/>
                  </a:cubicBezTo>
                  <a:cubicBezTo>
                    <a:pt x="9045" y="319"/>
                    <a:pt x="8708" y="361"/>
                    <a:pt x="8074" y="509"/>
                  </a:cubicBezTo>
                  <a:cubicBezTo>
                    <a:pt x="7905" y="551"/>
                    <a:pt x="7736" y="594"/>
                    <a:pt x="7567" y="615"/>
                  </a:cubicBezTo>
                  <a:cubicBezTo>
                    <a:pt x="6744" y="974"/>
                    <a:pt x="5920" y="1332"/>
                    <a:pt x="5118" y="1691"/>
                  </a:cubicBezTo>
                  <a:cubicBezTo>
                    <a:pt x="3915" y="2367"/>
                    <a:pt x="2964" y="3296"/>
                    <a:pt x="2225" y="4457"/>
                  </a:cubicBezTo>
                  <a:cubicBezTo>
                    <a:pt x="1592" y="5133"/>
                    <a:pt x="1148" y="5914"/>
                    <a:pt x="895" y="6822"/>
                  </a:cubicBezTo>
                  <a:cubicBezTo>
                    <a:pt x="241" y="8110"/>
                    <a:pt x="-55" y="9483"/>
                    <a:pt x="8" y="10961"/>
                  </a:cubicBezTo>
                  <a:cubicBezTo>
                    <a:pt x="135" y="11911"/>
                    <a:pt x="262" y="12861"/>
                    <a:pt x="367" y="13811"/>
                  </a:cubicBezTo>
                  <a:cubicBezTo>
                    <a:pt x="705" y="14677"/>
                    <a:pt x="1064" y="15521"/>
                    <a:pt x="1402" y="16387"/>
                  </a:cubicBezTo>
                  <a:cubicBezTo>
                    <a:pt x="2056" y="17633"/>
                    <a:pt x="2922" y="18646"/>
                    <a:pt x="4062" y="19406"/>
                  </a:cubicBezTo>
                  <a:cubicBezTo>
                    <a:pt x="5055" y="20357"/>
                    <a:pt x="6216" y="20990"/>
                    <a:pt x="7567" y="21328"/>
                  </a:cubicBezTo>
                  <a:cubicBezTo>
                    <a:pt x="7736" y="21370"/>
                    <a:pt x="7905" y="21391"/>
                    <a:pt x="8074" y="21433"/>
                  </a:cubicBezTo>
                  <a:cubicBezTo>
                    <a:pt x="8686" y="21602"/>
                    <a:pt x="9045" y="21624"/>
                    <a:pt x="9848" y="21729"/>
                  </a:cubicBezTo>
                  <a:cubicBezTo>
                    <a:pt x="11241" y="22067"/>
                    <a:pt x="12635" y="21982"/>
                    <a:pt x="14049" y="21539"/>
                  </a:cubicBezTo>
                  <a:cubicBezTo>
                    <a:pt x="14134" y="21539"/>
                    <a:pt x="14218" y="21497"/>
                    <a:pt x="14303" y="21497"/>
                  </a:cubicBezTo>
                  <a:lnTo>
                    <a:pt x="14809" y="21391"/>
                  </a:lnTo>
                  <a:cubicBezTo>
                    <a:pt x="15633" y="21032"/>
                    <a:pt x="16456" y="20674"/>
                    <a:pt x="17280" y="20293"/>
                  </a:cubicBezTo>
                  <a:cubicBezTo>
                    <a:pt x="18484" y="19618"/>
                    <a:pt x="19455" y="18688"/>
                    <a:pt x="20194" y="17506"/>
                  </a:cubicBezTo>
                  <a:cubicBezTo>
                    <a:pt x="20827" y="16831"/>
                    <a:pt x="21271" y="16028"/>
                    <a:pt x="21524" y="15120"/>
                  </a:cubicBezTo>
                  <a:cubicBezTo>
                    <a:pt x="22179" y="13832"/>
                    <a:pt x="22474" y="12439"/>
                    <a:pt x="22411" y="10940"/>
                  </a:cubicBezTo>
                  <a:cubicBezTo>
                    <a:pt x="22284" y="9989"/>
                    <a:pt x="22158" y="9018"/>
                    <a:pt x="22031" y="8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8" name="Google Shape;5378;p39"/>
            <p:cNvSpPr/>
            <p:nvPr/>
          </p:nvSpPr>
          <p:spPr>
            <a:xfrm>
              <a:off x="-1197901" y="1055577"/>
              <a:ext cx="82777" cy="89450"/>
            </a:xfrm>
            <a:custGeom>
              <a:rect b="b" l="l" r="r" t="t"/>
              <a:pathLst>
                <a:path extrusionOk="0" h="31059" w="28742">
                  <a:moveTo>
                    <a:pt x="14363" y="0"/>
                  </a:moveTo>
                  <a:cubicBezTo>
                    <a:pt x="-4767" y="0"/>
                    <a:pt x="-4809" y="31059"/>
                    <a:pt x="14363" y="31059"/>
                  </a:cubicBezTo>
                  <a:cubicBezTo>
                    <a:pt x="33535" y="31059"/>
                    <a:pt x="33535" y="0"/>
                    <a:pt x="14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79" name="Google Shape;5379;p39"/>
            <p:cNvSpPr/>
            <p:nvPr/>
          </p:nvSpPr>
          <p:spPr>
            <a:xfrm>
              <a:off x="-952661" y="860862"/>
              <a:ext cx="78512" cy="84888"/>
            </a:xfrm>
            <a:custGeom>
              <a:rect b="b" l="l" r="r" t="t"/>
              <a:pathLst>
                <a:path extrusionOk="0" h="29475" w="27261">
                  <a:moveTo>
                    <a:pt x="13627" y="0"/>
                  </a:moveTo>
                  <a:cubicBezTo>
                    <a:pt x="-4532" y="0"/>
                    <a:pt x="-4553" y="29476"/>
                    <a:pt x="13627" y="29476"/>
                  </a:cubicBezTo>
                  <a:cubicBezTo>
                    <a:pt x="31806" y="29476"/>
                    <a:pt x="31806" y="0"/>
                    <a:pt x="1362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380" name="Google Shape;5380;p39"/>
            <p:cNvSpPr/>
            <p:nvPr/>
          </p:nvSpPr>
          <p:spPr>
            <a:xfrm>
              <a:off x="-1139258" y="826674"/>
              <a:ext cx="74589" cy="80695"/>
            </a:xfrm>
            <a:custGeom>
              <a:rect b="b" l="l" r="r" t="t"/>
              <a:pathLst>
                <a:path extrusionOk="0" h="28019" w="25899">
                  <a:moveTo>
                    <a:pt x="12946" y="0"/>
                  </a:moveTo>
                  <a:cubicBezTo>
                    <a:pt x="-4305" y="0"/>
                    <a:pt x="-4326" y="28019"/>
                    <a:pt x="12946" y="28019"/>
                  </a:cubicBezTo>
                  <a:cubicBezTo>
                    <a:pt x="30217" y="28019"/>
                    <a:pt x="30217" y="0"/>
                    <a:pt x="12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cxnSp>
        <p:nvCxnSpPr>
          <p:cNvPr id="5381" name="Google Shape;5381;p39"/>
          <p:cNvCxnSpPr>
            <a:stCxn id="5339" idx="0"/>
            <a:endCxn id="5340" idx="1"/>
          </p:cNvCxnSpPr>
          <p:nvPr/>
        </p:nvCxnSpPr>
        <p:spPr>
          <a:xfrm rot="-5400000">
            <a:off x="1877075" y="1339650"/>
            <a:ext cx="501900" cy="1306500"/>
          </a:xfrm>
          <a:prstGeom prst="bentConnector2">
            <a:avLst/>
          </a:prstGeom>
          <a:noFill/>
          <a:ln cap="flat" cmpd="sng" w="9525">
            <a:solidFill>
              <a:schemeClr val="dk1"/>
            </a:solidFill>
            <a:prstDash val="solid"/>
            <a:round/>
            <a:headEnd len="med" w="med" type="none"/>
            <a:tailEnd len="med" w="med" type="none"/>
          </a:ln>
        </p:spPr>
      </p:cxnSp>
      <p:cxnSp>
        <p:nvCxnSpPr>
          <p:cNvPr id="5382" name="Google Shape;5382;p39"/>
          <p:cNvCxnSpPr>
            <a:stCxn id="5339" idx="2"/>
            <a:endCxn id="5342" idx="1"/>
          </p:cNvCxnSpPr>
          <p:nvPr/>
        </p:nvCxnSpPr>
        <p:spPr>
          <a:xfrm flipH="1" rot="-5400000">
            <a:off x="1877075" y="2954550"/>
            <a:ext cx="501900" cy="1306500"/>
          </a:xfrm>
          <a:prstGeom prst="bentConnector2">
            <a:avLst/>
          </a:prstGeom>
          <a:noFill/>
          <a:ln cap="flat" cmpd="sng" w="9525">
            <a:solidFill>
              <a:schemeClr val="dk1"/>
            </a:solidFill>
            <a:prstDash val="solid"/>
            <a:round/>
            <a:headEnd len="med" w="med" type="none"/>
            <a:tailEnd len="med" w="med" type="none"/>
          </a:ln>
        </p:spPr>
      </p:cxnSp>
      <p:cxnSp>
        <p:nvCxnSpPr>
          <p:cNvPr id="5383" name="Google Shape;5383;p39"/>
          <p:cNvCxnSpPr>
            <a:stCxn id="5339" idx="3"/>
            <a:endCxn id="5341" idx="1"/>
          </p:cNvCxnSpPr>
          <p:nvPr/>
        </p:nvCxnSpPr>
        <p:spPr>
          <a:xfrm>
            <a:off x="2236325" y="2800350"/>
            <a:ext cx="544800" cy="0"/>
          </a:xfrm>
          <a:prstGeom prst="straightConnector1">
            <a:avLst/>
          </a:prstGeom>
          <a:noFill/>
          <a:ln cap="flat" cmpd="sng" w="9525">
            <a:solidFill>
              <a:schemeClr val="dk1"/>
            </a:solidFill>
            <a:prstDash val="solid"/>
            <a:round/>
            <a:headEnd len="med" w="med" type="none"/>
            <a:tailEnd len="med" w="med" type="none"/>
          </a:ln>
        </p:spPr>
      </p:cxnSp>
      <p:cxnSp>
        <p:nvCxnSpPr>
          <p:cNvPr id="5384" name="Google Shape;5384;p39"/>
          <p:cNvCxnSpPr>
            <a:stCxn id="5340" idx="3"/>
            <a:endCxn id="5343" idx="1"/>
          </p:cNvCxnSpPr>
          <p:nvPr/>
        </p:nvCxnSpPr>
        <p:spPr>
          <a:xfrm>
            <a:off x="4389525" y="1741975"/>
            <a:ext cx="544800" cy="0"/>
          </a:xfrm>
          <a:prstGeom prst="straightConnector1">
            <a:avLst/>
          </a:prstGeom>
          <a:noFill/>
          <a:ln cap="flat" cmpd="sng" w="9525">
            <a:solidFill>
              <a:schemeClr val="dk1"/>
            </a:solidFill>
            <a:prstDash val="solid"/>
            <a:round/>
            <a:headEnd len="med" w="med" type="none"/>
            <a:tailEnd len="med" w="med" type="none"/>
          </a:ln>
        </p:spPr>
      </p:cxnSp>
      <p:cxnSp>
        <p:nvCxnSpPr>
          <p:cNvPr id="5385" name="Google Shape;5385;p39"/>
          <p:cNvCxnSpPr>
            <a:stCxn id="5341" idx="3"/>
            <a:endCxn id="5344" idx="1"/>
          </p:cNvCxnSpPr>
          <p:nvPr/>
        </p:nvCxnSpPr>
        <p:spPr>
          <a:xfrm>
            <a:off x="4389525" y="2800350"/>
            <a:ext cx="544800" cy="0"/>
          </a:xfrm>
          <a:prstGeom prst="straightConnector1">
            <a:avLst/>
          </a:prstGeom>
          <a:noFill/>
          <a:ln cap="flat" cmpd="sng" w="9525">
            <a:solidFill>
              <a:schemeClr val="dk1"/>
            </a:solidFill>
            <a:prstDash val="solid"/>
            <a:round/>
            <a:headEnd len="med" w="med" type="none"/>
            <a:tailEnd len="med" w="med" type="none"/>
          </a:ln>
        </p:spPr>
      </p:cxnSp>
      <p:cxnSp>
        <p:nvCxnSpPr>
          <p:cNvPr id="5386" name="Google Shape;5386;p39"/>
          <p:cNvCxnSpPr>
            <a:stCxn id="5342" idx="3"/>
            <a:endCxn id="5345" idx="1"/>
          </p:cNvCxnSpPr>
          <p:nvPr/>
        </p:nvCxnSpPr>
        <p:spPr>
          <a:xfrm>
            <a:off x="4389525" y="3858725"/>
            <a:ext cx="544800" cy="0"/>
          </a:xfrm>
          <a:prstGeom prst="straightConnector1">
            <a:avLst/>
          </a:prstGeom>
          <a:noFill/>
          <a:ln cap="flat" cmpd="sng" w="9525">
            <a:solidFill>
              <a:schemeClr val="dk1"/>
            </a:solidFill>
            <a:prstDash val="solid"/>
            <a:round/>
            <a:headEnd len="med" w="med" type="none"/>
            <a:tailEnd len="med" w="med" type="none"/>
          </a:ln>
        </p:spPr>
      </p:cxnSp>
      <p:cxnSp>
        <p:nvCxnSpPr>
          <p:cNvPr id="5387" name="Google Shape;5387;p39"/>
          <p:cNvCxnSpPr>
            <a:stCxn id="5343" idx="3"/>
            <a:endCxn id="5346" idx="1"/>
          </p:cNvCxnSpPr>
          <p:nvPr/>
        </p:nvCxnSpPr>
        <p:spPr>
          <a:xfrm>
            <a:off x="6542725" y="1741975"/>
            <a:ext cx="544800" cy="0"/>
          </a:xfrm>
          <a:prstGeom prst="straightConnector1">
            <a:avLst/>
          </a:prstGeom>
          <a:noFill/>
          <a:ln cap="flat" cmpd="sng" w="9525">
            <a:solidFill>
              <a:schemeClr val="dk1"/>
            </a:solidFill>
            <a:prstDash val="solid"/>
            <a:round/>
            <a:headEnd len="med" w="med" type="none"/>
            <a:tailEnd len="med" w="med" type="none"/>
          </a:ln>
        </p:spPr>
      </p:cxnSp>
      <p:cxnSp>
        <p:nvCxnSpPr>
          <p:cNvPr id="5388" name="Google Shape;5388;p39"/>
          <p:cNvCxnSpPr>
            <a:stCxn id="5344" idx="3"/>
            <a:endCxn id="5347" idx="1"/>
          </p:cNvCxnSpPr>
          <p:nvPr/>
        </p:nvCxnSpPr>
        <p:spPr>
          <a:xfrm>
            <a:off x="6542725" y="2800350"/>
            <a:ext cx="544800" cy="0"/>
          </a:xfrm>
          <a:prstGeom prst="straightConnector1">
            <a:avLst/>
          </a:prstGeom>
          <a:noFill/>
          <a:ln cap="flat" cmpd="sng" w="9525">
            <a:solidFill>
              <a:schemeClr val="dk1"/>
            </a:solidFill>
            <a:prstDash val="solid"/>
            <a:round/>
            <a:headEnd len="med" w="med" type="none"/>
            <a:tailEnd len="med" w="med" type="none"/>
          </a:ln>
        </p:spPr>
      </p:cxnSp>
      <p:cxnSp>
        <p:nvCxnSpPr>
          <p:cNvPr id="5389" name="Google Shape;5389;p39"/>
          <p:cNvCxnSpPr>
            <a:stCxn id="5345" idx="3"/>
            <a:endCxn id="5348" idx="1"/>
          </p:cNvCxnSpPr>
          <p:nvPr/>
        </p:nvCxnSpPr>
        <p:spPr>
          <a:xfrm>
            <a:off x="6542725" y="3858725"/>
            <a:ext cx="5448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3" name="Shape 5393"/>
        <p:cNvGrpSpPr/>
        <p:nvPr/>
      </p:nvGrpSpPr>
      <p:grpSpPr>
        <a:xfrm>
          <a:off x="0" y="0"/>
          <a:ext cx="0" cy="0"/>
          <a:chOff x="0" y="0"/>
          <a:chExt cx="0" cy="0"/>
        </a:xfrm>
      </p:grpSpPr>
      <p:sp>
        <p:nvSpPr>
          <p:cNvPr id="5394" name="Google Shape;5394;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t>map</a:t>
            </a:r>
            <a:endParaRPr/>
          </a:p>
        </p:txBody>
      </p:sp>
      <p:grpSp>
        <p:nvGrpSpPr>
          <p:cNvPr id="5395" name="Google Shape;5395;p40"/>
          <p:cNvGrpSpPr/>
          <p:nvPr/>
        </p:nvGrpSpPr>
        <p:grpSpPr>
          <a:xfrm>
            <a:off x="2875464" y="1972200"/>
            <a:ext cx="3393072" cy="1807233"/>
            <a:chOff x="233350" y="949250"/>
            <a:chExt cx="7137300" cy="3802300"/>
          </a:xfrm>
        </p:grpSpPr>
        <p:sp>
          <p:nvSpPr>
            <p:cNvPr id="5396" name="Google Shape;5396;p4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7" name="Google Shape;5447;p40"/>
          <p:cNvSpPr txBox="1"/>
          <p:nvPr/>
        </p:nvSpPr>
        <p:spPr>
          <a:xfrm>
            <a:off x="720186" y="1842800"/>
            <a:ext cx="19782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F5330"/>
                </a:solidFill>
                <a:latin typeface="Figtree"/>
                <a:ea typeface="Figtree"/>
                <a:cs typeface="Figtree"/>
                <a:sym typeface="Figtree"/>
              </a:rPr>
              <a:t>Mars is actually a very cold place</a:t>
            </a:r>
            <a:endParaRPr>
              <a:solidFill>
                <a:srgbClr val="8F5330"/>
              </a:solidFill>
              <a:latin typeface="Figtree"/>
              <a:ea typeface="Figtree"/>
              <a:cs typeface="Figtree"/>
              <a:sym typeface="Figtree"/>
            </a:endParaRPr>
          </a:p>
        </p:txBody>
      </p:sp>
      <p:sp>
        <p:nvSpPr>
          <p:cNvPr id="5448" name="Google Shape;5448;p40"/>
          <p:cNvSpPr txBox="1"/>
          <p:nvPr/>
        </p:nvSpPr>
        <p:spPr>
          <a:xfrm>
            <a:off x="6445789" y="1842800"/>
            <a:ext cx="19782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F5330"/>
                </a:solidFill>
                <a:latin typeface="Figtree"/>
                <a:ea typeface="Figtree"/>
                <a:cs typeface="Figtree"/>
                <a:sym typeface="Figtree"/>
              </a:rPr>
              <a:t>Venus has extremely high temperatures</a:t>
            </a:r>
            <a:endParaRPr>
              <a:solidFill>
                <a:srgbClr val="8F5330"/>
              </a:solidFill>
              <a:latin typeface="Figtree"/>
              <a:ea typeface="Figtree"/>
              <a:cs typeface="Figtree"/>
              <a:sym typeface="Figtree"/>
            </a:endParaRPr>
          </a:p>
        </p:txBody>
      </p:sp>
      <p:sp>
        <p:nvSpPr>
          <p:cNvPr id="5449" name="Google Shape;5449;p40"/>
          <p:cNvSpPr txBox="1"/>
          <p:nvPr/>
        </p:nvSpPr>
        <p:spPr>
          <a:xfrm>
            <a:off x="720186" y="3485675"/>
            <a:ext cx="19782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F5330"/>
                </a:solidFill>
                <a:latin typeface="Figtree"/>
                <a:ea typeface="Figtree"/>
                <a:cs typeface="Figtree"/>
                <a:sym typeface="Figtree"/>
              </a:rPr>
              <a:t>Jupiter is the biggest planet of them all</a:t>
            </a:r>
            <a:endParaRPr>
              <a:solidFill>
                <a:srgbClr val="8F5330"/>
              </a:solidFill>
              <a:latin typeface="Figtree"/>
              <a:ea typeface="Figtree"/>
              <a:cs typeface="Figtree"/>
              <a:sym typeface="Figtree"/>
            </a:endParaRPr>
          </a:p>
        </p:txBody>
      </p:sp>
      <p:sp>
        <p:nvSpPr>
          <p:cNvPr id="5450" name="Google Shape;5450;p40"/>
          <p:cNvSpPr txBox="1"/>
          <p:nvPr/>
        </p:nvSpPr>
        <p:spPr>
          <a:xfrm>
            <a:off x="6445789" y="3485675"/>
            <a:ext cx="19782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F5330"/>
                </a:solidFill>
                <a:latin typeface="Figtree"/>
                <a:ea typeface="Figtree"/>
                <a:cs typeface="Figtree"/>
                <a:sym typeface="Figtree"/>
              </a:rPr>
              <a:t>Saturn is a gas giant and has several rings</a:t>
            </a:r>
            <a:endParaRPr>
              <a:solidFill>
                <a:srgbClr val="8F5330"/>
              </a:solidFill>
              <a:latin typeface="Figtree"/>
              <a:ea typeface="Figtree"/>
              <a:cs typeface="Figtree"/>
              <a:sym typeface="Figtree"/>
            </a:endParaRPr>
          </a:p>
        </p:txBody>
      </p:sp>
      <p:sp>
        <p:nvSpPr>
          <p:cNvPr id="5451" name="Google Shape;5451;p40"/>
          <p:cNvSpPr txBox="1"/>
          <p:nvPr/>
        </p:nvSpPr>
        <p:spPr>
          <a:xfrm>
            <a:off x="720186" y="1489700"/>
            <a:ext cx="19782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Mars</a:t>
            </a:r>
            <a:endParaRPr b="1" sz="2200">
              <a:solidFill>
                <a:srgbClr val="8F5330"/>
              </a:solidFill>
              <a:latin typeface="Lobster Two"/>
              <a:ea typeface="Lobster Two"/>
              <a:cs typeface="Lobster Two"/>
              <a:sym typeface="Lobster Two"/>
            </a:endParaRPr>
          </a:p>
        </p:txBody>
      </p:sp>
      <p:sp>
        <p:nvSpPr>
          <p:cNvPr id="5452" name="Google Shape;5452;p40"/>
          <p:cNvSpPr txBox="1"/>
          <p:nvPr/>
        </p:nvSpPr>
        <p:spPr>
          <a:xfrm>
            <a:off x="720186" y="3132675"/>
            <a:ext cx="19782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Jupiter</a:t>
            </a:r>
            <a:endParaRPr b="1" sz="2200">
              <a:solidFill>
                <a:srgbClr val="8F5330"/>
              </a:solidFill>
              <a:latin typeface="Lobster Two"/>
              <a:ea typeface="Lobster Two"/>
              <a:cs typeface="Lobster Two"/>
              <a:sym typeface="Lobster Two"/>
            </a:endParaRPr>
          </a:p>
        </p:txBody>
      </p:sp>
      <p:sp>
        <p:nvSpPr>
          <p:cNvPr id="5453" name="Google Shape;5453;p40"/>
          <p:cNvSpPr txBox="1"/>
          <p:nvPr/>
        </p:nvSpPr>
        <p:spPr>
          <a:xfrm>
            <a:off x="6445786" y="1489700"/>
            <a:ext cx="19782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Venus</a:t>
            </a:r>
            <a:endParaRPr b="1" sz="2200">
              <a:solidFill>
                <a:srgbClr val="8F5330"/>
              </a:solidFill>
              <a:latin typeface="Lobster Two"/>
              <a:ea typeface="Lobster Two"/>
              <a:cs typeface="Lobster Two"/>
              <a:sym typeface="Lobster Two"/>
            </a:endParaRPr>
          </a:p>
        </p:txBody>
      </p:sp>
      <p:sp>
        <p:nvSpPr>
          <p:cNvPr id="5454" name="Google Shape;5454;p40"/>
          <p:cNvSpPr txBox="1"/>
          <p:nvPr/>
        </p:nvSpPr>
        <p:spPr>
          <a:xfrm>
            <a:off x="6445786" y="3132675"/>
            <a:ext cx="19782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Saturn</a:t>
            </a:r>
            <a:endParaRPr b="1" sz="2200">
              <a:solidFill>
                <a:srgbClr val="8F5330"/>
              </a:solidFill>
              <a:latin typeface="Lobster Two"/>
              <a:ea typeface="Lobster Two"/>
              <a:cs typeface="Lobster Two"/>
              <a:sym typeface="Lobster Two"/>
            </a:endParaRPr>
          </a:p>
        </p:txBody>
      </p:sp>
      <p:sp>
        <p:nvSpPr>
          <p:cNvPr id="5455" name="Google Shape;5455;p40"/>
          <p:cNvSpPr/>
          <p:nvPr/>
        </p:nvSpPr>
        <p:spPr>
          <a:xfrm>
            <a:off x="3340100" y="2331150"/>
            <a:ext cx="158700" cy="158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cxnSp>
        <p:nvCxnSpPr>
          <p:cNvPr id="5456" name="Google Shape;5456;p40"/>
          <p:cNvCxnSpPr>
            <a:stCxn id="5451" idx="3"/>
            <a:endCxn id="5455" idx="0"/>
          </p:cNvCxnSpPr>
          <p:nvPr/>
        </p:nvCxnSpPr>
        <p:spPr>
          <a:xfrm>
            <a:off x="2698386" y="1742450"/>
            <a:ext cx="721200" cy="588600"/>
          </a:xfrm>
          <a:prstGeom prst="bentConnector2">
            <a:avLst/>
          </a:prstGeom>
          <a:noFill/>
          <a:ln cap="flat" cmpd="sng" w="9525">
            <a:solidFill>
              <a:schemeClr val="dk1"/>
            </a:solidFill>
            <a:prstDash val="solid"/>
            <a:round/>
            <a:headEnd len="med" w="med" type="none"/>
            <a:tailEnd len="med" w="med" type="none"/>
          </a:ln>
        </p:spPr>
      </p:cxnSp>
      <p:sp>
        <p:nvSpPr>
          <p:cNvPr id="5457" name="Google Shape;5457;p40"/>
          <p:cNvSpPr/>
          <p:nvPr/>
        </p:nvSpPr>
        <p:spPr>
          <a:xfrm>
            <a:off x="3594475" y="3403275"/>
            <a:ext cx="158700" cy="158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cxnSp>
        <p:nvCxnSpPr>
          <p:cNvPr id="5458" name="Google Shape;5458;p40"/>
          <p:cNvCxnSpPr>
            <a:stCxn id="5452" idx="3"/>
            <a:endCxn id="5457" idx="2"/>
          </p:cNvCxnSpPr>
          <p:nvPr/>
        </p:nvCxnSpPr>
        <p:spPr>
          <a:xfrm>
            <a:off x="2698386" y="3385425"/>
            <a:ext cx="896100" cy="97200"/>
          </a:xfrm>
          <a:prstGeom prst="bentConnector3">
            <a:avLst>
              <a:gd fmla="val 49999" name="adj1"/>
            </a:avLst>
          </a:prstGeom>
          <a:noFill/>
          <a:ln cap="flat" cmpd="sng" w="9525">
            <a:solidFill>
              <a:schemeClr val="dk1"/>
            </a:solidFill>
            <a:prstDash val="solid"/>
            <a:round/>
            <a:headEnd len="med" w="med" type="none"/>
            <a:tailEnd len="med" w="med" type="none"/>
          </a:ln>
        </p:spPr>
      </p:cxnSp>
      <p:sp>
        <p:nvSpPr>
          <p:cNvPr id="5459" name="Google Shape;5459;p40"/>
          <p:cNvSpPr/>
          <p:nvPr/>
        </p:nvSpPr>
        <p:spPr>
          <a:xfrm>
            <a:off x="5058300" y="2172450"/>
            <a:ext cx="158700" cy="158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sp>
        <p:nvSpPr>
          <p:cNvPr id="5460" name="Google Shape;5460;p40"/>
          <p:cNvSpPr/>
          <p:nvPr/>
        </p:nvSpPr>
        <p:spPr>
          <a:xfrm>
            <a:off x="5842300" y="3022500"/>
            <a:ext cx="158700" cy="158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a:latin typeface="Figtree"/>
              <a:ea typeface="Figtree"/>
              <a:cs typeface="Figtree"/>
              <a:sym typeface="Figtree"/>
            </a:endParaRPr>
          </a:p>
        </p:txBody>
      </p:sp>
      <p:cxnSp>
        <p:nvCxnSpPr>
          <p:cNvPr id="5461" name="Google Shape;5461;p40"/>
          <p:cNvCxnSpPr>
            <a:stCxn id="5453" idx="1"/>
            <a:endCxn id="5459" idx="6"/>
          </p:cNvCxnSpPr>
          <p:nvPr/>
        </p:nvCxnSpPr>
        <p:spPr>
          <a:xfrm flipH="1">
            <a:off x="5216986" y="1742450"/>
            <a:ext cx="1228800" cy="509400"/>
          </a:xfrm>
          <a:prstGeom prst="bentConnector3">
            <a:avLst>
              <a:gd fmla="val 49999" name="adj1"/>
            </a:avLst>
          </a:prstGeom>
          <a:noFill/>
          <a:ln cap="flat" cmpd="sng" w="9525">
            <a:solidFill>
              <a:schemeClr val="dk1"/>
            </a:solidFill>
            <a:prstDash val="solid"/>
            <a:round/>
            <a:headEnd len="med" w="med" type="none"/>
            <a:tailEnd len="med" w="med" type="none"/>
          </a:ln>
        </p:spPr>
      </p:cxnSp>
      <p:cxnSp>
        <p:nvCxnSpPr>
          <p:cNvPr id="5462" name="Google Shape;5462;p40"/>
          <p:cNvCxnSpPr>
            <a:stCxn id="5460" idx="6"/>
            <a:endCxn id="5454" idx="1"/>
          </p:cNvCxnSpPr>
          <p:nvPr/>
        </p:nvCxnSpPr>
        <p:spPr>
          <a:xfrm>
            <a:off x="6001000" y="3101850"/>
            <a:ext cx="444900" cy="283500"/>
          </a:xfrm>
          <a:prstGeom prst="bentConnector3">
            <a:avLst>
              <a:gd fmla="val 49987"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6" name="Shape 5466"/>
        <p:cNvGrpSpPr/>
        <p:nvPr/>
      </p:nvGrpSpPr>
      <p:grpSpPr>
        <a:xfrm>
          <a:off x="0" y="0"/>
          <a:ext cx="0" cy="0"/>
          <a:chOff x="0" y="0"/>
          <a:chExt cx="0" cy="0"/>
        </a:xfrm>
      </p:grpSpPr>
      <p:sp>
        <p:nvSpPr>
          <p:cNvPr id="5467" name="Google Shape;5467;p41"/>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timeline always works well</a:t>
            </a:r>
            <a:endParaRPr/>
          </a:p>
        </p:txBody>
      </p:sp>
      <p:sp>
        <p:nvSpPr>
          <p:cNvPr id="5468" name="Google Shape;5468;p41"/>
          <p:cNvSpPr/>
          <p:nvPr/>
        </p:nvSpPr>
        <p:spPr>
          <a:xfrm>
            <a:off x="1350294" y="1353975"/>
            <a:ext cx="665400" cy="6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sp>
        <p:nvSpPr>
          <p:cNvPr id="5469" name="Google Shape;5469;p41"/>
          <p:cNvSpPr txBox="1"/>
          <p:nvPr/>
        </p:nvSpPr>
        <p:spPr>
          <a:xfrm>
            <a:off x="719994" y="2636963"/>
            <a:ext cx="19260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F5330"/>
                </a:solidFill>
                <a:latin typeface="Figtree"/>
                <a:ea typeface="Figtree"/>
                <a:cs typeface="Figtree"/>
                <a:sym typeface="Figtree"/>
              </a:rPr>
              <a:t>Mars is actually a very cold place</a:t>
            </a:r>
            <a:endParaRPr>
              <a:solidFill>
                <a:srgbClr val="8F5330"/>
              </a:solidFill>
              <a:latin typeface="Figtree"/>
              <a:ea typeface="Figtree"/>
              <a:cs typeface="Figtree"/>
              <a:sym typeface="Figtree"/>
            </a:endParaRPr>
          </a:p>
        </p:txBody>
      </p:sp>
      <p:sp>
        <p:nvSpPr>
          <p:cNvPr id="5470" name="Google Shape;5470;p41"/>
          <p:cNvSpPr txBox="1"/>
          <p:nvPr/>
        </p:nvSpPr>
        <p:spPr>
          <a:xfrm>
            <a:off x="2645983" y="2636963"/>
            <a:ext cx="19260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F5330"/>
                </a:solidFill>
                <a:latin typeface="Figtree"/>
                <a:ea typeface="Figtree"/>
                <a:cs typeface="Figtree"/>
                <a:sym typeface="Figtree"/>
              </a:rPr>
              <a:t>Venus has extremely high temperatures</a:t>
            </a:r>
            <a:endParaRPr>
              <a:solidFill>
                <a:srgbClr val="8F5330"/>
              </a:solidFill>
              <a:latin typeface="Figtree"/>
              <a:ea typeface="Figtree"/>
              <a:cs typeface="Figtree"/>
              <a:sym typeface="Figtree"/>
            </a:endParaRPr>
          </a:p>
        </p:txBody>
      </p:sp>
      <p:sp>
        <p:nvSpPr>
          <p:cNvPr id="5471" name="Google Shape;5471;p41"/>
          <p:cNvSpPr txBox="1"/>
          <p:nvPr/>
        </p:nvSpPr>
        <p:spPr>
          <a:xfrm>
            <a:off x="4572017" y="2636863"/>
            <a:ext cx="19260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F5330"/>
                </a:solidFill>
                <a:latin typeface="Figtree"/>
                <a:ea typeface="Figtree"/>
                <a:cs typeface="Figtree"/>
                <a:sym typeface="Figtree"/>
              </a:rPr>
              <a:t>Jupiter is the biggest planet of them all</a:t>
            </a:r>
            <a:endParaRPr>
              <a:solidFill>
                <a:srgbClr val="8F5330"/>
              </a:solidFill>
              <a:latin typeface="Figtree"/>
              <a:ea typeface="Figtree"/>
              <a:cs typeface="Figtree"/>
              <a:sym typeface="Figtree"/>
            </a:endParaRPr>
          </a:p>
        </p:txBody>
      </p:sp>
      <p:sp>
        <p:nvSpPr>
          <p:cNvPr id="5472" name="Google Shape;5472;p41"/>
          <p:cNvSpPr txBox="1"/>
          <p:nvPr/>
        </p:nvSpPr>
        <p:spPr>
          <a:xfrm>
            <a:off x="6498006" y="2636863"/>
            <a:ext cx="1926000" cy="665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F5330"/>
                </a:solidFill>
                <a:latin typeface="Figtree"/>
                <a:ea typeface="Figtree"/>
                <a:cs typeface="Figtree"/>
                <a:sym typeface="Figtree"/>
              </a:rPr>
              <a:t>Saturn is a gas giant and has several rings</a:t>
            </a:r>
            <a:endParaRPr>
              <a:solidFill>
                <a:srgbClr val="8F5330"/>
              </a:solidFill>
              <a:latin typeface="Figtree"/>
              <a:ea typeface="Figtree"/>
              <a:cs typeface="Figtree"/>
              <a:sym typeface="Figtree"/>
            </a:endParaRPr>
          </a:p>
        </p:txBody>
      </p:sp>
      <p:sp>
        <p:nvSpPr>
          <p:cNvPr id="5473" name="Google Shape;5473;p41"/>
          <p:cNvSpPr txBox="1"/>
          <p:nvPr/>
        </p:nvSpPr>
        <p:spPr>
          <a:xfrm>
            <a:off x="719994" y="2272775"/>
            <a:ext cx="19260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Mars</a:t>
            </a:r>
            <a:endParaRPr b="1" sz="2200">
              <a:solidFill>
                <a:srgbClr val="8F5330"/>
              </a:solidFill>
              <a:latin typeface="Lobster Two"/>
              <a:ea typeface="Lobster Two"/>
              <a:cs typeface="Lobster Two"/>
              <a:sym typeface="Lobster Two"/>
            </a:endParaRPr>
          </a:p>
        </p:txBody>
      </p:sp>
      <p:sp>
        <p:nvSpPr>
          <p:cNvPr id="5474" name="Google Shape;5474;p41"/>
          <p:cNvSpPr txBox="1"/>
          <p:nvPr/>
        </p:nvSpPr>
        <p:spPr>
          <a:xfrm>
            <a:off x="4572017" y="2272775"/>
            <a:ext cx="19260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Jupiter</a:t>
            </a:r>
            <a:endParaRPr b="1" sz="2200">
              <a:solidFill>
                <a:srgbClr val="8F5330"/>
              </a:solidFill>
              <a:latin typeface="Lobster Two"/>
              <a:ea typeface="Lobster Two"/>
              <a:cs typeface="Lobster Two"/>
              <a:sym typeface="Lobster Two"/>
            </a:endParaRPr>
          </a:p>
        </p:txBody>
      </p:sp>
      <p:sp>
        <p:nvSpPr>
          <p:cNvPr id="5475" name="Google Shape;5475;p41"/>
          <p:cNvSpPr txBox="1"/>
          <p:nvPr/>
        </p:nvSpPr>
        <p:spPr>
          <a:xfrm>
            <a:off x="2645983" y="2272775"/>
            <a:ext cx="19260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Venus</a:t>
            </a:r>
            <a:endParaRPr b="1" sz="2200">
              <a:solidFill>
                <a:srgbClr val="8F5330"/>
              </a:solidFill>
              <a:latin typeface="Lobster Two"/>
              <a:ea typeface="Lobster Two"/>
              <a:cs typeface="Lobster Two"/>
              <a:sym typeface="Lobster Two"/>
            </a:endParaRPr>
          </a:p>
        </p:txBody>
      </p:sp>
      <p:sp>
        <p:nvSpPr>
          <p:cNvPr id="5476" name="Google Shape;5476;p41"/>
          <p:cNvSpPr txBox="1"/>
          <p:nvPr/>
        </p:nvSpPr>
        <p:spPr>
          <a:xfrm>
            <a:off x="6498006" y="2272775"/>
            <a:ext cx="1926000" cy="505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Saturn</a:t>
            </a:r>
            <a:endParaRPr b="1" sz="2200">
              <a:solidFill>
                <a:srgbClr val="8F5330"/>
              </a:solidFill>
              <a:latin typeface="Lobster Two"/>
              <a:ea typeface="Lobster Two"/>
              <a:cs typeface="Lobster Two"/>
              <a:sym typeface="Lobster Two"/>
            </a:endParaRPr>
          </a:p>
        </p:txBody>
      </p:sp>
      <p:sp>
        <p:nvSpPr>
          <p:cNvPr id="5477" name="Google Shape;5477;p41"/>
          <p:cNvSpPr/>
          <p:nvPr/>
        </p:nvSpPr>
        <p:spPr>
          <a:xfrm>
            <a:off x="3276283" y="3555775"/>
            <a:ext cx="665400" cy="6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sp>
        <p:nvSpPr>
          <p:cNvPr id="5478" name="Google Shape;5478;p41"/>
          <p:cNvSpPr/>
          <p:nvPr/>
        </p:nvSpPr>
        <p:spPr>
          <a:xfrm>
            <a:off x="5202317" y="1353975"/>
            <a:ext cx="665400" cy="6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sp>
        <p:nvSpPr>
          <p:cNvPr id="5479" name="Google Shape;5479;p41"/>
          <p:cNvSpPr/>
          <p:nvPr/>
        </p:nvSpPr>
        <p:spPr>
          <a:xfrm>
            <a:off x="7128306" y="3555775"/>
            <a:ext cx="665400" cy="6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cxnSp>
        <p:nvCxnSpPr>
          <p:cNvPr id="5480" name="Google Shape;5480;p41"/>
          <p:cNvCxnSpPr>
            <a:stCxn id="5469" idx="2"/>
            <a:endCxn id="5477" idx="2"/>
          </p:cNvCxnSpPr>
          <p:nvPr/>
        </p:nvCxnSpPr>
        <p:spPr>
          <a:xfrm flipH="1" rot="-5400000">
            <a:off x="2186544" y="2798813"/>
            <a:ext cx="586200" cy="1593300"/>
          </a:xfrm>
          <a:prstGeom prst="bentConnector2">
            <a:avLst/>
          </a:prstGeom>
          <a:noFill/>
          <a:ln cap="flat" cmpd="sng" w="9525">
            <a:solidFill>
              <a:schemeClr val="dk1"/>
            </a:solidFill>
            <a:prstDash val="solid"/>
            <a:round/>
            <a:headEnd len="med" w="med" type="triangle"/>
            <a:tailEnd len="med" w="med" type="none"/>
          </a:ln>
        </p:spPr>
      </p:cxnSp>
      <p:cxnSp>
        <p:nvCxnSpPr>
          <p:cNvPr id="5481" name="Google Shape;5481;p41"/>
          <p:cNvCxnSpPr>
            <a:stCxn id="5476" idx="0"/>
            <a:endCxn id="5478" idx="6"/>
          </p:cNvCxnSpPr>
          <p:nvPr/>
        </p:nvCxnSpPr>
        <p:spPr>
          <a:xfrm flipH="1" rot="5400000">
            <a:off x="6371256" y="1183025"/>
            <a:ext cx="586200" cy="1593300"/>
          </a:xfrm>
          <a:prstGeom prst="bentConnector2">
            <a:avLst/>
          </a:prstGeom>
          <a:noFill/>
          <a:ln cap="flat" cmpd="sng" w="9525">
            <a:solidFill>
              <a:schemeClr val="dk1"/>
            </a:solidFill>
            <a:prstDash val="solid"/>
            <a:round/>
            <a:headEnd len="med" w="med" type="triangle"/>
            <a:tailEnd len="med" w="med" type="none"/>
          </a:ln>
        </p:spPr>
      </p:cxnSp>
      <p:cxnSp>
        <p:nvCxnSpPr>
          <p:cNvPr id="5482" name="Google Shape;5482;p41"/>
          <p:cNvCxnSpPr>
            <a:stCxn id="5468" idx="6"/>
            <a:endCxn id="5478" idx="2"/>
          </p:cNvCxnSpPr>
          <p:nvPr/>
        </p:nvCxnSpPr>
        <p:spPr>
          <a:xfrm>
            <a:off x="2015694" y="1686675"/>
            <a:ext cx="3186600" cy="600"/>
          </a:xfrm>
          <a:prstGeom prst="bentConnector3">
            <a:avLst>
              <a:gd fmla="val 50000" name="adj1"/>
            </a:avLst>
          </a:prstGeom>
          <a:noFill/>
          <a:ln cap="flat" cmpd="sng" w="9525">
            <a:solidFill>
              <a:schemeClr val="dk1"/>
            </a:solidFill>
            <a:prstDash val="solid"/>
            <a:round/>
            <a:headEnd len="med" w="med" type="none"/>
            <a:tailEnd len="med" w="med" type="triangle"/>
          </a:ln>
        </p:spPr>
      </p:cxnSp>
      <p:cxnSp>
        <p:nvCxnSpPr>
          <p:cNvPr id="5483" name="Google Shape;5483;p41"/>
          <p:cNvCxnSpPr>
            <a:stCxn id="5477" idx="6"/>
            <a:endCxn id="5479" idx="2"/>
          </p:cNvCxnSpPr>
          <p:nvPr/>
        </p:nvCxnSpPr>
        <p:spPr>
          <a:xfrm>
            <a:off x="3941683" y="3888475"/>
            <a:ext cx="3186600" cy="600"/>
          </a:xfrm>
          <a:prstGeom prst="bentConnector3">
            <a:avLst>
              <a:gd fmla="val 50000" name="adj1"/>
            </a:avLst>
          </a:prstGeom>
          <a:noFill/>
          <a:ln cap="flat" cmpd="sng" w="9525">
            <a:solidFill>
              <a:schemeClr val="dk1"/>
            </a:solidFill>
            <a:prstDash val="solid"/>
            <a:round/>
            <a:headEnd len="med" w="med" type="triangle"/>
            <a:tailEnd len="med" w="med" type="none"/>
          </a:ln>
        </p:spPr>
      </p:cxnSp>
      <p:sp>
        <p:nvSpPr>
          <p:cNvPr id="5484" name="Google Shape;5484;p41"/>
          <p:cNvSpPr/>
          <p:nvPr/>
        </p:nvSpPr>
        <p:spPr>
          <a:xfrm>
            <a:off x="1568607" y="1548724"/>
            <a:ext cx="228774" cy="2759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5" name="Google Shape;5485;p41"/>
          <p:cNvGrpSpPr/>
          <p:nvPr/>
        </p:nvGrpSpPr>
        <p:grpSpPr>
          <a:xfrm>
            <a:off x="3484172" y="3747525"/>
            <a:ext cx="249621" cy="282488"/>
            <a:chOff x="-56766175" y="3590375"/>
            <a:chExt cx="281200" cy="318225"/>
          </a:xfrm>
        </p:grpSpPr>
        <p:sp>
          <p:nvSpPr>
            <p:cNvPr id="5486" name="Google Shape;5486;p41"/>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1"/>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1"/>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1"/>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41"/>
          <p:cNvGrpSpPr/>
          <p:nvPr/>
        </p:nvGrpSpPr>
        <p:grpSpPr>
          <a:xfrm>
            <a:off x="5419338" y="1547664"/>
            <a:ext cx="231358" cy="278023"/>
            <a:chOff x="-16018450" y="4058400"/>
            <a:chExt cx="252850" cy="303850"/>
          </a:xfrm>
        </p:grpSpPr>
        <p:sp>
          <p:nvSpPr>
            <p:cNvPr id="5491" name="Google Shape;5491;p41"/>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1"/>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1"/>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1"/>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41"/>
          <p:cNvGrpSpPr/>
          <p:nvPr/>
        </p:nvGrpSpPr>
        <p:grpSpPr>
          <a:xfrm>
            <a:off x="7315568" y="3777420"/>
            <a:ext cx="290875" cy="215772"/>
            <a:chOff x="2678275" y="2090100"/>
            <a:chExt cx="481900" cy="357475"/>
          </a:xfrm>
        </p:grpSpPr>
        <p:sp>
          <p:nvSpPr>
            <p:cNvPr id="5496" name="Google Shape;5496;p4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7" name="Google Shape;5497;p4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8" name="Google Shape;5498;p4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9" name="Google Shape;5499;p4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0" name="Google Shape;5500;p4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4" name="Shape 5504"/>
        <p:cNvGrpSpPr/>
        <p:nvPr/>
      </p:nvGrpSpPr>
      <p:grpSpPr>
        <a:xfrm>
          <a:off x="0" y="0"/>
          <a:ext cx="0" cy="0"/>
          <a:chOff x="0" y="0"/>
          <a:chExt cx="0" cy="0"/>
        </a:xfrm>
      </p:grpSpPr>
      <p:sp>
        <p:nvSpPr>
          <p:cNvPr id="5505" name="Google Shape;5505;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nfographics are useful</a:t>
            </a:r>
            <a:endParaRPr/>
          </a:p>
        </p:txBody>
      </p:sp>
      <p:sp>
        <p:nvSpPr>
          <p:cNvPr id="5506" name="Google Shape;5506;p42"/>
          <p:cNvSpPr txBox="1"/>
          <p:nvPr/>
        </p:nvSpPr>
        <p:spPr>
          <a:xfrm>
            <a:off x="6276750" y="1545575"/>
            <a:ext cx="1994700" cy="505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rgbClr val="8F5330"/>
                </a:solidFill>
                <a:latin typeface="Figtree"/>
                <a:ea typeface="Figtree"/>
                <a:cs typeface="Figtree"/>
                <a:sym typeface="Figtree"/>
              </a:rPr>
              <a:t>Mars is actually a very cold place</a:t>
            </a:r>
            <a:endParaRPr>
              <a:solidFill>
                <a:srgbClr val="8F5330"/>
              </a:solidFill>
              <a:latin typeface="Figtree"/>
              <a:ea typeface="Figtree"/>
              <a:cs typeface="Figtree"/>
              <a:sym typeface="Figtree"/>
            </a:endParaRPr>
          </a:p>
        </p:txBody>
      </p:sp>
      <p:sp>
        <p:nvSpPr>
          <p:cNvPr id="5507" name="Google Shape;5507;p42"/>
          <p:cNvSpPr txBox="1"/>
          <p:nvPr/>
        </p:nvSpPr>
        <p:spPr>
          <a:xfrm>
            <a:off x="6276750" y="3084684"/>
            <a:ext cx="1994700" cy="505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rgbClr val="8F5330"/>
                </a:solidFill>
                <a:latin typeface="Figtree"/>
                <a:ea typeface="Figtree"/>
                <a:cs typeface="Figtree"/>
                <a:sym typeface="Figtree"/>
              </a:rPr>
              <a:t>Venus has extremely high temperatures</a:t>
            </a:r>
            <a:endParaRPr>
              <a:solidFill>
                <a:srgbClr val="8F5330"/>
              </a:solidFill>
              <a:latin typeface="Figtree"/>
              <a:ea typeface="Figtree"/>
              <a:cs typeface="Figtree"/>
              <a:sym typeface="Figtree"/>
            </a:endParaRPr>
          </a:p>
        </p:txBody>
      </p:sp>
      <p:sp>
        <p:nvSpPr>
          <p:cNvPr id="5508" name="Google Shape;5508;p42"/>
          <p:cNvSpPr txBox="1"/>
          <p:nvPr/>
        </p:nvSpPr>
        <p:spPr>
          <a:xfrm>
            <a:off x="6276750" y="2315129"/>
            <a:ext cx="1994700" cy="505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rgbClr val="8F5330"/>
                </a:solidFill>
                <a:latin typeface="Figtree"/>
                <a:ea typeface="Figtree"/>
                <a:cs typeface="Figtree"/>
                <a:sym typeface="Figtree"/>
              </a:rPr>
              <a:t>Jupiter is the biggest planet of them all</a:t>
            </a:r>
            <a:endParaRPr>
              <a:solidFill>
                <a:srgbClr val="8F5330"/>
              </a:solidFill>
              <a:latin typeface="Figtree"/>
              <a:ea typeface="Figtree"/>
              <a:cs typeface="Figtree"/>
              <a:sym typeface="Figtree"/>
            </a:endParaRPr>
          </a:p>
        </p:txBody>
      </p:sp>
      <p:sp>
        <p:nvSpPr>
          <p:cNvPr id="5509" name="Google Shape;5509;p42"/>
          <p:cNvSpPr txBox="1"/>
          <p:nvPr/>
        </p:nvSpPr>
        <p:spPr>
          <a:xfrm>
            <a:off x="6276750" y="3854238"/>
            <a:ext cx="1994700" cy="505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rgbClr val="8F5330"/>
                </a:solidFill>
                <a:latin typeface="Figtree"/>
                <a:ea typeface="Figtree"/>
                <a:cs typeface="Figtree"/>
                <a:sym typeface="Figtree"/>
              </a:rPr>
              <a:t>Saturn is a gas giant and has several rings</a:t>
            </a:r>
            <a:endParaRPr>
              <a:solidFill>
                <a:srgbClr val="8F5330"/>
              </a:solidFill>
              <a:latin typeface="Figtree"/>
              <a:ea typeface="Figtree"/>
              <a:cs typeface="Figtree"/>
              <a:sym typeface="Figtree"/>
            </a:endParaRPr>
          </a:p>
        </p:txBody>
      </p:sp>
      <p:sp>
        <p:nvSpPr>
          <p:cNvPr id="5510" name="Google Shape;5510;p42"/>
          <p:cNvSpPr txBox="1"/>
          <p:nvPr/>
        </p:nvSpPr>
        <p:spPr>
          <a:xfrm>
            <a:off x="4889259" y="1545575"/>
            <a:ext cx="1387500" cy="50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Mars</a:t>
            </a:r>
            <a:endParaRPr b="1" sz="2200">
              <a:solidFill>
                <a:srgbClr val="8F5330"/>
              </a:solidFill>
              <a:latin typeface="Lobster Two"/>
              <a:ea typeface="Lobster Two"/>
              <a:cs typeface="Lobster Two"/>
              <a:sym typeface="Lobster Two"/>
            </a:endParaRPr>
          </a:p>
        </p:txBody>
      </p:sp>
      <p:sp>
        <p:nvSpPr>
          <p:cNvPr id="5511" name="Google Shape;5511;p42"/>
          <p:cNvSpPr txBox="1"/>
          <p:nvPr/>
        </p:nvSpPr>
        <p:spPr>
          <a:xfrm>
            <a:off x="4889259" y="2315129"/>
            <a:ext cx="1387500" cy="50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Jupiter</a:t>
            </a:r>
            <a:endParaRPr b="1" sz="2200">
              <a:solidFill>
                <a:srgbClr val="8F5330"/>
              </a:solidFill>
              <a:latin typeface="Lobster Two"/>
              <a:ea typeface="Lobster Two"/>
              <a:cs typeface="Lobster Two"/>
              <a:sym typeface="Lobster Two"/>
            </a:endParaRPr>
          </a:p>
        </p:txBody>
      </p:sp>
      <p:sp>
        <p:nvSpPr>
          <p:cNvPr id="5512" name="Google Shape;5512;p42"/>
          <p:cNvSpPr txBox="1"/>
          <p:nvPr/>
        </p:nvSpPr>
        <p:spPr>
          <a:xfrm>
            <a:off x="4889251" y="3084684"/>
            <a:ext cx="1387500" cy="50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Venus</a:t>
            </a:r>
            <a:endParaRPr b="1" sz="2200">
              <a:solidFill>
                <a:srgbClr val="8F5330"/>
              </a:solidFill>
              <a:latin typeface="Lobster Two"/>
              <a:ea typeface="Lobster Two"/>
              <a:cs typeface="Lobster Two"/>
              <a:sym typeface="Lobster Two"/>
            </a:endParaRPr>
          </a:p>
        </p:txBody>
      </p:sp>
      <p:sp>
        <p:nvSpPr>
          <p:cNvPr id="5513" name="Google Shape;5513;p42"/>
          <p:cNvSpPr txBox="1"/>
          <p:nvPr/>
        </p:nvSpPr>
        <p:spPr>
          <a:xfrm>
            <a:off x="4889251" y="3854238"/>
            <a:ext cx="1387500" cy="50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rgbClr val="8F5330"/>
                </a:solidFill>
                <a:latin typeface="Lobster Two"/>
                <a:ea typeface="Lobster Two"/>
                <a:cs typeface="Lobster Two"/>
                <a:sym typeface="Lobster Two"/>
              </a:rPr>
              <a:t>Saturn</a:t>
            </a:r>
            <a:endParaRPr b="1" sz="2200">
              <a:solidFill>
                <a:srgbClr val="8F5330"/>
              </a:solidFill>
              <a:latin typeface="Lobster Two"/>
              <a:ea typeface="Lobster Two"/>
              <a:cs typeface="Lobster Two"/>
              <a:sym typeface="Lobster Two"/>
            </a:endParaRPr>
          </a:p>
        </p:txBody>
      </p:sp>
      <p:grpSp>
        <p:nvGrpSpPr>
          <p:cNvPr id="5514" name="Google Shape;5514;p42"/>
          <p:cNvGrpSpPr/>
          <p:nvPr/>
        </p:nvGrpSpPr>
        <p:grpSpPr>
          <a:xfrm>
            <a:off x="1122667" y="1537223"/>
            <a:ext cx="2074386" cy="2831053"/>
            <a:chOff x="1629975" y="505549"/>
            <a:chExt cx="2746440" cy="3748250"/>
          </a:xfrm>
        </p:grpSpPr>
        <p:sp>
          <p:nvSpPr>
            <p:cNvPr id="5515" name="Google Shape;5515;p42"/>
            <p:cNvSpPr/>
            <p:nvPr/>
          </p:nvSpPr>
          <p:spPr>
            <a:xfrm>
              <a:off x="3391119" y="1125141"/>
              <a:ext cx="985297" cy="1722455"/>
            </a:xfrm>
            <a:custGeom>
              <a:rect b="b" l="l" r="r" t="t"/>
              <a:pathLst>
                <a:path extrusionOk="0" h="1261872" w="721829">
                  <a:moveTo>
                    <a:pt x="721829" y="1049965"/>
                  </a:moveTo>
                  <a:cubicBezTo>
                    <a:pt x="695061" y="1077974"/>
                    <a:pt x="667299" y="1105040"/>
                    <a:pt x="638744" y="1131261"/>
                  </a:cubicBezTo>
                  <a:cubicBezTo>
                    <a:pt x="587989" y="1177795"/>
                    <a:pt x="534653" y="1221447"/>
                    <a:pt x="478882" y="1261872"/>
                  </a:cubicBezTo>
                  <a:cubicBezTo>
                    <a:pt x="314303" y="1109609"/>
                    <a:pt x="226649" y="893381"/>
                    <a:pt x="150717" y="682467"/>
                  </a:cubicBezTo>
                  <a:cubicBezTo>
                    <a:pt x="140982" y="655451"/>
                    <a:pt x="131348" y="628335"/>
                    <a:pt x="121963" y="601170"/>
                  </a:cubicBezTo>
                  <a:cubicBezTo>
                    <a:pt x="90825" y="511232"/>
                    <a:pt x="62020" y="420301"/>
                    <a:pt x="39772" y="327881"/>
                  </a:cubicBezTo>
                  <a:cubicBezTo>
                    <a:pt x="32522" y="297686"/>
                    <a:pt x="25966" y="267343"/>
                    <a:pt x="20255" y="236850"/>
                  </a:cubicBezTo>
                  <a:cubicBezTo>
                    <a:pt x="15239" y="209983"/>
                    <a:pt x="10819" y="182967"/>
                    <a:pt x="7194" y="155852"/>
                  </a:cubicBezTo>
                  <a:cubicBezTo>
                    <a:pt x="-504" y="98492"/>
                    <a:pt x="-15998" y="27426"/>
                    <a:pt x="51244" y="3588"/>
                  </a:cubicBezTo>
                  <a:cubicBezTo>
                    <a:pt x="66043" y="-1676"/>
                    <a:pt x="159309" y="-1080"/>
                    <a:pt x="225955" y="4929"/>
                  </a:cubicBezTo>
                  <a:cubicBezTo>
                    <a:pt x="243734" y="6518"/>
                    <a:pt x="259576" y="8455"/>
                    <a:pt x="271494" y="10740"/>
                  </a:cubicBezTo>
                  <a:cubicBezTo>
                    <a:pt x="285549" y="13471"/>
                    <a:pt x="294190" y="16749"/>
                    <a:pt x="294339" y="20473"/>
                  </a:cubicBezTo>
                  <a:lnTo>
                    <a:pt x="294339" y="20622"/>
                  </a:lnTo>
                  <a:cubicBezTo>
                    <a:pt x="297467" y="107183"/>
                    <a:pt x="307946" y="193396"/>
                    <a:pt x="325378" y="278169"/>
                  </a:cubicBezTo>
                  <a:cubicBezTo>
                    <a:pt x="384128" y="564967"/>
                    <a:pt x="521940" y="835823"/>
                    <a:pt x="721829" y="1049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16" name="Google Shape;5516;p42"/>
            <p:cNvSpPr/>
            <p:nvPr/>
          </p:nvSpPr>
          <p:spPr>
            <a:xfrm>
              <a:off x="3445455" y="1569961"/>
              <a:ext cx="817595" cy="1278093"/>
            </a:xfrm>
            <a:custGeom>
              <a:rect b="b" l="l" r="r" t="t"/>
              <a:pathLst>
                <a:path extrusionOk="0" h="936332" w="598971">
                  <a:moveTo>
                    <a:pt x="598972" y="805722"/>
                  </a:moveTo>
                  <a:cubicBezTo>
                    <a:pt x="548217" y="852255"/>
                    <a:pt x="494881" y="895908"/>
                    <a:pt x="439110" y="936333"/>
                  </a:cubicBezTo>
                  <a:cubicBezTo>
                    <a:pt x="274531" y="784070"/>
                    <a:pt x="186877" y="567841"/>
                    <a:pt x="110945" y="356927"/>
                  </a:cubicBezTo>
                  <a:cubicBezTo>
                    <a:pt x="101210" y="329911"/>
                    <a:pt x="91576" y="302796"/>
                    <a:pt x="82191" y="275631"/>
                  </a:cubicBezTo>
                  <a:cubicBezTo>
                    <a:pt x="51053" y="185693"/>
                    <a:pt x="22248" y="94762"/>
                    <a:pt x="0" y="2341"/>
                  </a:cubicBezTo>
                  <a:cubicBezTo>
                    <a:pt x="28655" y="-13153"/>
                    <a:pt x="43603" y="52748"/>
                    <a:pt x="48669" y="68441"/>
                  </a:cubicBezTo>
                  <a:cubicBezTo>
                    <a:pt x="76777" y="155300"/>
                    <a:pt x="111888" y="239725"/>
                    <a:pt x="150227" y="322512"/>
                  </a:cubicBezTo>
                  <a:cubicBezTo>
                    <a:pt x="217718" y="468071"/>
                    <a:pt x="298865" y="613034"/>
                    <a:pt x="425205" y="711911"/>
                  </a:cubicBezTo>
                  <a:cubicBezTo>
                    <a:pt x="477300" y="752683"/>
                    <a:pt x="536349" y="784218"/>
                    <a:pt x="598922" y="80572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17" name="Google Shape;5517;p42"/>
            <p:cNvSpPr/>
            <p:nvPr/>
          </p:nvSpPr>
          <p:spPr>
            <a:xfrm>
              <a:off x="1629975" y="1164519"/>
              <a:ext cx="1218597" cy="1662498"/>
            </a:xfrm>
            <a:custGeom>
              <a:rect b="b" l="l" r="r" t="t"/>
              <a:pathLst>
                <a:path extrusionOk="0" h="1217947" w="892745">
                  <a:moveTo>
                    <a:pt x="892673" y="74536"/>
                  </a:moveTo>
                  <a:cubicBezTo>
                    <a:pt x="887657" y="223472"/>
                    <a:pt x="842316" y="368336"/>
                    <a:pt x="784013" y="505502"/>
                  </a:cubicBezTo>
                  <a:cubicBezTo>
                    <a:pt x="773386" y="530482"/>
                    <a:pt x="762310" y="555313"/>
                    <a:pt x="750739" y="579846"/>
                  </a:cubicBezTo>
                  <a:cubicBezTo>
                    <a:pt x="740757" y="601300"/>
                    <a:pt x="730378" y="622555"/>
                    <a:pt x="719651" y="643661"/>
                  </a:cubicBezTo>
                  <a:cubicBezTo>
                    <a:pt x="718807" y="645350"/>
                    <a:pt x="717963" y="647038"/>
                    <a:pt x="717068" y="648677"/>
                  </a:cubicBezTo>
                  <a:cubicBezTo>
                    <a:pt x="614815" y="849560"/>
                    <a:pt x="482912" y="1035345"/>
                    <a:pt x="326825" y="1198037"/>
                  </a:cubicBezTo>
                  <a:cubicBezTo>
                    <a:pt x="319028" y="1206083"/>
                    <a:pt x="310636" y="1214426"/>
                    <a:pt x="299760" y="1217058"/>
                  </a:cubicBezTo>
                  <a:cubicBezTo>
                    <a:pt x="286251" y="1220336"/>
                    <a:pt x="272495" y="1213979"/>
                    <a:pt x="260229" y="1207423"/>
                  </a:cubicBezTo>
                  <a:cubicBezTo>
                    <a:pt x="159663" y="1153788"/>
                    <a:pt x="72109" y="1076068"/>
                    <a:pt x="6953" y="982654"/>
                  </a:cubicBezTo>
                  <a:cubicBezTo>
                    <a:pt x="4569" y="979326"/>
                    <a:pt x="2235" y="975949"/>
                    <a:pt x="0" y="972572"/>
                  </a:cubicBezTo>
                  <a:cubicBezTo>
                    <a:pt x="176747" y="879605"/>
                    <a:pt x="318085" y="727143"/>
                    <a:pt x="416366" y="553326"/>
                  </a:cubicBezTo>
                  <a:cubicBezTo>
                    <a:pt x="451179" y="501132"/>
                    <a:pt x="479387" y="442183"/>
                    <a:pt x="502827" y="380751"/>
                  </a:cubicBezTo>
                  <a:cubicBezTo>
                    <a:pt x="510624" y="360439"/>
                    <a:pt x="517775" y="339830"/>
                    <a:pt x="524579" y="319220"/>
                  </a:cubicBezTo>
                  <a:cubicBezTo>
                    <a:pt x="544941" y="257292"/>
                    <a:pt x="561279" y="194370"/>
                    <a:pt x="575482" y="134478"/>
                  </a:cubicBezTo>
                  <a:cubicBezTo>
                    <a:pt x="581542" y="108951"/>
                    <a:pt x="584521" y="76622"/>
                    <a:pt x="595049" y="50201"/>
                  </a:cubicBezTo>
                  <a:cubicBezTo>
                    <a:pt x="597533" y="43845"/>
                    <a:pt x="600512" y="37786"/>
                    <a:pt x="604088" y="32224"/>
                  </a:cubicBezTo>
                  <a:cubicBezTo>
                    <a:pt x="612431" y="19262"/>
                    <a:pt x="624052" y="9131"/>
                    <a:pt x="640788" y="4066"/>
                  </a:cubicBezTo>
                  <a:cubicBezTo>
                    <a:pt x="698495" y="-13465"/>
                    <a:pt x="806510" y="30684"/>
                    <a:pt x="865309" y="42007"/>
                  </a:cubicBezTo>
                  <a:cubicBezTo>
                    <a:pt x="873901" y="43646"/>
                    <a:pt x="883386" y="45881"/>
                    <a:pt x="888502" y="52982"/>
                  </a:cubicBezTo>
                  <a:cubicBezTo>
                    <a:pt x="889892" y="54820"/>
                    <a:pt x="890786" y="56906"/>
                    <a:pt x="891481" y="59091"/>
                  </a:cubicBezTo>
                  <a:cubicBezTo>
                    <a:pt x="891829" y="60183"/>
                    <a:pt x="892077" y="61276"/>
                    <a:pt x="892226" y="62468"/>
                  </a:cubicBezTo>
                  <a:cubicBezTo>
                    <a:pt x="892872" y="66391"/>
                    <a:pt x="892772" y="70612"/>
                    <a:pt x="892673" y="7458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18" name="Google Shape;5518;p42"/>
            <p:cNvSpPr/>
            <p:nvPr/>
          </p:nvSpPr>
          <p:spPr>
            <a:xfrm>
              <a:off x="2316937" y="1213246"/>
              <a:ext cx="532238" cy="823440"/>
            </a:xfrm>
            <a:custGeom>
              <a:rect b="b" l="l" r="r" t="t"/>
              <a:pathLst>
                <a:path extrusionOk="0" h="603253" w="389918">
                  <a:moveTo>
                    <a:pt x="389846" y="29112"/>
                  </a:moveTo>
                  <a:cubicBezTo>
                    <a:pt x="384830" y="178048"/>
                    <a:pt x="339489" y="322912"/>
                    <a:pt x="281186" y="460078"/>
                  </a:cubicBezTo>
                  <a:cubicBezTo>
                    <a:pt x="261272" y="506859"/>
                    <a:pt x="239867" y="552946"/>
                    <a:pt x="216824" y="598237"/>
                  </a:cubicBezTo>
                  <a:cubicBezTo>
                    <a:pt x="215980" y="599926"/>
                    <a:pt x="215136" y="601614"/>
                    <a:pt x="214242" y="603253"/>
                  </a:cubicBezTo>
                  <a:cubicBezTo>
                    <a:pt x="177989" y="575542"/>
                    <a:pt x="131604" y="537004"/>
                    <a:pt x="125844" y="531045"/>
                  </a:cubicBezTo>
                  <a:cubicBezTo>
                    <a:pt x="71812" y="475572"/>
                    <a:pt x="29003" y="408281"/>
                    <a:pt x="0" y="335327"/>
                  </a:cubicBezTo>
                  <a:cubicBezTo>
                    <a:pt x="7797" y="315015"/>
                    <a:pt x="14948" y="294406"/>
                    <a:pt x="21752" y="273796"/>
                  </a:cubicBezTo>
                  <a:cubicBezTo>
                    <a:pt x="42114" y="211868"/>
                    <a:pt x="58452" y="148946"/>
                    <a:pt x="72655" y="89054"/>
                  </a:cubicBezTo>
                  <a:cubicBezTo>
                    <a:pt x="78715" y="63528"/>
                    <a:pt x="81694" y="31198"/>
                    <a:pt x="92223" y="4777"/>
                  </a:cubicBezTo>
                  <a:cubicBezTo>
                    <a:pt x="121920" y="4629"/>
                    <a:pt x="151717" y="3834"/>
                    <a:pt x="182011" y="2245"/>
                  </a:cubicBezTo>
                  <a:cubicBezTo>
                    <a:pt x="251339" y="-1430"/>
                    <a:pt x="322256" y="-2970"/>
                    <a:pt x="389399" y="17044"/>
                  </a:cubicBezTo>
                  <a:cubicBezTo>
                    <a:pt x="390045" y="20967"/>
                    <a:pt x="389945" y="25189"/>
                    <a:pt x="389846" y="291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19" name="Google Shape;5519;p42"/>
            <p:cNvSpPr/>
            <p:nvPr/>
          </p:nvSpPr>
          <p:spPr>
            <a:xfrm>
              <a:off x="3418859" y="1131719"/>
              <a:ext cx="416492" cy="814091"/>
            </a:xfrm>
            <a:custGeom>
              <a:rect b="b" l="l" r="r" t="t"/>
              <a:pathLst>
                <a:path extrusionOk="0" h="596404" w="305122">
                  <a:moveTo>
                    <a:pt x="305073" y="273354"/>
                  </a:moveTo>
                  <a:cubicBezTo>
                    <a:pt x="296481" y="312686"/>
                    <a:pt x="283718" y="351074"/>
                    <a:pt x="266933" y="387675"/>
                  </a:cubicBezTo>
                  <a:cubicBezTo>
                    <a:pt x="229488" y="469022"/>
                    <a:pt x="172227" y="541180"/>
                    <a:pt x="101708" y="596404"/>
                  </a:cubicBezTo>
                  <a:cubicBezTo>
                    <a:pt x="60438" y="477116"/>
                    <a:pt x="23241" y="356041"/>
                    <a:pt x="0" y="232035"/>
                  </a:cubicBezTo>
                  <a:cubicBezTo>
                    <a:pt x="18623" y="188630"/>
                    <a:pt x="39828" y="146318"/>
                    <a:pt x="63517" y="105397"/>
                  </a:cubicBezTo>
                  <a:cubicBezTo>
                    <a:pt x="81445" y="74507"/>
                    <a:pt x="101459" y="43667"/>
                    <a:pt x="130560" y="23008"/>
                  </a:cubicBezTo>
                  <a:cubicBezTo>
                    <a:pt x="150326" y="8954"/>
                    <a:pt x="177888" y="809"/>
                    <a:pt x="205699" y="64"/>
                  </a:cubicBezTo>
                  <a:cubicBezTo>
                    <a:pt x="221193" y="-383"/>
                    <a:pt x="236837" y="1504"/>
                    <a:pt x="251239" y="5874"/>
                  </a:cubicBezTo>
                  <a:cubicBezTo>
                    <a:pt x="259334" y="8358"/>
                    <a:pt x="266983" y="11635"/>
                    <a:pt x="274084" y="15757"/>
                  </a:cubicBezTo>
                  <a:cubicBezTo>
                    <a:pt x="277212" y="102318"/>
                    <a:pt x="287691" y="188531"/>
                    <a:pt x="305123" y="273304"/>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0" name="Google Shape;5520;p42"/>
            <p:cNvSpPr/>
            <p:nvPr/>
          </p:nvSpPr>
          <p:spPr>
            <a:xfrm>
              <a:off x="2839985" y="505575"/>
              <a:ext cx="525186" cy="3748224"/>
            </a:xfrm>
            <a:custGeom>
              <a:rect b="b" l="l" r="r" t="t"/>
              <a:pathLst>
                <a:path extrusionOk="0" h="1988448" w="384752">
                  <a:moveTo>
                    <a:pt x="381259" y="1980170"/>
                  </a:moveTo>
                  <a:cubicBezTo>
                    <a:pt x="381259" y="1980170"/>
                    <a:pt x="258743" y="1990400"/>
                    <a:pt x="132105" y="1988115"/>
                  </a:cubicBezTo>
                  <a:cubicBezTo>
                    <a:pt x="87707" y="1987321"/>
                    <a:pt x="42863" y="1985036"/>
                    <a:pt x="2587" y="1980170"/>
                  </a:cubicBezTo>
                  <a:cubicBezTo>
                    <a:pt x="-10673" y="1980666"/>
                    <a:pt x="29305" y="335864"/>
                    <a:pt x="70823" y="0"/>
                  </a:cubicBezTo>
                  <a:lnTo>
                    <a:pt x="350121" y="0"/>
                  </a:lnTo>
                  <a:cubicBezTo>
                    <a:pt x="378876" y="695168"/>
                    <a:pt x="391490" y="1359445"/>
                    <a:pt x="381210" y="19801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1" name="Google Shape;5521;p42"/>
            <p:cNvSpPr/>
            <p:nvPr/>
          </p:nvSpPr>
          <p:spPr>
            <a:xfrm>
              <a:off x="2948700" y="505549"/>
              <a:ext cx="417029" cy="3743253"/>
            </a:xfrm>
            <a:custGeom>
              <a:rect b="b" l="l" r="r" t="t"/>
              <a:pathLst>
                <a:path extrusionOk="0" h="1988448" w="252745">
                  <a:moveTo>
                    <a:pt x="249154" y="1980170"/>
                  </a:moveTo>
                  <a:cubicBezTo>
                    <a:pt x="249154" y="1980170"/>
                    <a:pt x="126637" y="1990400"/>
                    <a:pt x="0" y="1988115"/>
                  </a:cubicBezTo>
                  <a:cubicBezTo>
                    <a:pt x="13408" y="1968797"/>
                    <a:pt x="25774" y="1948783"/>
                    <a:pt x="37097" y="1928174"/>
                  </a:cubicBezTo>
                  <a:cubicBezTo>
                    <a:pt x="101211" y="1811369"/>
                    <a:pt x="129965" y="1678771"/>
                    <a:pt x="150276" y="1547118"/>
                  </a:cubicBezTo>
                  <a:cubicBezTo>
                    <a:pt x="171930" y="1406674"/>
                    <a:pt x="184842" y="1264939"/>
                    <a:pt x="191050" y="1122955"/>
                  </a:cubicBezTo>
                  <a:cubicBezTo>
                    <a:pt x="202372" y="862975"/>
                    <a:pt x="191198" y="602498"/>
                    <a:pt x="171283" y="343114"/>
                  </a:cubicBezTo>
                  <a:cubicBezTo>
                    <a:pt x="162494" y="228643"/>
                    <a:pt x="151916" y="114272"/>
                    <a:pt x="140791" y="0"/>
                  </a:cubicBezTo>
                  <a:lnTo>
                    <a:pt x="218115" y="0"/>
                  </a:lnTo>
                  <a:cubicBezTo>
                    <a:pt x="246870" y="695168"/>
                    <a:pt x="259483" y="1359445"/>
                    <a:pt x="249204" y="1980170"/>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2" name="Google Shape;5522;p42"/>
            <p:cNvSpPr/>
            <p:nvPr/>
          </p:nvSpPr>
          <p:spPr>
            <a:xfrm>
              <a:off x="2957016" y="2162683"/>
              <a:ext cx="21682" cy="702407"/>
            </a:xfrm>
            <a:custGeom>
              <a:rect b="b" l="l" r="r" t="t"/>
              <a:pathLst>
                <a:path extrusionOk="0" h="514584" w="15884">
                  <a:moveTo>
                    <a:pt x="15098" y="115570"/>
                  </a:moveTo>
                  <a:cubicBezTo>
                    <a:pt x="14701" y="78969"/>
                    <a:pt x="14155" y="42368"/>
                    <a:pt x="13161" y="5717"/>
                  </a:cubicBezTo>
                  <a:cubicBezTo>
                    <a:pt x="12963" y="-1881"/>
                    <a:pt x="1243" y="-1931"/>
                    <a:pt x="1293" y="5717"/>
                  </a:cubicBezTo>
                  <a:cubicBezTo>
                    <a:pt x="2584" y="136725"/>
                    <a:pt x="3726" y="267684"/>
                    <a:pt x="1938" y="398692"/>
                  </a:cubicBezTo>
                  <a:cubicBezTo>
                    <a:pt x="1441" y="435293"/>
                    <a:pt x="597" y="471894"/>
                    <a:pt x="1" y="508495"/>
                  </a:cubicBezTo>
                  <a:cubicBezTo>
                    <a:pt x="-148" y="516639"/>
                    <a:pt x="12417" y="516590"/>
                    <a:pt x="12615" y="508495"/>
                  </a:cubicBezTo>
                  <a:cubicBezTo>
                    <a:pt x="16340" y="377586"/>
                    <a:pt x="16439" y="246478"/>
                    <a:pt x="15098" y="11552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3" name="Google Shape;5523;p42"/>
            <p:cNvSpPr/>
            <p:nvPr/>
          </p:nvSpPr>
          <p:spPr>
            <a:xfrm>
              <a:off x="3112388" y="2137206"/>
              <a:ext cx="20676" cy="400324"/>
            </a:xfrm>
            <a:custGeom>
              <a:rect b="b" l="l" r="r" t="t"/>
              <a:pathLst>
                <a:path extrusionOk="0" h="293278" w="15147">
                  <a:moveTo>
                    <a:pt x="11969" y="5792"/>
                  </a:moveTo>
                  <a:cubicBezTo>
                    <a:pt x="11870" y="-1906"/>
                    <a:pt x="-50" y="-1955"/>
                    <a:pt x="0" y="5792"/>
                  </a:cubicBezTo>
                  <a:cubicBezTo>
                    <a:pt x="448" y="99603"/>
                    <a:pt x="1043" y="193415"/>
                    <a:pt x="2632" y="287226"/>
                  </a:cubicBezTo>
                  <a:cubicBezTo>
                    <a:pt x="2782" y="295271"/>
                    <a:pt x="15197" y="295321"/>
                    <a:pt x="15147" y="287226"/>
                  </a:cubicBezTo>
                  <a:cubicBezTo>
                    <a:pt x="14799" y="193415"/>
                    <a:pt x="13458" y="99603"/>
                    <a:pt x="11969" y="579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4" name="Google Shape;5524;p42"/>
            <p:cNvSpPr/>
            <p:nvPr/>
          </p:nvSpPr>
          <p:spPr>
            <a:xfrm>
              <a:off x="3258647" y="2123280"/>
              <a:ext cx="26735" cy="848805"/>
            </a:xfrm>
            <a:custGeom>
              <a:rect b="b" l="l" r="r" t="t"/>
              <a:pathLst>
                <a:path extrusionOk="0" h="621835" w="19586">
                  <a:moveTo>
                    <a:pt x="19583" y="5755"/>
                  </a:moveTo>
                  <a:cubicBezTo>
                    <a:pt x="19832" y="-1943"/>
                    <a:pt x="7963" y="-1893"/>
                    <a:pt x="7665" y="5755"/>
                  </a:cubicBezTo>
                  <a:cubicBezTo>
                    <a:pt x="910" y="164325"/>
                    <a:pt x="-1126" y="323144"/>
                    <a:pt x="563" y="481814"/>
                  </a:cubicBezTo>
                  <a:cubicBezTo>
                    <a:pt x="811" y="503814"/>
                    <a:pt x="1109" y="525764"/>
                    <a:pt x="1457" y="547715"/>
                  </a:cubicBezTo>
                  <a:cubicBezTo>
                    <a:pt x="1855" y="570411"/>
                    <a:pt x="1357" y="593454"/>
                    <a:pt x="3294" y="616100"/>
                  </a:cubicBezTo>
                  <a:cubicBezTo>
                    <a:pt x="3940" y="623648"/>
                    <a:pt x="14915" y="623847"/>
                    <a:pt x="15213" y="616100"/>
                  </a:cubicBezTo>
                  <a:cubicBezTo>
                    <a:pt x="15958" y="595838"/>
                    <a:pt x="14716" y="575377"/>
                    <a:pt x="14319" y="555065"/>
                  </a:cubicBezTo>
                  <a:cubicBezTo>
                    <a:pt x="13972" y="535548"/>
                    <a:pt x="13674" y="515981"/>
                    <a:pt x="13425" y="496464"/>
                  </a:cubicBezTo>
                  <a:cubicBezTo>
                    <a:pt x="12929" y="456585"/>
                    <a:pt x="12730" y="416707"/>
                    <a:pt x="12730" y="376828"/>
                  </a:cubicBezTo>
                  <a:cubicBezTo>
                    <a:pt x="12730" y="297866"/>
                    <a:pt x="13773" y="218904"/>
                    <a:pt x="15660" y="139991"/>
                  </a:cubicBezTo>
                  <a:cubicBezTo>
                    <a:pt x="16753" y="95245"/>
                    <a:pt x="18043" y="50500"/>
                    <a:pt x="19583" y="575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5" name="Google Shape;5525;p42"/>
            <p:cNvSpPr/>
            <p:nvPr/>
          </p:nvSpPr>
          <p:spPr>
            <a:xfrm>
              <a:off x="3001212" y="554064"/>
              <a:ext cx="18063" cy="397689"/>
            </a:xfrm>
            <a:custGeom>
              <a:rect b="b" l="l" r="r" t="t"/>
              <a:pathLst>
                <a:path extrusionOk="0" h="291347" w="13233">
                  <a:moveTo>
                    <a:pt x="13091" y="145572"/>
                  </a:moveTo>
                  <a:cubicBezTo>
                    <a:pt x="13091" y="99038"/>
                    <a:pt x="13339" y="52455"/>
                    <a:pt x="12793" y="5922"/>
                  </a:cubicBezTo>
                  <a:cubicBezTo>
                    <a:pt x="12694" y="-1974"/>
                    <a:pt x="626" y="-1974"/>
                    <a:pt x="527" y="5922"/>
                  </a:cubicBezTo>
                  <a:cubicBezTo>
                    <a:pt x="-19" y="52455"/>
                    <a:pt x="278" y="99038"/>
                    <a:pt x="229" y="145572"/>
                  </a:cubicBezTo>
                  <a:cubicBezTo>
                    <a:pt x="229" y="192105"/>
                    <a:pt x="-318" y="238688"/>
                    <a:pt x="278" y="285221"/>
                  </a:cubicBezTo>
                  <a:cubicBezTo>
                    <a:pt x="378" y="293365"/>
                    <a:pt x="12843" y="293415"/>
                    <a:pt x="12942" y="285221"/>
                  </a:cubicBezTo>
                  <a:cubicBezTo>
                    <a:pt x="13538" y="238688"/>
                    <a:pt x="13042" y="192105"/>
                    <a:pt x="12992" y="14557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6" name="Google Shape;5526;p42"/>
            <p:cNvSpPr/>
            <p:nvPr/>
          </p:nvSpPr>
          <p:spPr>
            <a:xfrm>
              <a:off x="2992852" y="991897"/>
              <a:ext cx="19532" cy="62097"/>
            </a:xfrm>
            <a:custGeom>
              <a:rect b="b" l="l" r="r" t="t"/>
              <a:pathLst>
                <a:path extrusionOk="0" h="45492" w="14309">
                  <a:moveTo>
                    <a:pt x="14195" y="37649"/>
                  </a:moveTo>
                  <a:cubicBezTo>
                    <a:pt x="13946" y="36258"/>
                    <a:pt x="13747" y="34918"/>
                    <a:pt x="13549" y="33527"/>
                  </a:cubicBezTo>
                  <a:cubicBezTo>
                    <a:pt x="13549" y="33378"/>
                    <a:pt x="13350" y="32136"/>
                    <a:pt x="13350" y="32037"/>
                  </a:cubicBezTo>
                  <a:cubicBezTo>
                    <a:pt x="13300" y="31491"/>
                    <a:pt x="13201" y="30994"/>
                    <a:pt x="13151" y="30448"/>
                  </a:cubicBezTo>
                  <a:cubicBezTo>
                    <a:pt x="12854" y="27816"/>
                    <a:pt x="12655" y="25134"/>
                    <a:pt x="12506" y="22452"/>
                  </a:cubicBezTo>
                  <a:cubicBezTo>
                    <a:pt x="12258" y="16990"/>
                    <a:pt x="12357" y="11576"/>
                    <a:pt x="12854" y="6114"/>
                  </a:cubicBezTo>
                  <a:cubicBezTo>
                    <a:pt x="13151" y="2935"/>
                    <a:pt x="9824" y="-144"/>
                    <a:pt x="6745" y="5"/>
                  </a:cubicBezTo>
                  <a:cubicBezTo>
                    <a:pt x="3119" y="154"/>
                    <a:pt x="984" y="2687"/>
                    <a:pt x="636" y="6114"/>
                  </a:cubicBezTo>
                  <a:cubicBezTo>
                    <a:pt x="-556" y="17735"/>
                    <a:pt x="-108" y="29504"/>
                    <a:pt x="2276" y="40927"/>
                  </a:cubicBezTo>
                  <a:cubicBezTo>
                    <a:pt x="2921" y="44105"/>
                    <a:pt x="6844" y="46240"/>
                    <a:pt x="9874" y="45247"/>
                  </a:cubicBezTo>
                  <a:cubicBezTo>
                    <a:pt x="13350" y="44105"/>
                    <a:pt x="14741" y="41076"/>
                    <a:pt x="14195" y="3764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7" name="Google Shape;5527;p42"/>
            <p:cNvSpPr/>
            <p:nvPr/>
          </p:nvSpPr>
          <p:spPr>
            <a:xfrm>
              <a:off x="3114273" y="556743"/>
              <a:ext cx="23156" cy="112718"/>
            </a:xfrm>
            <a:custGeom>
              <a:rect b="b" l="l" r="r" t="t"/>
              <a:pathLst>
                <a:path extrusionOk="0" h="82577" w="16964">
                  <a:moveTo>
                    <a:pt x="16847" y="74679"/>
                  </a:moveTo>
                  <a:cubicBezTo>
                    <a:pt x="13221" y="51934"/>
                    <a:pt x="12228" y="28990"/>
                    <a:pt x="12973" y="5997"/>
                  </a:cubicBezTo>
                  <a:cubicBezTo>
                    <a:pt x="13221" y="-2048"/>
                    <a:pt x="954" y="-1949"/>
                    <a:pt x="508" y="5997"/>
                  </a:cubicBezTo>
                  <a:cubicBezTo>
                    <a:pt x="-932" y="30083"/>
                    <a:pt x="757" y="54268"/>
                    <a:pt x="4729" y="78007"/>
                  </a:cubicBezTo>
                  <a:cubicBezTo>
                    <a:pt x="5275" y="81334"/>
                    <a:pt x="9447" y="83221"/>
                    <a:pt x="12476" y="82377"/>
                  </a:cubicBezTo>
                  <a:cubicBezTo>
                    <a:pt x="16052" y="81384"/>
                    <a:pt x="17393" y="78007"/>
                    <a:pt x="16847" y="74629"/>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8" name="Google Shape;5528;p42"/>
            <p:cNvSpPr/>
            <p:nvPr/>
          </p:nvSpPr>
          <p:spPr>
            <a:xfrm>
              <a:off x="3118626" y="709631"/>
              <a:ext cx="32703" cy="318291"/>
            </a:xfrm>
            <a:custGeom>
              <a:rect b="b" l="l" r="r" t="t"/>
              <a:pathLst>
                <a:path extrusionOk="0" h="233180" w="23958">
                  <a:moveTo>
                    <a:pt x="21308" y="171353"/>
                  </a:moveTo>
                  <a:cubicBezTo>
                    <a:pt x="20315" y="153077"/>
                    <a:pt x="19372" y="134851"/>
                    <a:pt x="18379" y="116576"/>
                  </a:cubicBezTo>
                  <a:cubicBezTo>
                    <a:pt x="16391" y="79677"/>
                    <a:pt x="14952" y="42679"/>
                    <a:pt x="12121" y="5829"/>
                  </a:cubicBezTo>
                  <a:cubicBezTo>
                    <a:pt x="11525" y="-1818"/>
                    <a:pt x="-245" y="-2067"/>
                    <a:pt x="4" y="5829"/>
                  </a:cubicBezTo>
                  <a:cubicBezTo>
                    <a:pt x="1096" y="43175"/>
                    <a:pt x="3679" y="80521"/>
                    <a:pt x="5665" y="117817"/>
                  </a:cubicBezTo>
                  <a:cubicBezTo>
                    <a:pt x="6658" y="136490"/>
                    <a:pt x="7651" y="155163"/>
                    <a:pt x="8645" y="173786"/>
                  </a:cubicBezTo>
                  <a:cubicBezTo>
                    <a:pt x="9638" y="192062"/>
                    <a:pt x="9638" y="210784"/>
                    <a:pt x="12221" y="228911"/>
                  </a:cubicBezTo>
                  <a:cubicBezTo>
                    <a:pt x="13214" y="235764"/>
                    <a:pt x="23643" y="233728"/>
                    <a:pt x="23841" y="227322"/>
                  </a:cubicBezTo>
                  <a:cubicBezTo>
                    <a:pt x="24487" y="208798"/>
                    <a:pt x="22302" y="189877"/>
                    <a:pt x="21358" y="171353"/>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29" name="Google Shape;5529;p42"/>
            <p:cNvSpPr/>
            <p:nvPr/>
          </p:nvSpPr>
          <p:spPr>
            <a:xfrm>
              <a:off x="3236737" y="548721"/>
              <a:ext cx="18679" cy="501685"/>
            </a:xfrm>
            <a:custGeom>
              <a:rect b="b" l="l" r="r" t="t"/>
              <a:pathLst>
                <a:path extrusionOk="0" h="367535" w="13684">
                  <a:moveTo>
                    <a:pt x="13372" y="292062"/>
                  </a:moveTo>
                  <a:cubicBezTo>
                    <a:pt x="13372" y="268919"/>
                    <a:pt x="13372" y="245727"/>
                    <a:pt x="13372" y="222585"/>
                  </a:cubicBezTo>
                  <a:cubicBezTo>
                    <a:pt x="13372" y="176697"/>
                    <a:pt x="13422" y="130760"/>
                    <a:pt x="13372" y="84872"/>
                  </a:cubicBezTo>
                  <a:cubicBezTo>
                    <a:pt x="13372" y="58452"/>
                    <a:pt x="13621" y="32032"/>
                    <a:pt x="12926" y="5661"/>
                  </a:cubicBezTo>
                  <a:cubicBezTo>
                    <a:pt x="12727" y="-1887"/>
                    <a:pt x="1404" y="-1887"/>
                    <a:pt x="1205" y="5661"/>
                  </a:cubicBezTo>
                  <a:cubicBezTo>
                    <a:pt x="-36" y="51946"/>
                    <a:pt x="609" y="98331"/>
                    <a:pt x="609" y="144616"/>
                  </a:cubicBezTo>
                  <a:cubicBezTo>
                    <a:pt x="609" y="190503"/>
                    <a:pt x="559" y="236440"/>
                    <a:pt x="510" y="282328"/>
                  </a:cubicBezTo>
                  <a:cubicBezTo>
                    <a:pt x="510" y="308649"/>
                    <a:pt x="-731" y="335268"/>
                    <a:pt x="658" y="361539"/>
                  </a:cubicBezTo>
                  <a:cubicBezTo>
                    <a:pt x="1056" y="369534"/>
                    <a:pt x="12677" y="369534"/>
                    <a:pt x="13074" y="361539"/>
                  </a:cubicBezTo>
                  <a:cubicBezTo>
                    <a:pt x="14315" y="338496"/>
                    <a:pt x="13273" y="315155"/>
                    <a:pt x="13322" y="2920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0" name="Google Shape;5530;p42"/>
            <p:cNvSpPr/>
            <p:nvPr/>
          </p:nvSpPr>
          <p:spPr>
            <a:xfrm>
              <a:off x="2173440" y="1106424"/>
              <a:ext cx="1872657" cy="399485"/>
            </a:xfrm>
            <a:custGeom>
              <a:rect b="b" l="l" r="r" t="t"/>
              <a:pathLst>
                <a:path extrusionOk="0" h="292663" w="1371910">
                  <a:moveTo>
                    <a:pt x="1371910" y="1049"/>
                  </a:moveTo>
                  <a:lnTo>
                    <a:pt x="1371910" y="257950"/>
                  </a:lnTo>
                  <a:cubicBezTo>
                    <a:pt x="1318872" y="263314"/>
                    <a:pt x="1265832" y="268081"/>
                    <a:pt x="1212744" y="272153"/>
                  </a:cubicBezTo>
                  <a:cubicBezTo>
                    <a:pt x="1191637" y="273842"/>
                    <a:pt x="1170531" y="275381"/>
                    <a:pt x="1149375" y="276822"/>
                  </a:cubicBezTo>
                  <a:cubicBezTo>
                    <a:pt x="1072598" y="282086"/>
                    <a:pt x="995871" y="286009"/>
                    <a:pt x="919142" y="288591"/>
                  </a:cubicBezTo>
                  <a:cubicBezTo>
                    <a:pt x="900222" y="289287"/>
                    <a:pt x="881201" y="289883"/>
                    <a:pt x="862279" y="290330"/>
                  </a:cubicBezTo>
                  <a:cubicBezTo>
                    <a:pt x="844302" y="290826"/>
                    <a:pt x="826374" y="291224"/>
                    <a:pt x="808447" y="291521"/>
                  </a:cubicBezTo>
                  <a:cubicBezTo>
                    <a:pt x="711258" y="293309"/>
                    <a:pt x="614169" y="293011"/>
                    <a:pt x="516980" y="290528"/>
                  </a:cubicBezTo>
                  <a:cubicBezTo>
                    <a:pt x="502132" y="290131"/>
                    <a:pt x="487332" y="289734"/>
                    <a:pt x="472483" y="289287"/>
                  </a:cubicBezTo>
                  <a:cubicBezTo>
                    <a:pt x="472334" y="289287"/>
                    <a:pt x="472235" y="289287"/>
                    <a:pt x="472086" y="289287"/>
                  </a:cubicBezTo>
                  <a:cubicBezTo>
                    <a:pt x="369286" y="286059"/>
                    <a:pt x="266485" y="280497"/>
                    <a:pt x="163685" y="272501"/>
                  </a:cubicBezTo>
                  <a:cubicBezTo>
                    <a:pt x="160308" y="272302"/>
                    <a:pt x="156932" y="272004"/>
                    <a:pt x="153604" y="271706"/>
                  </a:cubicBezTo>
                  <a:cubicBezTo>
                    <a:pt x="152065" y="271607"/>
                    <a:pt x="150525" y="271458"/>
                    <a:pt x="148986" y="271309"/>
                  </a:cubicBezTo>
                  <a:cubicBezTo>
                    <a:pt x="99274" y="267436"/>
                    <a:pt x="49662" y="263016"/>
                    <a:pt x="0" y="257950"/>
                  </a:cubicBezTo>
                  <a:lnTo>
                    <a:pt x="0" y="1049"/>
                  </a:lnTo>
                  <a:cubicBezTo>
                    <a:pt x="0" y="205"/>
                    <a:pt x="57508" y="-44"/>
                    <a:pt x="151171" y="6"/>
                  </a:cubicBezTo>
                  <a:cubicBezTo>
                    <a:pt x="163884" y="6"/>
                    <a:pt x="177243" y="6"/>
                    <a:pt x="191248" y="6"/>
                  </a:cubicBezTo>
                  <a:cubicBezTo>
                    <a:pt x="260030" y="6"/>
                    <a:pt x="343660" y="205"/>
                    <a:pt x="435734" y="403"/>
                  </a:cubicBezTo>
                  <a:lnTo>
                    <a:pt x="439855" y="403"/>
                  </a:lnTo>
                  <a:cubicBezTo>
                    <a:pt x="468808" y="503"/>
                    <a:pt x="498655" y="552"/>
                    <a:pt x="529098" y="652"/>
                  </a:cubicBezTo>
                  <a:cubicBezTo>
                    <a:pt x="632742" y="900"/>
                    <a:pt x="743687" y="1148"/>
                    <a:pt x="854135" y="1297"/>
                  </a:cubicBezTo>
                  <a:cubicBezTo>
                    <a:pt x="878519" y="1297"/>
                    <a:pt x="902854" y="1297"/>
                    <a:pt x="927088" y="1397"/>
                  </a:cubicBezTo>
                  <a:cubicBezTo>
                    <a:pt x="1018020" y="1546"/>
                    <a:pt x="1107461" y="1546"/>
                    <a:pt x="1190943" y="1397"/>
                  </a:cubicBezTo>
                  <a:cubicBezTo>
                    <a:pt x="1255454" y="1397"/>
                    <a:pt x="1316437" y="1198"/>
                    <a:pt x="1371811" y="95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1" name="Google Shape;5531;p42"/>
            <p:cNvSpPr/>
            <p:nvPr/>
          </p:nvSpPr>
          <p:spPr>
            <a:xfrm>
              <a:off x="2173440" y="1322460"/>
              <a:ext cx="1872657" cy="183638"/>
            </a:xfrm>
            <a:custGeom>
              <a:rect b="b" l="l" r="r" t="t"/>
              <a:pathLst>
                <a:path extrusionOk="0" h="134533" w="1371910">
                  <a:moveTo>
                    <a:pt x="1371910" y="5264"/>
                  </a:moveTo>
                  <a:lnTo>
                    <a:pt x="1371910" y="99820"/>
                  </a:lnTo>
                  <a:cubicBezTo>
                    <a:pt x="1318872" y="105184"/>
                    <a:pt x="1265832" y="109951"/>
                    <a:pt x="1212744" y="114024"/>
                  </a:cubicBezTo>
                  <a:cubicBezTo>
                    <a:pt x="1191637" y="115712"/>
                    <a:pt x="1170531" y="117252"/>
                    <a:pt x="1149375" y="118692"/>
                  </a:cubicBezTo>
                  <a:cubicBezTo>
                    <a:pt x="1072598" y="123956"/>
                    <a:pt x="995871" y="127879"/>
                    <a:pt x="919142" y="130462"/>
                  </a:cubicBezTo>
                  <a:cubicBezTo>
                    <a:pt x="900222" y="131157"/>
                    <a:pt x="881201" y="131753"/>
                    <a:pt x="862279" y="132200"/>
                  </a:cubicBezTo>
                  <a:cubicBezTo>
                    <a:pt x="844302" y="132697"/>
                    <a:pt x="826374" y="133094"/>
                    <a:pt x="808447" y="133392"/>
                  </a:cubicBezTo>
                  <a:cubicBezTo>
                    <a:pt x="711258" y="135180"/>
                    <a:pt x="614169" y="134882"/>
                    <a:pt x="516980" y="132399"/>
                  </a:cubicBezTo>
                  <a:cubicBezTo>
                    <a:pt x="502132" y="132001"/>
                    <a:pt x="487332" y="131604"/>
                    <a:pt x="472483" y="131157"/>
                  </a:cubicBezTo>
                  <a:cubicBezTo>
                    <a:pt x="472334" y="131157"/>
                    <a:pt x="472235" y="131157"/>
                    <a:pt x="472086" y="131157"/>
                  </a:cubicBezTo>
                  <a:cubicBezTo>
                    <a:pt x="369286" y="127929"/>
                    <a:pt x="266485" y="122367"/>
                    <a:pt x="163685" y="114371"/>
                  </a:cubicBezTo>
                  <a:cubicBezTo>
                    <a:pt x="160308" y="114173"/>
                    <a:pt x="156932" y="113875"/>
                    <a:pt x="153604" y="113577"/>
                  </a:cubicBezTo>
                  <a:cubicBezTo>
                    <a:pt x="152065" y="113478"/>
                    <a:pt x="150525" y="113329"/>
                    <a:pt x="148986" y="113180"/>
                  </a:cubicBezTo>
                  <a:cubicBezTo>
                    <a:pt x="99274" y="109306"/>
                    <a:pt x="49662" y="104886"/>
                    <a:pt x="0" y="99820"/>
                  </a:cubicBezTo>
                  <a:lnTo>
                    <a:pt x="0" y="0"/>
                  </a:lnTo>
                  <a:cubicBezTo>
                    <a:pt x="157974" y="56019"/>
                    <a:pt x="325583" y="79757"/>
                    <a:pt x="492447" y="89143"/>
                  </a:cubicBezTo>
                  <a:cubicBezTo>
                    <a:pt x="586159" y="94407"/>
                    <a:pt x="680020" y="95103"/>
                    <a:pt x="773881" y="94010"/>
                  </a:cubicBezTo>
                  <a:cubicBezTo>
                    <a:pt x="916362" y="92321"/>
                    <a:pt x="1059785" y="87057"/>
                    <a:pt x="1198838" y="55870"/>
                  </a:cubicBezTo>
                  <a:cubicBezTo>
                    <a:pt x="1257489" y="42709"/>
                    <a:pt x="1314998" y="25030"/>
                    <a:pt x="1371811" y="5264"/>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2" name="Google Shape;5532;p42"/>
            <p:cNvSpPr/>
            <p:nvPr/>
          </p:nvSpPr>
          <p:spPr>
            <a:xfrm>
              <a:off x="2259894" y="1181032"/>
              <a:ext cx="806785" cy="27352"/>
            </a:xfrm>
            <a:custGeom>
              <a:rect b="b" l="l" r="r" t="t"/>
              <a:pathLst>
                <a:path extrusionOk="0" h="20038" w="591051">
                  <a:moveTo>
                    <a:pt x="585502" y="1414"/>
                  </a:moveTo>
                  <a:cubicBezTo>
                    <a:pt x="434381" y="-1516"/>
                    <a:pt x="282962" y="372"/>
                    <a:pt x="131890" y="4642"/>
                  </a:cubicBezTo>
                  <a:cubicBezTo>
                    <a:pt x="89627" y="5834"/>
                    <a:pt x="47315" y="6927"/>
                    <a:pt x="5103" y="9460"/>
                  </a:cubicBezTo>
                  <a:cubicBezTo>
                    <a:pt x="-1651" y="9857"/>
                    <a:pt x="-1751" y="20137"/>
                    <a:pt x="5103" y="20038"/>
                  </a:cubicBezTo>
                  <a:cubicBezTo>
                    <a:pt x="80689" y="18846"/>
                    <a:pt x="156274" y="15717"/>
                    <a:pt x="231859" y="14277"/>
                  </a:cubicBezTo>
                  <a:cubicBezTo>
                    <a:pt x="307445" y="12837"/>
                    <a:pt x="383080" y="12191"/>
                    <a:pt x="458665" y="12241"/>
                  </a:cubicBezTo>
                  <a:cubicBezTo>
                    <a:pt x="500928" y="12241"/>
                    <a:pt x="543240" y="12688"/>
                    <a:pt x="585502" y="12886"/>
                  </a:cubicBezTo>
                  <a:cubicBezTo>
                    <a:pt x="592902" y="12886"/>
                    <a:pt x="592902" y="1514"/>
                    <a:pt x="585502" y="136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3" name="Google Shape;5533;p42"/>
            <p:cNvSpPr/>
            <p:nvPr/>
          </p:nvSpPr>
          <p:spPr>
            <a:xfrm>
              <a:off x="3133057" y="1178949"/>
              <a:ext cx="383132" cy="19746"/>
            </a:xfrm>
            <a:custGeom>
              <a:rect b="b" l="l" r="r" t="t"/>
              <a:pathLst>
                <a:path extrusionOk="0" h="14466" w="280683">
                  <a:moveTo>
                    <a:pt x="275394" y="1698"/>
                  </a:moveTo>
                  <a:cubicBezTo>
                    <a:pt x="230400" y="1201"/>
                    <a:pt x="185407" y="2343"/>
                    <a:pt x="140364" y="2145"/>
                  </a:cubicBezTo>
                  <a:cubicBezTo>
                    <a:pt x="118065" y="2045"/>
                    <a:pt x="95767" y="1797"/>
                    <a:pt x="73469" y="1449"/>
                  </a:cubicBezTo>
                  <a:cubicBezTo>
                    <a:pt x="50873" y="1052"/>
                    <a:pt x="27929" y="-636"/>
                    <a:pt x="5383" y="258"/>
                  </a:cubicBezTo>
                  <a:cubicBezTo>
                    <a:pt x="-1917" y="556"/>
                    <a:pt x="-1670" y="10736"/>
                    <a:pt x="5383" y="11432"/>
                  </a:cubicBezTo>
                  <a:cubicBezTo>
                    <a:pt x="27830" y="13716"/>
                    <a:pt x="50922" y="13120"/>
                    <a:pt x="73469" y="13517"/>
                  </a:cubicBezTo>
                  <a:cubicBezTo>
                    <a:pt x="95767" y="13915"/>
                    <a:pt x="118065" y="14163"/>
                    <a:pt x="140364" y="14262"/>
                  </a:cubicBezTo>
                  <a:cubicBezTo>
                    <a:pt x="185308" y="14511"/>
                    <a:pt x="230499" y="14957"/>
                    <a:pt x="275394" y="12574"/>
                  </a:cubicBezTo>
                  <a:cubicBezTo>
                    <a:pt x="282397" y="12226"/>
                    <a:pt x="282497" y="1747"/>
                    <a:pt x="275394" y="1648"/>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4" name="Google Shape;5534;p42"/>
            <p:cNvSpPr/>
            <p:nvPr/>
          </p:nvSpPr>
          <p:spPr>
            <a:xfrm>
              <a:off x="3637685" y="1199460"/>
              <a:ext cx="306956" cy="27479"/>
            </a:xfrm>
            <a:custGeom>
              <a:rect b="b" l="l" r="r" t="t"/>
              <a:pathLst>
                <a:path extrusionOk="0" h="20131" w="224876">
                  <a:moveTo>
                    <a:pt x="219494" y="4762"/>
                  </a:moveTo>
                  <a:cubicBezTo>
                    <a:pt x="147881" y="8735"/>
                    <a:pt x="76865" y="7990"/>
                    <a:pt x="5550" y="44"/>
                  </a:cubicBezTo>
                  <a:cubicBezTo>
                    <a:pt x="-1949" y="-800"/>
                    <a:pt x="-1750" y="10771"/>
                    <a:pt x="5550" y="11715"/>
                  </a:cubicBezTo>
                  <a:cubicBezTo>
                    <a:pt x="76119" y="20753"/>
                    <a:pt x="148676" y="23037"/>
                    <a:pt x="219494" y="15985"/>
                  </a:cubicBezTo>
                  <a:cubicBezTo>
                    <a:pt x="226545" y="15290"/>
                    <a:pt x="226794" y="4414"/>
                    <a:pt x="219494" y="481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5" name="Google Shape;5535;p42"/>
            <p:cNvSpPr/>
            <p:nvPr/>
          </p:nvSpPr>
          <p:spPr>
            <a:xfrm>
              <a:off x="2255264" y="1303735"/>
              <a:ext cx="650143" cy="49154"/>
            </a:xfrm>
            <a:custGeom>
              <a:rect b="b" l="l" r="r" t="t"/>
              <a:pathLst>
                <a:path extrusionOk="0" h="36010" w="476295">
                  <a:moveTo>
                    <a:pt x="470944" y="0"/>
                  </a:moveTo>
                  <a:cubicBezTo>
                    <a:pt x="440452" y="596"/>
                    <a:pt x="409959" y="2781"/>
                    <a:pt x="379517" y="4420"/>
                  </a:cubicBezTo>
                  <a:cubicBezTo>
                    <a:pt x="349471" y="6009"/>
                    <a:pt x="319376" y="7648"/>
                    <a:pt x="289330" y="9237"/>
                  </a:cubicBezTo>
                  <a:cubicBezTo>
                    <a:pt x="228793" y="12465"/>
                    <a:pt x="168255" y="15594"/>
                    <a:pt x="107717" y="18971"/>
                  </a:cubicBezTo>
                  <a:cubicBezTo>
                    <a:pt x="73599" y="20858"/>
                    <a:pt x="39482" y="22795"/>
                    <a:pt x="5363" y="24881"/>
                  </a:cubicBezTo>
                  <a:cubicBezTo>
                    <a:pt x="-1738" y="25328"/>
                    <a:pt x="-1837" y="36303"/>
                    <a:pt x="5363" y="36005"/>
                  </a:cubicBezTo>
                  <a:cubicBezTo>
                    <a:pt x="126439" y="30542"/>
                    <a:pt x="247515" y="23589"/>
                    <a:pt x="368541" y="17183"/>
                  </a:cubicBezTo>
                  <a:cubicBezTo>
                    <a:pt x="402659" y="15346"/>
                    <a:pt x="436876" y="14203"/>
                    <a:pt x="470895" y="11273"/>
                  </a:cubicBezTo>
                  <a:cubicBezTo>
                    <a:pt x="477946" y="10677"/>
                    <a:pt x="478245" y="-99"/>
                    <a:pt x="470895" y="5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6" name="Google Shape;5536;p42"/>
            <p:cNvSpPr/>
            <p:nvPr/>
          </p:nvSpPr>
          <p:spPr>
            <a:xfrm>
              <a:off x="2984401" y="1306732"/>
              <a:ext cx="337578" cy="17396"/>
            </a:xfrm>
            <a:custGeom>
              <a:rect b="b" l="l" r="r" t="t"/>
              <a:pathLst>
                <a:path extrusionOk="0" h="12744" w="247310">
                  <a:moveTo>
                    <a:pt x="241425" y="289"/>
                  </a:moveTo>
                  <a:cubicBezTo>
                    <a:pt x="202093" y="189"/>
                    <a:pt x="162811" y="239"/>
                    <a:pt x="123478" y="189"/>
                  </a:cubicBezTo>
                  <a:cubicBezTo>
                    <a:pt x="84196" y="189"/>
                    <a:pt x="44814" y="-456"/>
                    <a:pt x="5531" y="636"/>
                  </a:cubicBezTo>
                  <a:cubicBezTo>
                    <a:pt x="-1819" y="835"/>
                    <a:pt x="-1869" y="11860"/>
                    <a:pt x="5531" y="12108"/>
                  </a:cubicBezTo>
                  <a:cubicBezTo>
                    <a:pt x="44814" y="13201"/>
                    <a:pt x="84196" y="12555"/>
                    <a:pt x="123478" y="12555"/>
                  </a:cubicBezTo>
                  <a:cubicBezTo>
                    <a:pt x="162811" y="12555"/>
                    <a:pt x="202093" y="12555"/>
                    <a:pt x="241425" y="12456"/>
                  </a:cubicBezTo>
                  <a:cubicBezTo>
                    <a:pt x="249272" y="12456"/>
                    <a:pt x="249272" y="289"/>
                    <a:pt x="241425" y="28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7" name="Google Shape;5537;p42"/>
            <p:cNvSpPr/>
            <p:nvPr/>
          </p:nvSpPr>
          <p:spPr>
            <a:xfrm>
              <a:off x="3721918" y="1339553"/>
              <a:ext cx="172031" cy="22314"/>
            </a:xfrm>
            <a:custGeom>
              <a:rect b="b" l="l" r="r" t="t"/>
              <a:pathLst>
                <a:path extrusionOk="0" h="16347" w="126030">
                  <a:moveTo>
                    <a:pt x="120592" y="4921"/>
                  </a:moveTo>
                  <a:cubicBezTo>
                    <a:pt x="101422" y="3828"/>
                    <a:pt x="82254" y="3629"/>
                    <a:pt x="63084" y="2835"/>
                  </a:cubicBezTo>
                  <a:cubicBezTo>
                    <a:pt x="43915" y="2040"/>
                    <a:pt x="24794" y="550"/>
                    <a:pt x="5624" y="4"/>
                  </a:cubicBezTo>
                  <a:cubicBezTo>
                    <a:pt x="-2023" y="-244"/>
                    <a:pt x="-1726" y="10930"/>
                    <a:pt x="5624" y="11724"/>
                  </a:cubicBezTo>
                  <a:cubicBezTo>
                    <a:pt x="24695" y="13711"/>
                    <a:pt x="43963" y="14307"/>
                    <a:pt x="63084" y="15101"/>
                  </a:cubicBezTo>
                  <a:cubicBezTo>
                    <a:pt x="82204" y="15896"/>
                    <a:pt x="101422" y="16690"/>
                    <a:pt x="120592" y="16194"/>
                  </a:cubicBezTo>
                  <a:cubicBezTo>
                    <a:pt x="127893" y="15995"/>
                    <a:pt x="127793" y="5318"/>
                    <a:pt x="120592" y="492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8" name="Google Shape;5538;p42"/>
            <p:cNvSpPr/>
            <p:nvPr/>
          </p:nvSpPr>
          <p:spPr>
            <a:xfrm>
              <a:off x="2374236" y="1106499"/>
              <a:ext cx="1425150" cy="997463"/>
            </a:xfrm>
            <a:custGeom>
              <a:rect b="b" l="l" r="r" t="t"/>
              <a:pathLst>
                <a:path extrusionOk="0" h="730742" w="1044066">
                  <a:moveTo>
                    <a:pt x="1044067" y="1440"/>
                  </a:moveTo>
                  <a:cubicBezTo>
                    <a:pt x="1042627" y="18077"/>
                    <a:pt x="1041088" y="34714"/>
                    <a:pt x="1039399" y="51350"/>
                  </a:cubicBezTo>
                  <a:lnTo>
                    <a:pt x="1039399" y="51499"/>
                  </a:lnTo>
                  <a:cubicBezTo>
                    <a:pt x="1031603" y="127532"/>
                    <a:pt x="1020925" y="203316"/>
                    <a:pt x="1002401" y="276766"/>
                  </a:cubicBezTo>
                  <a:cubicBezTo>
                    <a:pt x="992717" y="315353"/>
                    <a:pt x="980847" y="353394"/>
                    <a:pt x="966247" y="390442"/>
                  </a:cubicBezTo>
                  <a:cubicBezTo>
                    <a:pt x="939330" y="458578"/>
                    <a:pt x="901438" y="523635"/>
                    <a:pt x="853713" y="578065"/>
                  </a:cubicBezTo>
                  <a:cubicBezTo>
                    <a:pt x="815970" y="621122"/>
                    <a:pt x="772217" y="657474"/>
                    <a:pt x="722854" y="683447"/>
                  </a:cubicBezTo>
                  <a:cubicBezTo>
                    <a:pt x="707806" y="691443"/>
                    <a:pt x="692163" y="698346"/>
                    <a:pt x="676073" y="704305"/>
                  </a:cubicBezTo>
                  <a:cubicBezTo>
                    <a:pt x="614393" y="726852"/>
                    <a:pt x="548044" y="732861"/>
                    <a:pt x="482689" y="730129"/>
                  </a:cubicBezTo>
                  <a:cubicBezTo>
                    <a:pt x="440576" y="728391"/>
                    <a:pt x="397767" y="722084"/>
                    <a:pt x="356051" y="711258"/>
                  </a:cubicBezTo>
                  <a:cubicBezTo>
                    <a:pt x="299387" y="696508"/>
                    <a:pt x="244858" y="673416"/>
                    <a:pt x="196785" y="641781"/>
                  </a:cubicBezTo>
                  <a:cubicBezTo>
                    <a:pt x="130934" y="598376"/>
                    <a:pt x="77348" y="538981"/>
                    <a:pt x="47551" y="463296"/>
                  </a:cubicBezTo>
                  <a:cubicBezTo>
                    <a:pt x="23912" y="403205"/>
                    <a:pt x="2210" y="337602"/>
                    <a:pt x="2110" y="272495"/>
                  </a:cubicBezTo>
                  <a:lnTo>
                    <a:pt x="2110" y="271303"/>
                  </a:lnTo>
                  <a:cubicBezTo>
                    <a:pt x="1663" y="255262"/>
                    <a:pt x="-3551" y="103197"/>
                    <a:pt x="4296" y="0"/>
                  </a:cubicBezTo>
                  <a:cubicBezTo>
                    <a:pt x="17009" y="0"/>
                    <a:pt x="30368" y="0"/>
                    <a:pt x="44373" y="0"/>
                  </a:cubicBezTo>
                  <a:cubicBezTo>
                    <a:pt x="100044" y="0"/>
                    <a:pt x="165448" y="149"/>
                    <a:pt x="237210" y="298"/>
                  </a:cubicBezTo>
                  <a:cubicBezTo>
                    <a:pt x="254095" y="298"/>
                    <a:pt x="271378" y="298"/>
                    <a:pt x="288859" y="397"/>
                  </a:cubicBezTo>
                  <a:cubicBezTo>
                    <a:pt x="286723" y="31734"/>
                    <a:pt x="284786" y="62971"/>
                    <a:pt x="283893" y="75436"/>
                  </a:cubicBezTo>
                  <a:cubicBezTo>
                    <a:pt x="281360" y="108114"/>
                    <a:pt x="281360" y="140792"/>
                    <a:pt x="285631" y="173320"/>
                  </a:cubicBezTo>
                  <a:cubicBezTo>
                    <a:pt x="290944" y="213844"/>
                    <a:pt x="304154" y="254368"/>
                    <a:pt x="325261" y="288734"/>
                  </a:cubicBezTo>
                  <a:cubicBezTo>
                    <a:pt x="325360" y="288883"/>
                    <a:pt x="325460" y="289082"/>
                    <a:pt x="325558" y="289231"/>
                  </a:cubicBezTo>
                  <a:cubicBezTo>
                    <a:pt x="337328" y="308301"/>
                    <a:pt x="351532" y="325484"/>
                    <a:pt x="368218" y="339588"/>
                  </a:cubicBezTo>
                  <a:cubicBezTo>
                    <a:pt x="377505" y="347484"/>
                    <a:pt x="387586" y="354437"/>
                    <a:pt x="398462" y="360248"/>
                  </a:cubicBezTo>
                  <a:cubicBezTo>
                    <a:pt x="484974" y="406681"/>
                    <a:pt x="593981" y="366008"/>
                    <a:pt x="661472" y="291466"/>
                  </a:cubicBezTo>
                  <a:cubicBezTo>
                    <a:pt x="667332" y="285059"/>
                    <a:pt x="672893" y="278355"/>
                    <a:pt x="678059" y="271452"/>
                  </a:cubicBezTo>
                  <a:cubicBezTo>
                    <a:pt x="691517" y="253425"/>
                    <a:pt x="703188" y="234355"/>
                    <a:pt x="713369" y="214440"/>
                  </a:cubicBezTo>
                  <a:lnTo>
                    <a:pt x="713369" y="214440"/>
                  </a:lnTo>
                  <a:cubicBezTo>
                    <a:pt x="726678" y="188715"/>
                    <a:pt x="737504" y="161650"/>
                    <a:pt x="746642" y="133690"/>
                  </a:cubicBezTo>
                  <a:lnTo>
                    <a:pt x="746642" y="133690"/>
                  </a:lnTo>
                  <a:cubicBezTo>
                    <a:pt x="757965" y="99225"/>
                    <a:pt x="766805" y="63667"/>
                    <a:pt x="774602" y="27811"/>
                  </a:cubicBezTo>
                  <a:cubicBezTo>
                    <a:pt x="776489" y="19020"/>
                    <a:pt x="778375" y="10131"/>
                    <a:pt x="780164" y="1341"/>
                  </a:cubicBezTo>
                  <a:cubicBezTo>
                    <a:pt x="796006" y="1341"/>
                    <a:pt x="811849" y="1341"/>
                    <a:pt x="827641" y="1341"/>
                  </a:cubicBezTo>
                  <a:cubicBezTo>
                    <a:pt x="902183" y="1440"/>
                    <a:pt x="975136" y="1440"/>
                    <a:pt x="1044067" y="1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39" name="Google Shape;5539;p42"/>
            <p:cNvSpPr/>
            <p:nvPr/>
          </p:nvSpPr>
          <p:spPr>
            <a:xfrm>
              <a:off x="2698312" y="1106906"/>
              <a:ext cx="805937" cy="561655"/>
            </a:xfrm>
            <a:custGeom>
              <a:rect b="b" l="l" r="r" t="t"/>
              <a:pathLst>
                <a:path extrusionOk="0" h="411469" w="590430">
                  <a:moveTo>
                    <a:pt x="590431" y="1142"/>
                  </a:moveTo>
                  <a:cubicBezTo>
                    <a:pt x="559044" y="121622"/>
                    <a:pt x="513604" y="238377"/>
                    <a:pt x="430072" y="328911"/>
                  </a:cubicBezTo>
                  <a:cubicBezTo>
                    <a:pt x="405092" y="355977"/>
                    <a:pt x="376437" y="380510"/>
                    <a:pt x="342667" y="395309"/>
                  </a:cubicBezTo>
                  <a:cubicBezTo>
                    <a:pt x="301546" y="413237"/>
                    <a:pt x="254666" y="415472"/>
                    <a:pt x="210864" y="405837"/>
                  </a:cubicBezTo>
                  <a:cubicBezTo>
                    <a:pt x="140990" y="390442"/>
                    <a:pt x="78515" y="344256"/>
                    <a:pt x="43255" y="281980"/>
                  </a:cubicBezTo>
                  <a:cubicBezTo>
                    <a:pt x="2583" y="210169"/>
                    <a:pt x="-1043" y="123658"/>
                    <a:pt x="1341" y="41170"/>
                  </a:cubicBezTo>
                  <a:cubicBezTo>
                    <a:pt x="1341" y="30641"/>
                    <a:pt x="546" y="16041"/>
                    <a:pt x="0" y="0"/>
                  </a:cubicBezTo>
                  <a:cubicBezTo>
                    <a:pt x="16885" y="0"/>
                    <a:pt x="34167" y="0"/>
                    <a:pt x="51649" y="99"/>
                  </a:cubicBezTo>
                  <a:cubicBezTo>
                    <a:pt x="49513" y="31436"/>
                    <a:pt x="47576" y="62673"/>
                    <a:pt x="46682" y="75138"/>
                  </a:cubicBezTo>
                  <a:cubicBezTo>
                    <a:pt x="44150" y="107816"/>
                    <a:pt x="44150" y="140494"/>
                    <a:pt x="48420" y="173022"/>
                  </a:cubicBezTo>
                  <a:cubicBezTo>
                    <a:pt x="53734" y="213546"/>
                    <a:pt x="66944" y="254070"/>
                    <a:pt x="88050" y="288436"/>
                  </a:cubicBezTo>
                  <a:cubicBezTo>
                    <a:pt x="88150" y="288585"/>
                    <a:pt x="88249" y="288784"/>
                    <a:pt x="88348" y="288933"/>
                  </a:cubicBezTo>
                  <a:cubicBezTo>
                    <a:pt x="100118" y="308003"/>
                    <a:pt x="114322" y="325186"/>
                    <a:pt x="131008" y="339290"/>
                  </a:cubicBezTo>
                  <a:cubicBezTo>
                    <a:pt x="140295" y="347186"/>
                    <a:pt x="150376" y="354139"/>
                    <a:pt x="161252" y="359950"/>
                  </a:cubicBezTo>
                  <a:cubicBezTo>
                    <a:pt x="247763" y="406383"/>
                    <a:pt x="356771" y="365710"/>
                    <a:pt x="424262" y="291168"/>
                  </a:cubicBezTo>
                  <a:cubicBezTo>
                    <a:pt x="430122" y="284761"/>
                    <a:pt x="435683" y="278057"/>
                    <a:pt x="440848" y="271154"/>
                  </a:cubicBezTo>
                  <a:cubicBezTo>
                    <a:pt x="454307" y="253127"/>
                    <a:pt x="465978" y="234057"/>
                    <a:pt x="476158" y="214142"/>
                  </a:cubicBezTo>
                  <a:lnTo>
                    <a:pt x="476158" y="214142"/>
                  </a:lnTo>
                  <a:cubicBezTo>
                    <a:pt x="489468" y="188417"/>
                    <a:pt x="500293" y="161352"/>
                    <a:pt x="509432" y="133392"/>
                  </a:cubicBezTo>
                  <a:lnTo>
                    <a:pt x="509432" y="133392"/>
                  </a:lnTo>
                  <a:cubicBezTo>
                    <a:pt x="520755" y="98927"/>
                    <a:pt x="529595" y="63369"/>
                    <a:pt x="537392" y="27513"/>
                  </a:cubicBezTo>
                  <a:cubicBezTo>
                    <a:pt x="539279" y="18723"/>
                    <a:pt x="541165" y="9833"/>
                    <a:pt x="542954" y="1043"/>
                  </a:cubicBezTo>
                  <a:cubicBezTo>
                    <a:pt x="558795" y="1043"/>
                    <a:pt x="574638" y="1043"/>
                    <a:pt x="590431" y="1043"/>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0" name="Google Shape;5540;p42"/>
            <p:cNvSpPr/>
            <p:nvPr/>
          </p:nvSpPr>
          <p:spPr>
            <a:xfrm>
              <a:off x="2469663" y="1219706"/>
              <a:ext cx="975070" cy="766483"/>
            </a:xfrm>
            <a:custGeom>
              <a:rect b="b" l="l" r="r" t="t"/>
              <a:pathLst>
                <a:path extrusionOk="0" h="561526" w="714337">
                  <a:moveTo>
                    <a:pt x="0" y="0"/>
                  </a:moveTo>
                  <a:cubicBezTo>
                    <a:pt x="0" y="0"/>
                    <a:pt x="39680" y="713592"/>
                    <a:pt x="714337" y="442190"/>
                  </a:cubicBezTo>
                  <a:cubicBezTo>
                    <a:pt x="714337" y="442190"/>
                    <a:pt x="0" y="907671"/>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1" name="Google Shape;5541;p42"/>
            <p:cNvSpPr/>
            <p:nvPr/>
          </p:nvSpPr>
          <p:spPr>
            <a:xfrm>
              <a:off x="2792621" y="1187614"/>
              <a:ext cx="783769" cy="635496"/>
            </a:xfrm>
            <a:custGeom>
              <a:rect b="b" l="l" r="r" t="t"/>
              <a:pathLst>
                <a:path extrusionOk="0" h="465565" w="574190">
                  <a:moveTo>
                    <a:pt x="574190" y="0"/>
                  </a:moveTo>
                  <a:cubicBezTo>
                    <a:pt x="574190" y="0"/>
                    <a:pt x="474867" y="541265"/>
                    <a:pt x="0" y="401914"/>
                  </a:cubicBezTo>
                  <a:cubicBezTo>
                    <a:pt x="0" y="401914"/>
                    <a:pt x="482614" y="701723"/>
                    <a:pt x="57419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2" name="Google Shape;5542;p42"/>
            <p:cNvSpPr/>
            <p:nvPr/>
          </p:nvSpPr>
          <p:spPr>
            <a:xfrm>
              <a:off x="3800640" y="1794615"/>
              <a:ext cx="484146" cy="752791"/>
            </a:xfrm>
            <a:custGeom>
              <a:rect b="b" l="l" r="r" t="t"/>
              <a:pathLst>
                <a:path extrusionOk="0" h="551495" w="354686">
                  <a:moveTo>
                    <a:pt x="0" y="0"/>
                  </a:moveTo>
                  <a:cubicBezTo>
                    <a:pt x="0" y="0"/>
                    <a:pt x="0" y="384880"/>
                    <a:pt x="354686" y="551496"/>
                  </a:cubicBezTo>
                  <a:cubicBezTo>
                    <a:pt x="354686" y="551496"/>
                    <a:pt x="89094" y="291714"/>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543" name="Google Shape;5543;p42"/>
          <p:cNvGrpSpPr/>
          <p:nvPr/>
        </p:nvGrpSpPr>
        <p:grpSpPr>
          <a:xfrm>
            <a:off x="1061029" y="2708141"/>
            <a:ext cx="662002" cy="1659871"/>
            <a:chOff x="-3211949" y="1873080"/>
            <a:chExt cx="1178149" cy="2954032"/>
          </a:xfrm>
        </p:grpSpPr>
        <p:sp>
          <p:nvSpPr>
            <p:cNvPr id="5544" name="Google Shape;5544;p42"/>
            <p:cNvSpPr/>
            <p:nvPr/>
          </p:nvSpPr>
          <p:spPr>
            <a:xfrm>
              <a:off x="-2789366" y="3512344"/>
              <a:ext cx="348350" cy="1178825"/>
            </a:xfrm>
            <a:custGeom>
              <a:rect b="b" l="l" r="r" t="t"/>
              <a:pathLst>
                <a:path extrusionOk="0" h="502162" w="148392">
                  <a:moveTo>
                    <a:pt x="148393" y="485128"/>
                  </a:moveTo>
                  <a:cubicBezTo>
                    <a:pt x="139483" y="489224"/>
                    <a:pt x="130572" y="492581"/>
                    <a:pt x="121641" y="495199"/>
                  </a:cubicBezTo>
                  <a:cubicBezTo>
                    <a:pt x="100758" y="501322"/>
                    <a:pt x="79876" y="503413"/>
                    <a:pt x="58994" y="501449"/>
                  </a:cubicBezTo>
                  <a:cubicBezTo>
                    <a:pt x="39315" y="499612"/>
                    <a:pt x="19658" y="494164"/>
                    <a:pt x="0" y="485128"/>
                  </a:cubicBezTo>
                  <a:cubicBezTo>
                    <a:pt x="2280" y="479807"/>
                    <a:pt x="4434" y="473958"/>
                    <a:pt x="6482" y="467666"/>
                  </a:cubicBezTo>
                  <a:cubicBezTo>
                    <a:pt x="29328" y="397629"/>
                    <a:pt x="39252" y="270118"/>
                    <a:pt x="46769" y="135175"/>
                  </a:cubicBezTo>
                  <a:cubicBezTo>
                    <a:pt x="49260" y="90328"/>
                    <a:pt x="51498" y="44657"/>
                    <a:pt x="53842" y="0"/>
                  </a:cubicBezTo>
                  <a:lnTo>
                    <a:pt x="94572" y="0"/>
                  </a:lnTo>
                  <a:cubicBezTo>
                    <a:pt x="95839" y="37330"/>
                    <a:pt x="97063" y="75146"/>
                    <a:pt x="98520" y="112561"/>
                  </a:cubicBezTo>
                  <a:cubicBezTo>
                    <a:pt x="98816" y="120416"/>
                    <a:pt x="99133" y="128271"/>
                    <a:pt x="99471" y="136083"/>
                  </a:cubicBezTo>
                  <a:cubicBezTo>
                    <a:pt x="105087" y="269041"/>
                    <a:pt x="114589" y="393976"/>
                    <a:pt x="141298" y="467666"/>
                  </a:cubicBezTo>
                  <a:cubicBezTo>
                    <a:pt x="143537" y="473852"/>
                    <a:pt x="145901" y="479701"/>
                    <a:pt x="148393" y="48512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5" name="Google Shape;5545;p42"/>
            <p:cNvSpPr/>
            <p:nvPr/>
          </p:nvSpPr>
          <p:spPr>
            <a:xfrm>
              <a:off x="-2781242" y="3407796"/>
              <a:ext cx="332094" cy="435093"/>
            </a:xfrm>
            <a:custGeom>
              <a:rect b="b" l="l" r="r" t="t"/>
              <a:pathLst>
                <a:path extrusionOk="0" h="185343" w="141467">
                  <a:moveTo>
                    <a:pt x="141467" y="99555"/>
                  </a:moveTo>
                  <a:cubicBezTo>
                    <a:pt x="141467" y="142016"/>
                    <a:pt x="122591" y="170035"/>
                    <a:pt x="95987" y="180614"/>
                  </a:cubicBezTo>
                  <a:cubicBezTo>
                    <a:pt x="91025" y="182577"/>
                    <a:pt x="85809" y="183950"/>
                    <a:pt x="80383" y="184689"/>
                  </a:cubicBezTo>
                  <a:cubicBezTo>
                    <a:pt x="78989" y="184879"/>
                    <a:pt x="77575" y="185026"/>
                    <a:pt x="76160" y="185132"/>
                  </a:cubicBezTo>
                  <a:lnTo>
                    <a:pt x="76160" y="185132"/>
                  </a:lnTo>
                  <a:cubicBezTo>
                    <a:pt x="74365" y="185280"/>
                    <a:pt x="72571" y="185343"/>
                    <a:pt x="70734" y="185343"/>
                  </a:cubicBezTo>
                  <a:cubicBezTo>
                    <a:pt x="63871" y="185343"/>
                    <a:pt x="57241" y="184393"/>
                    <a:pt x="50971" y="182514"/>
                  </a:cubicBezTo>
                  <a:cubicBezTo>
                    <a:pt x="48331" y="181733"/>
                    <a:pt x="45776" y="180803"/>
                    <a:pt x="43285" y="179706"/>
                  </a:cubicBezTo>
                  <a:cubicBezTo>
                    <a:pt x="17842" y="168494"/>
                    <a:pt x="0" y="140834"/>
                    <a:pt x="0" y="99555"/>
                  </a:cubicBezTo>
                  <a:cubicBezTo>
                    <a:pt x="0" y="75168"/>
                    <a:pt x="6229" y="52807"/>
                    <a:pt x="16596" y="35494"/>
                  </a:cubicBezTo>
                  <a:cubicBezTo>
                    <a:pt x="29560" y="13788"/>
                    <a:pt x="48986" y="0"/>
                    <a:pt x="70734" y="0"/>
                  </a:cubicBezTo>
                  <a:cubicBezTo>
                    <a:pt x="87013" y="0"/>
                    <a:pt x="102004" y="7749"/>
                    <a:pt x="113955" y="20756"/>
                  </a:cubicBezTo>
                  <a:cubicBezTo>
                    <a:pt x="117249" y="24345"/>
                    <a:pt x="120332" y="28336"/>
                    <a:pt x="123119" y="32664"/>
                  </a:cubicBezTo>
                  <a:cubicBezTo>
                    <a:pt x="134521" y="50337"/>
                    <a:pt x="141446" y="73816"/>
                    <a:pt x="141446" y="995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6" name="Google Shape;5546;p42"/>
            <p:cNvSpPr/>
            <p:nvPr/>
          </p:nvSpPr>
          <p:spPr>
            <a:xfrm>
              <a:off x="-2975176" y="4587301"/>
              <a:ext cx="713701" cy="239811"/>
            </a:xfrm>
            <a:custGeom>
              <a:rect b="b" l="l" r="r" t="t"/>
              <a:pathLst>
                <a:path extrusionOk="0" h="102156" w="304026">
                  <a:moveTo>
                    <a:pt x="295523" y="90328"/>
                  </a:moveTo>
                  <a:cubicBezTo>
                    <a:pt x="263788" y="95459"/>
                    <a:pt x="232982" y="98900"/>
                    <a:pt x="202429" y="100695"/>
                  </a:cubicBezTo>
                  <a:cubicBezTo>
                    <a:pt x="161552" y="103102"/>
                    <a:pt x="121117" y="102532"/>
                    <a:pt x="79585" y="99006"/>
                  </a:cubicBezTo>
                  <a:cubicBezTo>
                    <a:pt x="56338" y="97042"/>
                    <a:pt x="32774" y="94128"/>
                    <a:pt x="8556" y="90307"/>
                  </a:cubicBezTo>
                  <a:cubicBezTo>
                    <a:pt x="1820" y="89251"/>
                    <a:pt x="-2023" y="81903"/>
                    <a:pt x="1102" y="75843"/>
                  </a:cubicBezTo>
                  <a:cubicBezTo>
                    <a:pt x="16537" y="46156"/>
                    <a:pt x="45274" y="22170"/>
                    <a:pt x="85645" y="9586"/>
                  </a:cubicBezTo>
                  <a:cubicBezTo>
                    <a:pt x="89551" y="8382"/>
                    <a:pt x="93584" y="7263"/>
                    <a:pt x="97701" y="6271"/>
                  </a:cubicBezTo>
                  <a:cubicBezTo>
                    <a:pt x="114487" y="2196"/>
                    <a:pt x="133089" y="0"/>
                    <a:pt x="153359" y="0"/>
                  </a:cubicBezTo>
                  <a:cubicBezTo>
                    <a:pt x="162924" y="0"/>
                    <a:pt x="172088" y="486"/>
                    <a:pt x="180808" y="1436"/>
                  </a:cubicBezTo>
                  <a:cubicBezTo>
                    <a:pt x="195145" y="2977"/>
                    <a:pt x="208363" y="5764"/>
                    <a:pt x="220461" y="9586"/>
                  </a:cubicBezTo>
                  <a:cubicBezTo>
                    <a:pt x="260157" y="22170"/>
                    <a:pt x="287795" y="46198"/>
                    <a:pt x="302956" y="75949"/>
                  </a:cubicBezTo>
                  <a:cubicBezTo>
                    <a:pt x="306017" y="81987"/>
                    <a:pt x="302196" y="89272"/>
                    <a:pt x="295502" y="903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7" name="Google Shape;5547;p42"/>
            <p:cNvSpPr/>
            <p:nvPr/>
          </p:nvSpPr>
          <p:spPr>
            <a:xfrm>
              <a:off x="-2596446" y="3456552"/>
              <a:ext cx="334768" cy="1367534"/>
            </a:xfrm>
            <a:custGeom>
              <a:rect b="b" l="l" r="r" t="t"/>
              <a:pathLst>
                <a:path extrusionOk="0" h="582549" w="142606">
                  <a:moveTo>
                    <a:pt x="134125" y="572183"/>
                  </a:moveTo>
                  <a:cubicBezTo>
                    <a:pt x="102390" y="577313"/>
                    <a:pt x="71584" y="580755"/>
                    <a:pt x="41031" y="582550"/>
                  </a:cubicBezTo>
                  <a:cubicBezTo>
                    <a:pt x="47429" y="561963"/>
                    <a:pt x="46859" y="539223"/>
                    <a:pt x="39426" y="518974"/>
                  </a:cubicBezTo>
                  <a:cubicBezTo>
                    <a:pt x="37821" y="514540"/>
                    <a:pt x="35879" y="510232"/>
                    <a:pt x="33620" y="506094"/>
                  </a:cubicBezTo>
                  <a:cubicBezTo>
                    <a:pt x="29333" y="498240"/>
                    <a:pt x="23949" y="490997"/>
                    <a:pt x="19431" y="483290"/>
                  </a:cubicBezTo>
                  <a:cubicBezTo>
                    <a:pt x="18143" y="481094"/>
                    <a:pt x="16939" y="478877"/>
                    <a:pt x="15820" y="476576"/>
                  </a:cubicBezTo>
                  <a:cubicBezTo>
                    <a:pt x="6509" y="457277"/>
                    <a:pt x="5833" y="435107"/>
                    <a:pt x="5326" y="413697"/>
                  </a:cubicBezTo>
                  <a:cubicBezTo>
                    <a:pt x="3595" y="339627"/>
                    <a:pt x="1842" y="265536"/>
                    <a:pt x="90" y="191445"/>
                  </a:cubicBezTo>
                  <a:cubicBezTo>
                    <a:pt x="-79" y="184984"/>
                    <a:pt x="-206" y="170352"/>
                    <a:pt x="1631" y="163933"/>
                  </a:cubicBezTo>
                  <a:cubicBezTo>
                    <a:pt x="1631" y="163848"/>
                    <a:pt x="1673" y="163764"/>
                    <a:pt x="1694" y="163680"/>
                  </a:cubicBezTo>
                  <a:cubicBezTo>
                    <a:pt x="3405" y="158021"/>
                    <a:pt x="6699" y="152975"/>
                    <a:pt x="9739" y="147907"/>
                  </a:cubicBezTo>
                  <a:cubicBezTo>
                    <a:pt x="12062" y="144043"/>
                    <a:pt x="14237" y="140179"/>
                    <a:pt x="16285" y="136336"/>
                  </a:cubicBezTo>
                  <a:cubicBezTo>
                    <a:pt x="34802" y="101434"/>
                    <a:pt x="42340" y="66553"/>
                    <a:pt x="38941" y="26055"/>
                  </a:cubicBezTo>
                  <a:cubicBezTo>
                    <a:pt x="38202" y="17293"/>
                    <a:pt x="36977" y="8614"/>
                    <a:pt x="35203" y="0"/>
                  </a:cubicBezTo>
                  <a:cubicBezTo>
                    <a:pt x="38497" y="3589"/>
                    <a:pt x="41580" y="7580"/>
                    <a:pt x="44367" y="11908"/>
                  </a:cubicBezTo>
                  <a:cubicBezTo>
                    <a:pt x="55769" y="29581"/>
                    <a:pt x="62694" y="53061"/>
                    <a:pt x="62694" y="78799"/>
                  </a:cubicBezTo>
                  <a:cubicBezTo>
                    <a:pt x="62694" y="121261"/>
                    <a:pt x="43818" y="149280"/>
                    <a:pt x="17214" y="159858"/>
                  </a:cubicBezTo>
                  <a:cubicBezTo>
                    <a:pt x="22830" y="292816"/>
                    <a:pt x="32332" y="417751"/>
                    <a:pt x="59042" y="491441"/>
                  </a:cubicBezTo>
                  <a:cubicBezTo>
                    <a:pt x="98737" y="504025"/>
                    <a:pt x="126376" y="528053"/>
                    <a:pt x="141536" y="557804"/>
                  </a:cubicBezTo>
                  <a:cubicBezTo>
                    <a:pt x="144598" y="563842"/>
                    <a:pt x="140776" y="571127"/>
                    <a:pt x="134083" y="572204"/>
                  </a:cubicBezTo>
                  <a:close/>
                </a:path>
              </a:pathLst>
            </a:custGeom>
            <a:solidFill>
              <a:srgbClr val="D68832">
                <a:alpha val="32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8" name="Google Shape;5548;p42"/>
            <p:cNvSpPr/>
            <p:nvPr/>
          </p:nvSpPr>
          <p:spPr>
            <a:xfrm>
              <a:off x="-2803340" y="3954912"/>
              <a:ext cx="376356" cy="221412"/>
            </a:xfrm>
            <a:custGeom>
              <a:rect b="b" l="l" r="r" t="t"/>
              <a:pathLst>
                <a:path extrusionOk="0" h="94318" w="160322">
                  <a:moveTo>
                    <a:pt x="160302" y="47170"/>
                  </a:moveTo>
                  <a:cubicBezTo>
                    <a:pt x="160302" y="73226"/>
                    <a:pt x="128968" y="94319"/>
                    <a:pt x="80151" y="94319"/>
                  </a:cubicBezTo>
                  <a:cubicBezTo>
                    <a:pt x="48331" y="94319"/>
                    <a:pt x="23944" y="85366"/>
                    <a:pt x="10811" y="71916"/>
                  </a:cubicBezTo>
                  <a:cubicBezTo>
                    <a:pt x="3779" y="64737"/>
                    <a:pt x="0" y="56249"/>
                    <a:pt x="0" y="47170"/>
                  </a:cubicBezTo>
                  <a:cubicBezTo>
                    <a:pt x="0" y="40793"/>
                    <a:pt x="1879" y="34713"/>
                    <a:pt x="5448" y="29159"/>
                  </a:cubicBezTo>
                  <a:cubicBezTo>
                    <a:pt x="16406" y="12056"/>
                    <a:pt x="43306" y="0"/>
                    <a:pt x="80172" y="0"/>
                  </a:cubicBezTo>
                  <a:cubicBezTo>
                    <a:pt x="104116" y="0"/>
                    <a:pt x="123816" y="5089"/>
                    <a:pt x="137730" y="13323"/>
                  </a:cubicBezTo>
                  <a:cubicBezTo>
                    <a:pt x="151729" y="21621"/>
                    <a:pt x="159816" y="33129"/>
                    <a:pt x="160302" y="45924"/>
                  </a:cubicBezTo>
                  <a:cubicBezTo>
                    <a:pt x="160302" y="46346"/>
                    <a:pt x="160323" y="46748"/>
                    <a:pt x="160323" y="471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49" name="Google Shape;5549;p42"/>
            <p:cNvSpPr/>
            <p:nvPr/>
          </p:nvSpPr>
          <p:spPr>
            <a:xfrm>
              <a:off x="-2803340" y="4023338"/>
              <a:ext cx="376356" cy="152961"/>
            </a:xfrm>
            <a:custGeom>
              <a:rect b="b" l="l" r="r" t="t"/>
              <a:pathLst>
                <a:path extrusionOk="0" h="65159" w="160322">
                  <a:moveTo>
                    <a:pt x="160302" y="18011"/>
                  </a:moveTo>
                  <a:cubicBezTo>
                    <a:pt x="160302" y="44066"/>
                    <a:pt x="128968" y="65160"/>
                    <a:pt x="80151" y="65160"/>
                  </a:cubicBezTo>
                  <a:cubicBezTo>
                    <a:pt x="48331" y="65160"/>
                    <a:pt x="23944" y="56207"/>
                    <a:pt x="10811" y="42757"/>
                  </a:cubicBezTo>
                  <a:cubicBezTo>
                    <a:pt x="3779" y="35578"/>
                    <a:pt x="0" y="27090"/>
                    <a:pt x="0" y="18011"/>
                  </a:cubicBezTo>
                  <a:cubicBezTo>
                    <a:pt x="0" y="11634"/>
                    <a:pt x="1879" y="5553"/>
                    <a:pt x="5448" y="0"/>
                  </a:cubicBezTo>
                  <a:cubicBezTo>
                    <a:pt x="10853" y="8889"/>
                    <a:pt x="16005" y="18771"/>
                    <a:pt x="25359" y="24979"/>
                  </a:cubicBezTo>
                  <a:cubicBezTo>
                    <a:pt x="44847" y="37900"/>
                    <a:pt x="69530" y="41279"/>
                    <a:pt x="92714" y="38386"/>
                  </a:cubicBezTo>
                  <a:cubicBezTo>
                    <a:pt x="115919" y="35494"/>
                    <a:pt x="137984" y="26815"/>
                    <a:pt x="159309" y="17229"/>
                  </a:cubicBezTo>
                  <a:cubicBezTo>
                    <a:pt x="159647" y="17082"/>
                    <a:pt x="159964" y="16934"/>
                    <a:pt x="160302" y="16765"/>
                  </a:cubicBezTo>
                  <a:cubicBezTo>
                    <a:pt x="160302" y="17187"/>
                    <a:pt x="160323" y="17589"/>
                    <a:pt x="160323" y="18011"/>
                  </a:cubicBezTo>
                  <a:close/>
                </a:path>
              </a:pathLst>
            </a:custGeom>
            <a:solidFill>
              <a:srgbClr val="D68832">
                <a:alpha val="54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0" name="Google Shape;5550;p42"/>
            <p:cNvSpPr/>
            <p:nvPr/>
          </p:nvSpPr>
          <p:spPr>
            <a:xfrm>
              <a:off x="-2728623" y="3975924"/>
              <a:ext cx="193537" cy="65812"/>
            </a:xfrm>
            <a:custGeom>
              <a:rect b="b" l="l" r="r" t="t"/>
              <a:pathLst>
                <a:path extrusionOk="0" h="28035" w="82444">
                  <a:moveTo>
                    <a:pt x="16934" y="1752"/>
                  </a:moveTo>
                  <a:cubicBezTo>
                    <a:pt x="13091" y="2364"/>
                    <a:pt x="9206" y="3187"/>
                    <a:pt x="5912" y="5235"/>
                  </a:cubicBezTo>
                  <a:cubicBezTo>
                    <a:pt x="2618" y="7284"/>
                    <a:pt x="0" y="10810"/>
                    <a:pt x="0" y="14694"/>
                  </a:cubicBezTo>
                  <a:cubicBezTo>
                    <a:pt x="0" y="18833"/>
                    <a:pt x="2956" y="22550"/>
                    <a:pt x="6588" y="24534"/>
                  </a:cubicBezTo>
                  <a:cubicBezTo>
                    <a:pt x="10219" y="26519"/>
                    <a:pt x="14442" y="27089"/>
                    <a:pt x="18581" y="27490"/>
                  </a:cubicBezTo>
                  <a:cubicBezTo>
                    <a:pt x="28505" y="28419"/>
                    <a:pt x="86295" y="29961"/>
                    <a:pt x="82241" y="14800"/>
                  </a:cubicBezTo>
                  <a:cubicBezTo>
                    <a:pt x="77216" y="-4013"/>
                    <a:pt x="30109" y="-339"/>
                    <a:pt x="16934" y="1752"/>
                  </a:cubicBezTo>
                  <a:close/>
                </a:path>
              </a:pathLst>
            </a:custGeom>
            <a:solidFill>
              <a:srgbClr val="E8BA7D">
                <a:alpha val="486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1" name="Google Shape;5551;p42"/>
            <p:cNvSpPr/>
            <p:nvPr/>
          </p:nvSpPr>
          <p:spPr>
            <a:xfrm>
              <a:off x="-2781242" y="3490483"/>
              <a:ext cx="119652" cy="345735"/>
            </a:xfrm>
            <a:custGeom>
              <a:rect b="b" l="l" r="r" t="t"/>
              <a:pathLst>
                <a:path extrusionOk="0" h="147278" w="50970">
                  <a:moveTo>
                    <a:pt x="50971" y="147278"/>
                  </a:moveTo>
                  <a:cubicBezTo>
                    <a:pt x="48331" y="146497"/>
                    <a:pt x="45776" y="145568"/>
                    <a:pt x="43285" y="144470"/>
                  </a:cubicBezTo>
                  <a:cubicBezTo>
                    <a:pt x="17842" y="133258"/>
                    <a:pt x="0" y="105598"/>
                    <a:pt x="0" y="64319"/>
                  </a:cubicBezTo>
                  <a:cubicBezTo>
                    <a:pt x="0" y="39932"/>
                    <a:pt x="6229" y="17572"/>
                    <a:pt x="16596" y="258"/>
                  </a:cubicBezTo>
                  <a:cubicBezTo>
                    <a:pt x="27850" y="-1474"/>
                    <a:pt x="36929" y="5579"/>
                    <a:pt x="36507" y="19556"/>
                  </a:cubicBezTo>
                  <a:cubicBezTo>
                    <a:pt x="35789" y="42846"/>
                    <a:pt x="31777" y="65713"/>
                    <a:pt x="33277" y="89107"/>
                  </a:cubicBezTo>
                  <a:cubicBezTo>
                    <a:pt x="34564" y="109504"/>
                    <a:pt x="39843" y="130429"/>
                    <a:pt x="50971" y="1472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2" name="Google Shape;5552;p42"/>
            <p:cNvSpPr/>
            <p:nvPr/>
          </p:nvSpPr>
          <p:spPr>
            <a:xfrm>
              <a:off x="-3196244" y="3026619"/>
              <a:ext cx="1162379" cy="701114"/>
            </a:xfrm>
            <a:custGeom>
              <a:rect b="b" l="l" r="r" t="t"/>
              <a:pathLst>
                <a:path extrusionOk="0" h="298664" w="495156">
                  <a:moveTo>
                    <a:pt x="495157" y="0"/>
                  </a:moveTo>
                  <a:cubicBezTo>
                    <a:pt x="495157" y="21199"/>
                    <a:pt x="493911" y="40877"/>
                    <a:pt x="491589" y="59184"/>
                  </a:cubicBezTo>
                  <a:cubicBezTo>
                    <a:pt x="491166" y="62562"/>
                    <a:pt x="490702" y="65898"/>
                    <a:pt x="490195" y="69171"/>
                  </a:cubicBezTo>
                  <a:cubicBezTo>
                    <a:pt x="488231" y="82114"/>
                    <a:pt x="485698" y="94318"/>
                    <a:pt x="482699" y="105826"/>
                  </a:cubicBezTo>
                  <a:cubicBezTo>
                    <a:pt x="457658" y="202087"/>
                    <a:pt x="399022" y="250292"/>
                    <a:pt x="346595" y="274426"/>
                  </a:cubicBezTo>
                  <a:cubicBezTo>
                    <a:pt x="341337" y="276853"/>
                    <a:pt x="336143" y="279028"/>
                    <a:pt x="331055" y="280992"/>
                  </a:cubicBezTo>
                  <a:cubicBezTo>
                    <a:pt x="285173" y="298665"/>
                    <a:pt x="247568" y="298665"/>
                    <a:pt x="247568" y="298665"/>
                  </a:cubicBezTo>
                  <a:cubicBezTo>
                    <a:pt x="245456" y="298665"/>
                    <a:pt x="243366" y="298644"/>
                    <a:pt x="241297" y="298580"/>
                  </a:cubicBezTo>
                  <a:cubicBezTo>
                    <a:pt x="240157" y="298580"/>
                    <a:pt x="239017" y="298538"/>
                    <a:pt x="237876" y="298496"/>
                  </a:cubicBezTo>
                  <a:cubicBezTo>
                    <a:pt x="206606" y="297482"/>
                    <a:pt x="179431" y="291591"/>
                    <a:pt x="155846" y="282090"/>
                  </a:cubicBezTo>
                  <a:cubicBezTo>
                    <a:pt x="152806" y="280887"/>
                    <a:pt x="149829" y="279598"/>
                    <a:pt x="146915" y="278247"/>
                  </a:cubicBezTo>
                  <a:cubicBezTo>
                    <a:pt x="137582" y="273982"/>
                    <a:pt x="128862" y="269126"/>
                    <a:pt x="120670" y="263784"/>
                  </a:cubicBezTo>
                  <a:cubicBezTo>
                    <a:pt x="80869" y="237792"/>
                    <a:pt x="54201" y="200271"/>
                    <a:pt x="36317" y="161631"/>
                  </a:cubicBezTo>
                  <a:cubicBezTo>
                    <a:pt x="32664" y="153735"/>
                    <a:pt x="29391" y="145838"/>
                    <a:pt x="26456" y="137941"/>
                  </a:cubicBezTo>
                  <a:cubicBezTo>
                    <a:pt x="24831" y="133613"/>
                    <a:pt x="23310" y="129305"/>
                    <a:pt x="21896" y="125019"/>
                  </a:cubicBezTo>
                  <a:cubicBezTo>
                    <a:pt x="15308" y="105319"/>
                    <a:pt x="10726" y="86189"/>
                    <a:pt x="7517" y="69066"/>
                  </a:cubicBezTo>
                  <a:cubicBezTo>
                    <a:pt x="6630" y="64294"/>
                    <a:pt x="5828" y="59712"/>
                    <a:pt x="5152" y="55278"/>
                  </a:cubicBezTo>
                  <a:cubicBezTo>
                    <a:pt x="4540" y="51498"/>
                    <a:pt x="4033" y="47866"/>
                    <a:pt x="3547" y="44383"/>
                  </a:cubicBezTo>
                  <a:cubicBezTo>
                    <a:pt x="0" y="17673"/>
                    <a:pt x="0" y="21"/>
                    <a:pt x="0" y="21"/>
                  </a:cubicBezTo>
                  <a:lnTo>
                    <a:pt x="495136" y="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3" name="Google Shape;5553;p42"/>
            <p:cNvSpPr/>
            <p:nvPr/>
          </p:nvSpPr>
          <p:spPr>
            <a:xfrm>
              <a:off x="-3110925" y="3026619"/>
              <a:ext cx="1077125" cy="701114"/>
            </a:xfrm>
            <a:custGeom>
              <a:rect b="b" l="l" r="r" t="t"/>
              <a:pathLst>
                <a:path extrusionOk="0" h="298664" w="458839">
                  <a:moveTo>
                    <a:pt x="458798" y="0"/>
                  </a:moveTo>
                  <a:cubicBezTo>
                    <a:pt x="458798" y="57663"/>
                    <a:pt x="449571" y="104221"/>
                    <a:pt x="434664" y="141742"/>
                  </a:cubicBezTo>
                  <a:cubicBezTo>
                    <a:pt x="411586" y="199891"/>
                    <a:pt x="374931" y="236504"/>
                    <a:pt x="337938" y="259519"/>
                  </a:cubicBezTo>
                  <a:cubicBezTo>
                    <a:pt x="315388" y="273560"/>
                    <a:pt x="292711" y="282554"/>
                    <a:pt x="272884" y="288340"/>
                  </a:cubicBezTo>
                  <a:cubicBezTo>
                    <a:pt x="249257" y="295223"/>
                    <a:pt x="229705" y="297504"/>
                    <a:pt x="219317" y="298285"/>
                  </a:cubicBezTo>
                  <a:cubicBezTo>
                    <a:pt x="214123" y="298665"/>
                    <a:pt x="211230" y="298665"/>
                    <a:pt x="211230" y="298665"/>
                  </a:cubicBezTo>
                  <a:cubicBezTo>
                    <a:pt x="199659" y="298665"/>
                    <a:pt x="188616" y="298010"/>
                    <a:pt x="178101" y="296744"/>
                  </a:cubicBezTo>
                  <a:cubicBezTo>
                    <a:pt x="162941" y="294970"/>
                    <a:pt x="148857" y="291930"/>
                    <a:pt x="135767" y="287854"/>
                  </a:cubicBezTo>
                  <a:cubicBezTo>
                    <a:pt x="111548" y="280338"/>
                    <a:pt x="90729" y="269210"/>
                    <a:pt x="72824" y="255676"/>
                  </a:cubicBezTo>
                  <a:cubicBezTo>
                    <a:pt x="39315" y="230296"/>
                    <a:pt x="16089" y="196407"/>
                    <a:pt x="0" y="161631"/>
                  </a:cubicBezTo>
                  <a:cubicBezTo>
                    <a:pt x="5173" y="165665"/>
                    <a:pt x="10578" y="169360"/>
                    <a:pt x="16174" y="172738"/>
                  </a:cubicBezTo>
                  <a:cubicBezTo>
                    <a:pt x="23374" y="177066"/>
                    <a:pt x="30848" y="180909"/>
                    <a:pt x="38513" y="184267"/>
                  </a:cubicBezTo>
                  <a:cubicBezTo>
                    <a:pt x="66215" y="196365"/>
                    <a:pt x="96620" y="202382"/>
                    <a:pt x="126877" y="204726"/>
                  </a:cubicBezTo>
                  <a:cubicBezTo>
                    <a:pt x="128292" y="204832"/>
                    <a:pt x="129686" y="204937"/>
                    <a:pt x="131100" y="205022"/>
                  </a:cubicBezTo>
                  <a:cubicBezTo>
                    <a:pt x="143748" y="205867"/>
                    <a:pt x="156480" y="206078"/>
                    <a:pt x="169170" y="205486"/>
                  </a:cubicBezTo>
                  <a:cubicBezTo>
                    <a:pt x="193472" y="204388"/>
                    <a:pt x="217564" y="200398"/>
                    <a:pt x="240516" y="192459"/>
                  </a:cubicBezTo>
                  <a:cubicBezTo>
                    <a:pt x="241635" y="192079"/>
                    <a:pt x="242754" y="191678"/>
                    <a:pt x="243894" y="191255"/>
                  </a:cubicBezTo>
                  <a:cubicBezTo>
                    <a:pt x="258442" y="185955"/>
                    <a:pt x="272314" y="179030"/>
                    <a:pt x="285342" y="170732"/>
                  </a:cubicBezTo>
                  <a:cubicBezTo>
                    <a:pt x="318154" y="149871"/>
                    <a:pt x="345561" y="120311"/>
                    <a:pt x="364247" y="86105"/>
                  </a:cubicBezTo>
                  <a:cubicBezTo>
                    <a:pt x="378816" y="59437"/>
                    <a:pt x="388149" y="30109"/>
                    <a:pt x="392350" y="0"/>
                  </a:cubicBezTo>
                  <a:lnTo>
                    <a:pt x="458840" y="0"/>
                  </a:lnTo>
                  <a:close/>
                </a:path>
              </a:pathLst>
            </a:custGeom>
            <a:solidFill>
              <a:srgbClr val="E09C46">
                <a:alpha val="57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4" name="Google Shape;5554;p42"/>
            <p:cNvSpPr/>
            <p:nvPr/>
          </p:nvSpPr>
          <p:spPr>
            <a:xfrm>
              <a:off x="-3196244" y="3026619"/>
              <a:ext cx="452788" cy="167881"/>
            </a:xfrm>
            <a:custGeom>
              <a:rect b="b" l="l" r="r" t="t"/>
              <a:pathLst>
                <a:path extrusionOk="0" h="71515" w="192881">
                  <a:moveTo>
                    <a:pt x="192881" y="0"/>
                  </a:moveTo>
                  <a:cubicBezTo>
                    <a:pt x="185702" y="8657"/>
                    <a:pt x="177742" y="16659"/>
                    <a:pt x="169127" y="23838"/>
                  </a:cubicBezTo>
                  <a:cubicBezTo>
                    <a:pt x="135914" y="51540"/>
                    <a:pt x="93537" y="67482"/>
                    <a:pt x="50422" y="70881"/>
                  </a:cubicBezTo>
                  <a:cubicBezTo>
                    <a:pt x="36169" y="72021"/>
                    <a:pt x="21516" y="71747"/>
                    <a:pt x="7517" y="69044"/>
                  </a:cubicBezTo>
                  <a:cubicBezTo>
                    <a:pt x="0" y="29054"/>
                    <a:pt x="0" y="0"/>
                    <a:pt x="0" y="0"/>
                  </a:cubicBezTo>
                  <a:lnTo>
                    <a:pt x="192881" y="0"/>
                  </a:lnTo>
                  <a:close/>
                </a:path>
              </a:pathLst>
            </a:custGeom>
            <a:solidFill>
              <a:srgbClr val="ECB87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5" name="Google Shape;5555;p42"/>
            <p:cNvSpPr/>
            <p:nvPr/>
          </p:nvSpPr>
          <p:spPr>
            <a:xfrm>
              <a:off x="-3196194" y="2946699"/>
              <a:ext cx="1162329" cy="159900"/>
            </a:xfrm>
            <a:custGeom>
              <a:rect b="b" l="l" r="r" t="t"/>
              <a:pathLst>
                <a:path extrusionOk="0" h="68115" w="495135">
                  <a:moveTo>
                    <a:pt x="495136" y="34058"/>
                  </a:moveTo>
                  <a:cubicBezTo>
                    <a:pt x="495136" y="52868"/>
                    <a:pt x="384296" y="68115"/>
                    <a:pt x="247568" y="68115"/>
                  </a:cubicBezTo>
                  <a:cubicBezTo>
                    <a:pt x="110840" y="68115"/>
                    <a:pt x="0" y="52867"/>
                    <a:pt x="0" y="34058"/>
                  </a:cubicBezTo>
                  <a:cubicBezTo>
                    <a:pt x="0" y="15248"/>
                    <a:pt x="110840" y="0"/>
                    <a:pt x="247568" y="0"/>
                  </a:cubicBezTo>
                  <a:cubicBezTo>
                    <a:pt x="384296" y="0"/>
                    <a:pt x="495136" y="15249"/>
                    <a:pt x="495136" y="3405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6" name="Google Shape;5556;p42"/>
            <p:cNvSpPr/>
            <p:nvPr/>
          </p:nvSpPr>
          <p:spPr>
            <a:xfrm>
              <a:off x="-3150265" y="2969886"/>
              <a:ext cx="1070336" cy="111128"/>
            </a:xfrm>
            <a:custGeom>
              <a:rect b="b" l="l" r="r" t="t"/>
              <a:pathLst>
                <a:path extrusionOk="0" h="47339" w="455947">
                  <a:moveTo>
                    <a:pt x="455947" y="23670"/>
                  </a:moveTo>
                  <a:cubicBezTo>
                    <a:pt x="455947" y="36000"/>
                    <a:pt x="353880" y="47339"/>
                    <a:pt x="227974" y="47339"/>
                  </a:cubicBezTo>
                  <a:cubicBezTo>
                    <a:pt x="102068" y="47339"/>
                    <a:pt x="0" y="36000"/>
                    <a:pt x="0" y="23670"/>
                  </a:cubicBezTo>
                  <a:cubicBezTo>
                    <a:pt x="0" y="11339"/>
                    <a:pt x="102068" y="0"/>
                    <a:pt x="227974" y="0"/>
                  </a:cubicBezTo>
                  <a:cubicBezTo>
                    <a:pt x="353880" y="0"/>
                    <a:pt x="455947" y="11339"/>
                    <a:pt x="455947" y="236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7" name="Google Shape;5557;p42"/>
            <p:cNvSpPr/>
            <p:nvPr/>
          </p:nvSpPr>
          <p:spPr>
            <a:xfrm>
              <a:off x="-3144814" y="3266105"/>
              <a:ext cx="293482" cy="413613"/>
            </a:xfrm>
            <a:custGeom>
              <a:rect b="b" l="l" r="r" t="t"/>
              <a:pathLst>
                <a:path extrusionOk="0" h="176193" w="125019">
                  <a:moveTo>
                    <a:pt x="45755" y="16737"/>
                  </a:moveTo>
                  <a:cubicBezTo>
                    <a:pt x="83951" y="62787"/>
                    <a:pt x="106565" y="118825"/>
                    <a:pt x="125019" y="176194"/>
                  </a:cubicBezTo>
                  <a:cubicBezTo>
                    <a:pt x="70311" y="151130"/>
                    <a:pt x="35958" y="106156"/>
                    <a:pt x="14421" y="59557"/>
                  </a:cubicBezTo>
                  <a:cubicBezTo>
                    <a:pt x="8784" y="47353"/>
                    <a:pt x="4012" y="35043"/>
                    <a:pt x="0" y="22944"/>
                  </a:cubicBezTo>
                  <a:cubicBezTo>
                    <a:pt x="929" y="17708"/>
                    <a:pt x="3653" y="9600"/>
                    <a:pt x="5996" y="6285"/>
                  </a:cubicBezTo>
                  <a:cubicBezTo>
                    <a:pt x="10600" y="-218"/>
                    <a:pt x="20249" y="-1422"/>
                    <a:pt x="27660" y="1513"/>
                  </a:cubicBezTo>
                  <a:cubicBezTo>
                    <a:pt x="35071" y="4469"/>
                    <a:pt x="40688" y="10592"/>
                    <a:pt x="45755" y="1671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8" name="Google Shape;5558;p42"/>
            <p:cNvSpPr/>
            <p:nvPr/>
          </p:nvSpPr>
          <p:spPr>
            <a:xfrm>
              <a:off x="-2846104" y="3241345"/>
              <a:ext cx="208183" cy="485965"/>
            </a:xfrm>
            <a:custGeom>
              <a:rect b="b" l="l" r="r" t="t"/>
              <a:pathLst>
                <a:path extrusionOk="0" h="207014" w="88683">
                  <a:moveTo>
                    <a:pt x="53253" y="25302"/>
                  </a:moveTo>
                  <a:cubicBezTo>
                    <a:pt x="75550" y="83072"/>
                    <a:pt x="82771" y="145254"/>
                    <a:pt x="88683" y="207014"/>
                  </a:cubicBezTo>
                  <a:cubicBezTo>
                    <a:pt x="57412" y="206001"/>
                    <a:pt x="30238" y="200110"/>
                    <a:pt x="6653" y="190608"/>
                  </a:cubicBezTo>
                  <a:cubicBezTo>
                    <a:pt x="-842" y="133937"/>
                    <a:pt x="-4432" y="76674"/>
                    <a:pt x="9208" y="21565"/>
                  </a:cubicBezTo>
                  <a:cubicBezTo>
                    <a:pt x="11214" y="13521"/>
                    <a:pt x="14381" y="4568"/>
                    <a:pt x="22003" y="1253"/>
                  </a:cubicBezTo>
                  <a:cubicBezTo>
                    <a:pt x="35559" y="-4659"/>
                    <a:pt x="47932" y="11515"/>
                    <a:pt x="53253" y="2532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59" name="Google Shape;5559;p42"/>
            <p:cNvSpPr/>
            <p:nvPr/>
          </p:nvSpPr>
          <p:spPr>
            <a:xfrm>
              <a:off x="-2630025" y="3228610"/>
              <a:ext cx="235947" cy="499053"/>
            </a:xfrm>
            <a:custGeom>
              <a:rect b="b" l="l" r="r" t="t"/>
              <a:pathLst>
                <a:path extrusionOk="0" h="212589" w="100510">
                  <a:moveTo>
                    <a:pt x="89188" y="18125"/>
                  </a:moveTo>
                  <a:cubicBezTo>
                    <a:pt x="110260" y="74015"/>
                    <a:pt x="96768" y="134635"/>
                    <a:pt x="89758" y="194917"/>
                  </a:cubicBezTo>
                  <a:cubicBezTo>
                    <a:pt x="43876" y="212590"/>
                    <a:pt x="6271" y="212590"/>
                    <a:pt x="6271" y="212590"/>
                  </a:cubicBezTo>
                  <a:cubicBezTo>
                    <a:pt x="4160" y="212590"/>
                    <a:pt x="2069" y="212569"/>
                    <a:pt x="0" y="212505"/>
                  </a:cubicBezTo>
                  <a:cubicBezTo>
                    <a:pt x="7601" y="153807"/>
                    <a:pt x="16237" y="94897"/>
                    <a:pt x="36317" y="39303"/>
                  </a:cubicBezTo>
                  <a:cubicBezTo>
                    <a:pt x="41342" y="25389"/>
                    <a:pt x="47846" y="10798"/>
                    <a:pt x="60557" y="3218"/>
                  </a:cubicBezTo>
                  <a:cubicBezTo>
                    <a:pt x="64167" y="1065"/>
                    <a:pt x="68369" y="-435"/>
                    <a:pt x="72571" y="114"/>
                  </a:cubicBezTo>
                  <a:cubicBezTo>
                    <a:pt x="81101" y="1233"/>
                    <a:pt x="86147" y="10059"/>
                    <a:pt x="89188" y="1812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0" name="Google Shape;5560;p42"/>
            <p:cNvSpPr/>
            <p:nvPr/>
          </p:nvSpPr>
          <p:spPr>
            <a:xfrm>
              <a:off x="-2382937" y="3257232"/>
              <a:ext cx="319504" cy="413519"/>
            </a:xfrm>
            <a:custGeom>
              <a:rect b="b" l="l" r="r" t="t"/>
              <a:pathLst>
                <a:path extrusionOk="0" h="176153" w="136104">
                  <a:moveTo>
                    <a:pt x="136104" y="7553"/>
                  </a:moveTo>
                  <a:cubicBezTo>
                    <a:pt x="111062" y="103815"/>
                    <a:pt x="52427" y="152019"/>
                    <a:pt x="0" y="176153"/>
                  </a:cubicBezTo>
                  <a:cubicBezTo>
                    <a:pt x="7496" y="150456"/>
                    <a:pt x="14442" y="124591"/>
                    <a:pt x="24535" y="99845"/>
                  </a:cubicBezTo>
                  <a:cubicBezTo>
                    <a:pt x="42145" y="56750"/>
                    <a:pt x="72571" y="15155"/>
                    <a:pt x="117038" y="1473"/>
                  </a:cubicBezTo>
                  <a:cubicBezTo>
                    <a:pt x="122105" y="-90"/>
                    <a:pt x="128102" y="-1103"/>
                    <a:pt x="132282" y="2127"/>
                  </a:cubicBezTo>
                  <a:cubicBezTo>
                    <a:pt x="134077" y="3500"/>
                    <a:pt x="135239" y="5442"/>
                    <a:pt x="136083" y="75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1" name="Google Shape;5561;p42"/>
            <p:cNvSpPr/>
            <p:nvPr/>
          </p:nvSpPr>
          <p:spPr>
            <a:xfrm>
              <a:off x="-2803389" y="3379990"/>
              <a:ext cx="111227" cy="343155"/>
            </a:xfrm>
            <a:custGeom>
              <a:rect b="b" l="l" r="r" t="t"/>
              <a:pathLst>
                <a:path extrusionOk="0" h="146179" w="47381">
                  <a:moveTo>
                    <a:pt x="47212" y="141746"/>
                  </a:moveTo>
                  <a:cubicBezTo>
                    <a:pt x="47170" y="143181"/>
                    <a:pt x="47106" y="144680"/>
                    <a:pt x="47022" y="146179"/>
                  </a:cubicBezTo>
                  <a:cubicBezTo>
                    <a:pt x="31862" y="144406"/>
                    <a:pt x="17778" y="141366"/>
                    <a:pt x="4687" y="137290"/>
                  </a:cubicBezTo>
                  <a:cubicBezTo>
                    <a:pt x="1985" y="110812"/>
                    <a:pt x="443" y="84230"/>
                    <a:pt x="63" y="57646"/>
                  </a:cubicBezTo>
                  <a:cubicBezTo>
                    <a:pt x="63" y="56591"/>
                    <a:pt x="42" y="55514"/>
                    <a:pt x="21" y="54458"/>
                  </a:cubicBezTo>
                  <a:cubicBezTo>
                    <a:pt x="-127" y="39002"/>
                    <a:pt x="401" y="23377"/>
                    <a:pt x="5152" y="8576"/>
                  </a:cubicBezTo>
                  <a:cubicBezTo>
                    <a:pt x="6313" y="4944"/>
                    <a:pt x="8361" y="848"/>
                    <a:pt x="12373" y="109"/>
                  </a:cubicBezTo>
                  <a:cubicBezTo>
                    <a:pt x="17799" y="-862"/>
                    <a:pt x="21579" y="4839"/>
                    <a:pt x="23521" y="9632"/>
                  </a:cubicBezTo>
                  <a:cubicBezTo>
                    <a:pt x="29476" y="24412"/>
                    <a:pt x="34332" y="39551"/>
                    <a:pt x="38090" y="54922"/>
                  </a:cubicBezTo>
                  <a:cubicBezTo>
                    <a:pt x="45016" y="83364"/>
                    <a:pt x="48120" y="112607"/>
                    <a:pt x="47233" y="1417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2" name="Google Shape;5562;p42"/>
            <p:cNvSpPr/>
            <p:nvPr/>
          </p:nvSpPr>
          <p:spPr>
            <a:xfrm>
              <a:off x="-2596284" y="3330492"/>
              <a:ext cx="154944" cy="396291"/>
            </a:xfrm>
            <a:custGeom>
              <a:rect b="b" l="l" r="r" t="t"/>
              <a:pathLst>
                <a:path extrusionOk="0" h="168814" w="66004">
                  <a:moveTo>
                    <a:pt x="66004" y="44830"/>
                  </a:moveTo>
                  <a:cubicBezTo>
                    <a:pt x="65983" y="75615"/>
                    <a:pt x="63280" y="106400"/>
                    <a:pt x="57981" y="136741"/>
                  </a:cubicBezTo>
                  <a:cubicBezTo>
                    <a:pt x="57242" y="140964"/>
                    <a:pt x="55806" y="149178"/>
                    <a:pt x="53568" y="158869"/>
                  </a:cubicBezTo>
                  <a:cubicBezTo>
                    <a:pt x="29941" y="165753"/>
                    <a:pt x="10388" y="168033"/>
                    <a:pt x="0" y="168815"/>
                  </a:cubicBezTo>
                  <a:cubicBezTo>
                    <a:pt x="1858" y="149791"/>
                    <a:pt x="6715" y="130471"/>
                    <a:pt x="8277" y="121476"/>
                  </a:cubicBezTo>
                  <a:cubicBezTo>
                    <a:pt x="11676" y="101797"/>
                    <a:pt x="15984" y="82266"/>
                    <a:pt x="21157" y="62989"/>
                  </a:cubicBezTo>
                  <a:cubicBezTo>
                    <a:pt x="21811" y="60518"/>
                    <a:pt x="22487" y="58026"/>
                    <a:pt x="23184" y="55577"/>
                  </a:cubicBezTo>
                  <a:cubicBezTo>
                    <a:pt x="26815" y="42592"/>
                    <a:pt x="30891" y="29627"/>
                    <a:pt x="37352" y="17783"/>
                  </a:cubicBezTo>
                  <a:cubicBezTo>
                    <a:pt x="41089" y="10920"/>
                    <a:pt x="45924" y="4227"/>
                    <a:pt x="52976" y="891"/>
                  </a:cubicBezTo>
                  <a:cubicBezTo>
                    <a:pt x="54412" y="215"/>
                    <a:pt x="56080" y="-313"/>
                    <a:pt x="57558" y="215"/>
                  </a:cubicBezTo>
                  <a:cubicBezTo>
                    <a:pt x="59437" y="891"/>
                    <a:pt x="60388" y="2960"/>
                    <a:pt x="61042" y="4818"/>
                  </a:cubicBezTo>
                  <a:cubicBezTo>
                    <a:pt x="65096" y="16452"/>
                    <a:pt x="65899" y="28910"/>
                    <a:pt x="65983" y="41262"/>
                  </a:cubicBezTo>
                  <a:cubicBezTo>
                    <a:pt x="65983" y="42465"/>
                    <a:pt x="65983" y="43648"/>
                    <a:pt x="65983" y="448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3" name="Google Shape;5563;p42"/>
            <p:cNvSpPr/>
            <p:nvPr/>
          </p:nvSpPr>
          <p:spPr>
            <a:xfrm>
              <a:off x="-2317933" y="3347872"/>
              <a:ext cx="227111" cy="287900"/>
            </a:xfrm>
            <a:custGeom>
              <a:rect b="b" l="l" r="r" t="t"/>
              <a:pathLst>
                <a:path extrusionOk="0" h="122641" w="96746">
                  <a:moveTo>
                    <a:pt x="96726" y="4865"/>
                  </a:moveTo>
                  <a:cubicBezTo>
                    <a:pt x="73648" y="63015"/>
                    <a:pt x="36993" y="99627"/>
                    <a:pt x="0" y="122642"/>
                  </a:cubicBezTo>
                  <a:cubicBezTo>
                    <a:pt x="655" y="120721"/>
                    <a:pt x="1330" y="118820"/>
                    <a:pt x="2006" y="116941"/>
                  </a:cubicBezTo>
                  <a:cubicBezTo>
                    <a:pt x="15034" y="80307"/>
                    <a:pt x="30194" y="43357"/>
                    <a:pt x="56502" y="14704"/>
                  </a:cubicBezTo>
                  <a:cubicBezTo>
                    <a:pt x="68200" y="1973"/>
                    <a:pt x="83846" y="-5439"/>
                    <a:pt x="96747" y="48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4" name="Google Shape;5564;p42"/>
            <p:cNvSpPr/>
            <p:nvPr/>
          </p:nvSpPr>
          <p:spPr>
            <a:xfrm>
              <a:off x="-3134111" y="3332830"/>
              <a:ext cx="221165" cy="312962"/>
            </a:xfrm>
            <a:custGeom>
              <a:rect b="b" l="l" r="r" t="t"/>
              <a:pathLst>
                <a:path extrusionOk="0" h="133317" w="94213">
                  <a:moveTo>
                    <a:pt x="94213" y="133297"/>
                  </a:moveTo>
                  <a:cubicBezTo>
                    <a:pt x="54412" y="107304"/>
                    <a:pt x="27745" y="69784"/>
                    <a:pt x="9861" y="31144"/>
                  </a:cubicBezTo>
                  <a:cubicBezTo>
                    <a:pt x="6208" y="23247"/>
                    <a:pt x="2935" y="15351"/>
                    <a:pt x="0" y="7454"/>
                  </a:cubicBezTo>
                  <a:cubicBezTo>
                    <a:pt x="2386" y="5110"/>
                    <a:pt x="4877" y="3147"/>
                    <a:pt x="7411" y="1816"/>
                  </a:cubicBezTo>
                  <a:cubicBezTo>
                    <a:pt x="22487" y="-6165"/>
                    <a:pt x="36064" y="14105"/>
                    <a:pt x="43348" y="24852"/>
                  </a:cubicBezTo>
                  <a:cubicBezTo>
                    <a:pt x="55362" y="42546"/>
                    <a:pt x="66025" y="61148"/>
                    <a:pt x="75294" y="80447"/>
                  </a:cubicBezTo>
                  <a:cubicBezTo>
                    <a:pt x="83402" y="97338"/>
                    <a:pt x="90476" y="115033"/>
                    <a:pt x="94213" y="1333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5" name="Google Shape;5565;p42"/>
            <p:cNvSpPr/>
            <p:nvPr/>
          </p:nvSpPr>
          <p:spPr>
            <a:xfrm>
              <a:off x="-3187920" y="3117331"/>
              <a:ext cx="1145676" cy="107361"/>
            </a:xfrm>
            <a:custGeom>
              <a:rect b="b" l="l" r="r" t="t"/>
              <a:pathLst>
                <a:path extrusionOk="0" h="45734" w="488041">
                  <a:moveTo>
                    <a:pt x="488041" y="20529"/>
                  </a:moveTo>
                  <a:cubicBezTo>
                    <a:pt x="487619" y="23907"/>
                    <a:pt x="487155" y="27243"/>
                    <a:pt x="486648" y="30516"/>
                  </a:cubicBezTo>
                  <a:cubicBezTo>
                    <a:pt x="476956" y="34295"/>
                    <a:pt x="466610" y="36153"/>
                    <a:pt x="455968" y="35245"/>
                  </a:cubicBezTo>
                  <a:cubicBezTo>
                    <a:pt x="439203" y="33830"/>
                    <a:pt x="422523" y="26272"/>
                    <a:pt x="412641" y="12568"/>
                  </a:cubicBezTo>
                  <a:cubicBezTo>
                    <a:pt x="408630" y="18776"/>
                    <a:pt x="403499" y="24224"/>
                    <a:pt x="397587" y="28721"/>
                  </a:cubicBezTo>
                  <a:cubicBezTo>
                    <a:pt x="383672" y="39299"/>
                    <a:pt x="365894" y="43691"/>
                    <a:pt x="348707" y="40609"/>
                  </a:cubicBezTo>
                  <a:cubicBezTo>
                    <a:pt x="333356" y="37864"/>
                    <a:pt x="319294" y="29206"/>
                    <a:pt x="309708" y="16981"/>
                  </a:cubicBezTo>
                  <a:cubicBezTo>
                    <a:pt x="305021" y="22893"/>
                    <a:pt x="299446" y="28045"/>
                    <a:pt x="293133" y="32268"/>
                  </a:cubicBezTo>
                  <a:cubicBezTo>
                    <a:pt x="278881" y="41791"/>
                    <a:pt x="261461" y="45824"/>
                    <a:pt x="244485" y="43417"/>
                  </a:cubicBezTo>
                  <a:cubicBezTo>
                    <a:pt x="229241" y="41284"/>
                    <a:pt x="214777" y="34042"/>
                    <a:pt x="203903" y="23147"/>
                  </a:cubicBezTo>
                  <a:cubicBezTo>
                    <a:pt x="198920" y="29291"/>
                    <a:pt x="192734" y="34379"/>
                    <a:pt x="185681" y="38074"/>
                  </a:cubicBezTo>
                  <a:cubicBezTo>
                    <a:pt x="169740" y="46394"/>
                    <a:pt x="151011" y="47893"/>
                    <a:pt x="133803" y="42783"/>
                  </a:cubicBezTo>
                  <a:cubicBezTo>
                    <a:pt x="116827" y="37737"/>
                    <a:pt x="102025" y="27095"/>
                    <a:pt x="90476" y="13814"/>
                  </a:cubicBezTo>
                  <a:cubicBezTo>
                    <a:pt x="81354" y="19494"/>
                    <a:pt x="71177" y="23527"/>
                    <a:pt x="60620" y="25533"/>
                  </a:cubicBezTo>
                  <a:cubicBezTo>
                    <a:pt x="40519" y="29397"/>
                    <a:pt x="19594" y="26461"/>
                    <a:pt x="1605" y="16643"/>
                  </a:cubicBezTo>
                  <a:cubicBezTo>
                    <a:pt x="992" y="12864"/>
                    <a:pt x="486" y="9232"/>
                    <a:pt x="0" y="5749"/>
                  </a:cubicBezTo>
                  <a:cubicBezTo>
                    <a:pt x="10219" y="12484"/>
                    <a:pt x="21959" y="16939"/>
                    <a:pt x="34163" y="18269"/>
                  </a:cubicBezTo>
                  <a:cubicBezTo>
                    <a:pt x="53504" y="20360"/>
                    <a:pt x="73077" y="15567"/>
                    <a:pt x="89167" y="4651"/>
                  </a:cubicBezTo>
                  <a:cubicBezTo>
                    <a:pt x="90602" y="3679"/>
                    <a:pt x="93178" y="3954"/>
                    <a:pt x="94297" y="5305"/>
                  </a:cubicBezTo>
                  <a:cubicBezTo>
                    <a:pt x="100336" y="12737"/>
                    <a:pt x="107346" y="19325"/>
                    <a:pt x="115349" y="24625"/>
                  </a:cubicBezTo>
                  <a:cubicBezTo>
                    <a:pt x="128946" y="33620"/>
                    <a:pt x="145184" y="38771"/>
                    <a:pt x="161568" y="36702"/>
                  </a:cubicBezTo>
                  <a:cubicBezTo>
                    <a:pt x="176644" y="34781"/>
                    <a:pt x="191298" y="27053"/>
                    <a:pt x="199786" y="14215"/>
                  </a:cubicBezTo>
                  <a:cubicBezTo>
                    <a:pt x="201221" y="12062"/>
                    <a:pt x="204684" y="11111"/>
                    <a:pt x="206606" y="13328"/>
                  </a:cubicBezTo>
                  <a:cubicBezTo>
                    <a:pt x="212264" y="19916"/>
                    <a:pt x="219042" y="25174"/>
                    <a:pt x="226833" y="29016"/>
                  </a:cubicBezTo>
                  <a:cubicBezTo>
                    <a:pt x="240452" y="35731"/>
                    <a:pt x="256288" y="37230"/>
                    <a:pt x="270878" y="32986"/>
                  </a:cubicBezTo>
                  <a:cubicBezTo>
                    <a:pt x="285131" y="28848"/>
                    <a:pt x="297799" y="19642"/>
                    <a:pt x="305929" y="7226"/>
                  </a:cubicBezTo>
                  <a:cubicBezTo>
                    <a:pt x="307765" y="4439"/>
                    <a:pt x="311735" y="4355"/>
                    <a:pt x="313530" y="7226"/>
                  </a:cubicBezTo>
                  <a:cubicBezTo>
                    <a:pt x="318175" y="14617"/>
                    <a:pt x="324573" y="20718"/>
                    <a:pt x="332089" y="25132"/>
                  </a:cubicBezTo>
                  <a:cubicBezTo>
                    <a:pt x="345307" y="32923"/>
                    <a:pt x="361143" y="35034"/>
                    <a:pt x="375796" y="30347"/>
                  </a:cubicBezTo>
                  <a:cubicBezTo>
                    <a:pt x="390049" y="25807"/>
                    <a:pt x="402126" y="15440"/>
                    <a:pt x="408820" y="2075"/>
                  </a:cubicBezTo>
                  <a:cubicBezTo>
                    <a:pt x="410213" y="-713"/>
                    <a:pt x="414732" y="-670"/>
                    <a:pt x="416146" y="2075"/>
                  </a:cubicBezTo>
                  <a:cubicBezTo>
                    <a:pt x="420475" y="10541"/>
                    <a:pt x="427443" y="16897"/>
                    <a:pt x="435952" y="21119"/>
                  </a:cubicBezTo>
                  <a:cubicBezTo>
                    <a:pt x="451745" y="28932"/>
                    <a:pt x="470664" y="28320"/>
                    <a:pt x="486563" y="21225"/>
                  </a:cubicBezTo>
                  <a:cubicBezTo>
                    <a:pt x="487049" y="21014"/>
                    <a:pt x="487556" y="20782"/>
                    <a:pt x="488041" y="2052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6" name="Google Shape;5566;p42"/>
            <p:cNvSpPr/>
            <p:nvPr/>
          </p:nvSpPr>
          <p:spPr>
            <a:xfrm>
              <a:off x="-2894412" y="4646314"/>
              <a:ext cx="226252" cy="135096"/>
            </a:xfrm>
            <a:custGeom>
              <a:rect b="b" l="l" r="r" t="t"/>
              <a:pathLst>
                <a:path extrusionOk="0" h="57549" w="96380">
                  <a:moveTo>
                    <a:pt x="12925" y="18622"/>
                  </a:moveTo>
                  <a:cubicBezTo>
                    <a:pt x="6358" y="24408"/>
                    <a:pt x="130" y="31819"/>
                    <a:pt x="3" y="40560"/>
                  </a:cubicBezTo>
                  <a:cubicBezTo>
                    <a:pt x="-39" y="42756"/>
                    <a:pt x="383" y="45058"/>
                    <a:pt x="1713" y="46810"/>
                  </a:cubicBezTo>
                  <a:cubicBezTo>
                    <a:pt x="3086" y="48584"/>
                    <a:pt x="5239" y="49534"/>
                    <a:pt x="7330" y="50357"/>
                  </a:cubicBezTo>
                  <a:cubicBezTo>
                    <a:pt x="31590" y="59922"/>
                    <a:pt x="59461" y="59943"/>
                    <a:pt x="83722" y="50442"/>
                  </a:cubicBezTo>
                  <a:cubicBezTo>
                    <a:pt x="87523" y="48963"/>
                    <a:pt x="91365" y="47148"/>
                    <a:pt x="93920" y="43981"/>
                  </a:cubicBezTo>
                  <a:cubicBezTo>
                    <a:pt x="96475" y="40814"/>
                    <a:pt x="97383" y="35957"/>
                    <a:pt x="94976" y="32684"/>
                  </a:cubicBezTo>
                  <a:cubicBezTo>
                    <a:pt x="93625" y="30848"/>
                    <a:pt x="91471" y="29750"/>
                    <a:pt x="89296" y="29095"/>
                  </a:cubicBezTo>
                  <a:cubicBezTo>
                    <a:pt x="83680" y="27363"/>
                    <a:pt x="77641" y="28039"/>
                    <a:pt x="71771" y="27723"/>
                  </a:cubicBezTo>
                  <a:cubicBezTo>
                    <a:pt x="65901" y="27406"/>
                    <a:pt x="59525" y="25716"/>
                    <a:pt x="56210" y="20860"/>
                  </a:cubicBezTo>
                  <a:cubicBezTo>
                    <a:pt x="53402" y="16743"/>
                    <a:pt x="53507" y="11359"/>
                    <a:pt x="52008" y="6608"/>
                  </a:cubicBezTo>
                  <a:cubicBezTo>
                    <a:pt x="46349" y="-11255"/>
                    <a:pt x="20442" y="12034"/>
                    <a:pt x="12946" y="18643"/>
                  </a:cubicBezTo>
                  <a:close/>
                </a:path>
              </a:pathLst>
            </a:custGeom>
            <a:solidFill>
              <a:srgbClr val="E8BA7D">
                <a:alpha val="486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7" name="Google Shape;5567;p42"/>
            <p:cNvSpPr/>
            <p:nvPr/>
          </p:nvSpPr>
          <p:spPr>
            <a:xfrm>
              <a:off x="-3211949" y="1873080"/>
              <a:ext cx="1176208" cy="1176208"/>
            </a:xfrm>
            <a:custGeom>
              <a:rect b="b" l="l" r="r" t="t"/>
              <a:pathLst>
                <a:path extrusionOk="0" h="501047" w="501047">
                  <a:moveTo>
                    <a:pt x="501048" y="250481"/>
                  </a:moveTo>
                  <a:cubicBezTo>
                    <a:pt x="501048" y="276727"/>
                    <a:pt x="497015" y="302128"/>
                    <a:pt x="489456" y="325924"/>
                  </a:cubicBezTo>
                  <a:cubicBezTo>
                    <a:pt x="465238" y="402865"/>
                    <a:pt x="404871" y="463759"/>
                    <a:pt x="328141" y="488717"/>
                  </a:cubicBezTo>
                  <a:cubicBezTo>
                    <a:pt x="303690" y="496677"/>
                    <a:pt x="277550" y="501048"/>
                    <a:pt x="250461" y="501048"/>
                  </a:cubicBezTo>
                  <a:cubicBezTo>
                    <a:pt x="223371" y="501048"/>
                    <a:pt x="198814" y="497015"/>
                    <a:pt x="175018" y="489456"/>
                  </a:cubicBezTo>
                  <a:cubicBezTo>
                    <a:pt x="97021" y="464794"/>
                    <a:pt x="35599" y="403055"/>
                    <a:pt x="11254" y="324952"/>
                  </a:cubicBezTo>
                  <a:cubicBezTo>
                    <a:pt x="3927" y="301473"/>
                    <a:pt x="0" y="276389"/>
                    <a:pt x="0" y="250460"/>
                  </a:cubicBezTo>
                  <a:cubicBezTo>
                    <a:pt x="0" y="223265"/>
                    <a:pt x="4350" y="197020"/>
                    <a:pt x="12436" y="172463"/>
                  </a:cubicBezTo>
                  <a:cubicBezTo>
                    <a:pt x="37520" y="95628"/>
                    <a:pt x="98731" y="35282"/>
                    <a:pt x="175990" y="11254"/>
                  </a:cubicBezTo>
                  <a:lnTo>
                    <a:pt x="176095" y="11254"/>
                  </a:lnTo>
                  <a:cubicBezTo>
                    <a:pt x="199574" y="3927"/>
                    <a:pt x="224553" y="0"/>
                    <a:pt x="250482" y="0"/>
                  </a:cubicBezTo>
                  <a:cubicBezTo>
                    <a:pt x="277783" y="0"/>
                    <a:pt x="304049" y="4350"/>
                    <a:pt x="328584" y="12542"/>
                  </a:cubicBezTo>
                  <a:cubicBezTo>
                    <a:pt x="404343" y="37204"/>
                    <a:pt x="464182" y="97127"/>
                    <a:pt x="488717" y="172886"/>
                  </a:cubicBezTo>
                  <a:cubicBezTo>
                    <a:pt x="496783" y="197336"/>
                    <a:pt x="501048" y="223371"/>
                    <a:pt x="501048" y="250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8" name="Google Shape;5568;p42"/>
            <p:cNvSpPr/>
            <p:nvPr/>
          </p:nvSpPr>
          <p:spPr>
            <a:xfrm>
              <a:off x="-3168003" y="1917028"/>
              <a:ext cx="1088376" cy="1088278"/>
            </a:xfrm>
            <a:custGeom>
              <a:rect b="b" l="l" r="r" t="t"/>
              <a:pathLst>
                <a:path extrusionOk="0" h="463590" w="463632">
                  <a:moveTo>
                    <a:pt x="463612" y="231753"/>
                  </a:moveTo>
                  <a:cubicBezTo>
                    <a:pt x="463612" y="256035"/>
                    <a:pt x="459875" y="279536"/>
                    <a:pt x="452886" y="301558"/>
                  </a:cubicBezTo>
                  <a:cubicBezTo>
                    <a:pt x="430462" y="372756"/>
                    <a:pt x="374614" y="429090"/>
                    <a:pt x="303627" y="452189"/>
                  </a:cubicBezTo>
                  <a:cubicBezTo>
                    <a:pt x="281013" y="459558"/>
                    <a:pt x="256816" y="463591"/>
                    <a:pt x="231753" y="463591"/>
                  </a:cubicBezTo>
                  <a:cubicBezTo>
                    <a:pt x="206690" y="463591"/>
                    <a:pt x="183971" y="459853"/>
                    <a:pt x="161948" y="452865"/>
                  </a:cubicBezTo>
                  <a:cubicBezTo>
                    <a:pt x="113089" y="437430"/>
                    <a:pt x="71262" y="406265"/>
                    <a:pt x="42356" y="365324"/>
                  </a:cubicBezTo>
                  <a:cubicBezTo>
                    <a:pt x="28547" y="345772"/>
                    <a:pt x="17694" y="324024"/>
                    <a:pt x="10431" y="300671"/>
                  </a:cubicBezTo>
                  <a:cubicBezTo>
                    <a:pt x="3653" y="278944"/>
                    <a:pt x="0" y="255739"/>
                    <a:pt x="0" y="231753"/>
                  </a:cubicBezTo>
                  <a:cubicBezTo>
                    <a:pt x="0" y="206585"/>
                    <a:pt x="4033" y="182303"/>
                    <a:pt x="11507" y="159584"/>
                  </a:cubicBezTo>
                  <a:cubicBezTo>
                    <a:pt x="34712" y="88491"/>
                    <a:pt x="91341" y="32644"/>
                    <a:pt x="162835" y="10431"/>
                  </a:cubicBezTo>
                  <a:lnTo>
                    <a:pt x="162941" y="10431"/>
                  </a:lnTo>
                  <a:cubicBezTo>
                    <a:pt x="184668" y="3653"/>
                    <a:pt x="207767" y="0"/>
                    <a:pt x="231774" y="0"/>
                  </a:cubicBezTo>
                  <a:cubicBezTo>
                    <a:pt x="257048" y="0"/>
                    <a:pt x="281330" y="4033"/>
                    <a:pt x="304049" y="11613"/>
                  </a:cubicBezTo>
                  <a:cubicBezTo>
                    <a:pt x="318745" y="16385"/>
                    <a:pt x="332765" y="22593"/>
                    <a:pt x="346004" y="30088"/>
                  </a:cubicBezTo>
                  <a:cubicBezTo>
                    <a:pt x="395919" y="58297"/>
                    <a:pt x="434284" y="104559"/>
                    <a:pt x="452231" y="159985"/>
                  </a:cubicBezTo>
                  <a:cubicBezTo>
                    <a:pt x="459706" y="182599"/>
                    <a:pt x="463633" y="206690"/>
                    <a:pt x="463633" y="2317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69" name="Google Shape;5569;p42"/>
            <p:cNvSpPr/>
            <p:nvPr/>
          </p:nvSpPr>
          <p:spPr>
            <a:xfrm>
              <a:off x="-3052510" y="2032526"/>
              <a:ext cx="857199" cy="857199"/>
            </a:xfrm>
            <a:custGeom>
              <a:rect b="b" l="l" r="r" t="t"/>
              <a:pathLst>
                <a:path extrusionOk="0" h="365154" w="365154">
                  <a:moveTo>
                    <a:pt x="365155" y="182556"/>
                  </a:moveTo>
                  <a:cubicBezTo>
                    <a:pt x="365155" y="201686"/>
                    <a:pt x="362220" y="220204"/>
                    <a:pt x="356709" y="237538"/>
                  </a:cubicBezTo>
                  <a:cubicBezTo>
                    <a:pt x="339057" y="293598"/>
                    <a:pt x="295054" y="337980"/>
                    <a:pt x="239143" y="356181"/>
                  </a:cubicBezTo>
                  <a:cubicBezTo>
                    <a:pt x="221323" y="361987"/>
                    <a:pt x="202277" y="365155"/>
                    <a:pt x="182535" y="365155"/>
                  </a:cubicBezTo>
                  <a:cubicBezTo>
                    <a:pt x="162793" y="365155"/>
                    <a:pt x="144888" y="362220"/>
                    <a:pt x="127553" y="356709"/>
                  </a:cubicBezTo>
                  <a:cubicBezTo>
                    <a:pt x="70713" y="338740"/>
                    <a:pt x="25950" y="293746"/>
                    <a:pt x="8214" y="236821"/>
                  </a:cubicBezTo>
                  <a:cubicBezTo>
                    <a:pt x="2872" y="219697"/>
                    <a:pt x="0" y="201433"/>
                    <a:pt x="0" y="182535"/>
                  </a:cubicBezTo>
                  <a:cubicBezTo>
                    <a:pt x="0" y="162709"/>
                    <a:pt x="3167" y="143579"/>
                    <a:pt x="9058" y="125695"/>
                  </a:cubicBezTo>
                  <a:cubicBezTo>
                    <a:pt x="27343" y="69699"/>
                    <a:pt x="71937" y="25717"/>
                    <a:pt x="128250" y="8214"/>
                  </a:cubicBezTo>
                  <a:lnTo>
                    <a:pt x="128334" y="8214"/>
                  </a:lnTo>
                  <a:cubicBezTo>
                    <a:pt x="145458" y="2872"/>
                    <a:pt x="163638" y="0"/>
                    <a:pt x="182535" y="0"/>
                  </a:cubicBezTo>
                  <a:cubicBezTo>
                    <a:pt x="202446" y="0"/>
                    <a:pt x="221576" y="3167"/>
                    <a:pt x="239460" y="9143"/>
                  </a:cubicBezTo>
                  <a:cubicBezTo>
                    <a:pt x="294674" y="27111"/>
                    <a:pt x="338276" y="70797"/>
                    <a:pt x="356160" y="126011"/>
                  </a:cubicBezTo>
                  <a:cubicBezTo>
                    <a:pt x="362051" y="143832"/>
                    <a:pt x="365134" y="162793"/>
                    <a:pt x="365134" y="18253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0" name="Google Shape;5570;p42"/>
            <p:cNvSpPr/>
            <p:nvPr/>
          </p:nvSpPr>
          <p:spPr>
            <a:xfrm>
              <a:off x="-3052510" y="2032575"/>
              <a:ext cx="857248" cy="857150"/>
            </a:xfrm>
            <a:custGeom>
              <a:rect b="b" l="l" r="r" t="t"/>
              <a:pathLst>
                <a:path extrusionOk="0" h="365133" w="365175">
                  <a:moveTo>
                    <a:pt x="356709" y="237517"/>
                  </a:moveTo>
                  <a:cubicBezTo>
                    <a:pt x="306921" y="219000"/>
                    <a:pt x="251727" y="211990"/>
                    <a:pt x="208506" y="208970"/>
                  </a:cubicBezTo>
                  <a:cubicBezTo>
                    <a:pt x="210998" y="276664"/>
                    <a:pt x="231014" y="327824"/>
                    <a:pt x="239143" y="356160"/>
                  </a:cubicBezTo>
                  <a:cubicBezTo>
                    <a:pt x="221323" y="361966"/>
                    <a:pt x="202277" y="365133"/>
                    <a:pt x="182535" y="365133"/>
                  </a:cubicBezTo>
                  <a:cubicBezTo>
                    <a:pt x="171133" y="365133"/>
                    <a:pt x="159964" y="364099"/>
                    <a:pt x="149132" y="362093"/>
                  </a:cubicBezTo>
                  <a:cubicBezTo>
                    <a:pt x="141763" y="360721"/>
                    <a:pt x="134563" y="358926"/>
                    <a:pt x="127553" y="356709"/>
                  </a:cubicBezTo>
                  <a:cubicBezTo>
                    <a:pt x="147527" y="302972"/>
                    <a:pt x="155783" y="254050"/>
                    <a:pt x="158106" y="208126"/>
                  </a:cubicBezTo>
                  <a:cubicBezTo>
                    <a:pt x="89103" y="211230"/>
                    <a:pt x="36317" y="225904"/>
                    <a:pt x="8214" y="236821"/>
                  </a:cubicBezTo>
                  <a:cubicBezTo>
                    <a:pt x="2872" y="219718"/>
                    <a:pt x="0" y="201433"/>
                    <a:pt x="0" y="182535"/>
                  </a:cubicBezTo>
                  <a:cubicBezTo>
                    <a:pt x="0" y="167882"/>
                    <a:pt x="1731" y="153629"/>
                    <a:pt x="5025" y="139968"/>
                  </a:cubicBezTo>
                  <a:cubicBezTo>
                    <a:pt x="6187" y="135133"/>
                    <a:pt x="7538" y="130361"/>
                    <a:pt x="9079" y="125695"/>
                  </a:cubicBezTo>
                  <a:cubicBezTo>
                    <a:pt x="62056" y="140560"/>
                    <a:pt x="111970" y="149111"/>
                    <a:pt x="157726" y="150737"/>
                  </a:cubicBezTo>
                  <a:cubicBezTo>
                    <a:pt x="157578" y="148520"/>
                    <a:pt x="157430" y="146303"/>
                    <a:pt x="157240" y="144107"/>
                  </a:cubicBezTo>
                  <a:cubicBezTo>
                    <a:pt x="152510" y="83065"/>
                    <a:pt x="138258" y="34058"/>
                    <a:pt x="128313" y="8214"/>
                  </a:cubicBezTo>
                  <a:cubicBezTo>
                    <a:pt x="133275" y="6673"/>
                    <a:pt x="138300" y="5321"/>
                    <a:pt x="143452" y="4202"/>
                  </a:cubicBezTo>
                  <a:cubicBezTo>
                    <a:pt x="156036" y="1457"/>
                    <a:pt x="169106" y="0"/>
                    <a:pt x="182535" y="0"/>
                  </a:cubicBezTo>
                  <a:cubicBezTo>
                    <a:pt x="202446" y="0"/>
                    <a:pt x="221576" y="3167"/>
                    <a:pt x="239460" y="9143"/>
                  </a:cubicBezTo>
                  <a:cubicBezTo>
                    <a:pt x="225672" y="58234"/>
                    <a:pt x="211145" y="107283"/>
                    <a:pt x="208907" y="150357"/>
                  </a:cubicBezTo>
                  <a:cubicBezTo>
                    <a:pt x="272018" y="147105"/>
                    <a:pt x="329218" y="133676"/>
                    <a:pt x="356181" y="126011"/>
                  </a:cubicBezTo>
                  <a:cubicBezTo>
                    <a:pt x="357912" y="131227"/>
                    <a:pt x="359390" y="136569"/>
                    <a:pt x="360636" y="141974"/>
                  </a:cubicBezTo>
                  <a:cubicBezTo>
                    <a:pt x="363634" y="155023"/>
                    <a:pt x="365176" y="168579"/>
                    <a:pt x="365176" y="182535"/>
                  </a:cubicBezTo>
                  <a:cubicBezTo>
                    <a:pt x="365176" y="201665"/>
                    <a:pt x="362241" y="220182"/>
                    <a:pt x="356730" y="23751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1" name="Google Shape;5571;p42"/>
            <p:cNvSpPr/>
            <p:nvPr/>
          </p:nvSpPr>
          <p:spPr>
            <a:xfrm>
              <a:off x="-2817262" y="2255446"/>
              <a:ext cx="405056" cy="405054"/>
            </a:xfrm>
            <a:custGeom>
              <a:rect b="b" l="l" r="r" t="t"/>
              <a:pathLst>
                <a:path extrusionOk="0" h="172547" w="172548">
                  <a:moveTo>
                    <a:pt x="95586" y="95586"/>
                  </a:moveTo>
                  <a:cubicBezTo>
                    <a:pt x="138849" y="94488"/>
                    <a:pt x="172548" y="86274"/>
                    <a:pt x="172548" y="86274"/>
                  </a:cubicBezTo>
                  <a:cubicBezTo>
                    <a:pt x="172548" y="86274"/>
                    <a:pt x="138849" y="78039"/>
                    <a:pt x="95586" y="76962"/>
                  </a:cubicBezTo>
                  <a:cubicBezTo>
                    <a:pt x="94488" y="33699"/>
                    <a:pt x="86274" y="0"/>
                    <a:pt x="86274" y="0"/>
                  </a:cubicBezTo>
                  <a:cubicBezTo>
                    <a:pt x="86274" y="0"/>
                    <a:pt x="78039" y="33699"/>
                    <a:pt x="76963" y="76962"/>
                  </a:cubicBezTo>
                  <a:cubicBezTo>
                    <a:pt x="33699" y="78060"/>
                    <a:pt x="0" y="86274"/>
                    <a:pt x="0" y="86274"/>
                  </a:cubicBezTo>
                  <a:cubicBezTo>
                    <a:pt x="0" y="86274"/>
                    <a:pt x="33699" y="94509"/>
                    <a:pt x="76963" y="95586"/>
                  </a:cubicBezTo>
                  <a:cubicBezTo>
                    <a:pt x="78060" y="138849"/>
                    <a:pt x="86274" y="172548"/>
                    <a:pt x="86274" y="172548"/>
                  </a:cubicBezTo>
                  <a:cubicBezTo>
                    <a:pt x="86274" y="172548"/>
                    <a:pt x="94509" y="138849"/>
                    <a:pt x="95586" y="955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2" name="Google Shape;5572;p42"/>
            <p:cNvSpPr/>
            <p:nvPr/>
          </p:nvSpPr>
          <p:spPr>
            <a:xfrm>
              <a:off x="-2650537" y="1939227"/>
              <a:ext cx="62204" cy="85796"/>
            </a:xfrm>
            <a:custGeom>
              <a:rect b="b" l="l" r="r" t="t"/>
              <a:pathLst>
                <a:path extrusionOk="0" h="36548" w="26498">
                  <a:moveTo>
                    <a:pt x="13239" y="0"/>
                  </a:moveTo>
                  <a:lnTo>
                    <a:pt x="17926" y="11803"/>
                  </a:lnTo>
                  <a:lnTo>
                    <a:pt x="26499" y="18264"/>
                  </a:lnTo>
                  <a:lnTo>
                    <a:pt x="17926" y="24725"/>
                  </a:lnTo>
                  <a:lnTo>
                    <a:pt x="13239" y="36549"/>
                  </a:lnTo>
                  <a:lnTo>
                    <a:pt x="8572" y="24725"/>
                  </a:lnTo>
                  <a:lnTo>
                    <a:pt x="0" y="18264"/>
                  </a:lnTo>
                  <a:lnTo>
                    <a:pt x="8572" y="11803"/>
                  </a:lnTo>
                  <a:lnTo>
                    <a:pt x="1323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3" name="Google Shape;5573;p42"/>
            <p:cNvSpPr/>
            <p:nvPr/>
          </p:nvSpPr>
          <p:spPr>
            <a:xfrm>
              <a:off x="-2769550" y="1954586"/>
              <a:ext cx="60223" cy="83071"/>
            </a:xfrm>
            <a:custGeom>
              <a:rect b="b" l="l" r="r" t="t"/>
              <a:pathLst>
                <a:path extrusionOk="0" h="35387" w="25654">
                  <a:moveTo>
                    <a:pt x="8277" y="0"/>
                  </a:moveTo>
                  <a:lnTo>
                    <a:pt x="15751" y="10262"/>
                  </a:lnTo>
                  <a:lnTo>
                    <a:pt x="25654" y="14400"/>
                  </a:lnTo>
                  <a:lnTo>
                    <a:pt x="18961" y="22783"/>
                  </a:lnTo>
                  <a:lnTo>
                    <a:pt x="17377" y="35388"/>
                  </a:lnTo>
                  <a:lnTo>
                    <a:pt x="9903" y="25105"/>
                  </a:lnTo>
                  <a:lnTo>
                    <a:pt x="0" y="20988"/>
                  </a:lnTo>
                  <a:lnTo>
                    <a:pt x="6693" y="12605"/>
                  </a:lnTo>
                  <a:lnTo>
                    <a:pt x="827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4" name="Google Shape;5574;p42"/>
            <p:cNvSpPr/>
            <p:nvPr/>
          </p:nvSpPr>
          <p:spPr>
            <a:xfrm>
              <a:off x="-2879444" y="2001907"/>
              <a:ext cx="54521" cy="75190"/>
            </a:xfrm>
            <a:custGeom>
              <a:rect b="b" l="l" r="r" t="t"/>
              <a:pathLst>
                <a:path extrusionOk="0" h="32030" w="23225">
                  <a:moveTo>
                    <a:pt x="2808" y="0"/>
                  </a:moveTo>
                  <a:lnTo>
                    <a:pt x="12605" y="8108"/>
                  </a:lnTo>
                  <a:lnTo>
                    <a:pt x="23226" y="9649"/>
                  </a:lnTo>
                  <a:lnTo>
                    <a:pt x="18834" y="19425"/>
                  </a:lnTo>
                  <a:lnTo>
                    <a:pt x="20418" y="32031"/>
                  </a:lnTo>
                  <a:lnTo>
                    <a:pt x="10621" y="23944"/>
                  </a:lnTo>
                  <a:lnTo>
                    <a:pt x="0" y="22402"/>
                  </a:lnTo>
                  <a:lnTo>
                    <a:pt x="4392" y="12605"/>
                  </a:lnTo>
                  <a:lnTo>
                    <a:pt x="280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5" name="Google Shape;5575;p42"/>
            <p:cNvSpPr/>
            <p:nvPr/>
          </p:nvSpPr>
          <p:spPr>
            <a:xfrm>
              <a:off x="-2979973" y="2078309"/>
              <a:ext cx="58734" cy="62551"/>
            </a:xfrm>
            <a:custGeom>
              <a:rect b="b" l="l" r="r" t="t"/>
              <a:pathLst>
                <a:path extrusionOk="0" h="26646" w="25020">
                  <a:moveTo>
                    <a:pt x="0" y="0"/>
                  </a:moveTo>
                  <a:lnTo>
                    <a:pt x="11507" y="5405"/>
                  </a:lnTo>
                  <a:lnTo>
                    <a:pt x="22170" y="4265"/>
                  </a:lnTo>
                  <a:lnTo>
                    <a:pt x="20354" y="14822"/>
                  </a:lnTo>
                  <a:lnTo>
                    <a:pt x="25021" y="26647"/>
                  </a:lnTo>
                  <a:lnTo>
                    <a:pt x="13534" y="21241"/>
                  </a:lnTo>
                  <a:lnTo>
                    <a:pt x="2872" y="22382"/>
                  </a:lnTo>
                  <a:lnTo>
                    <a:pt x="4687" y="11824"/>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6" name="Google Shape;5576;p42"/>
            <p:cNvSpPr/>
            <p:nvPr/>
          </p:nvSpPr>
          <p:spPr>
            <a:xfrm>
              <a:off x="-3064698" y="2175672"/>
              <a:ext cx="72416" cy="52488"/>
            </a:xfrm>
            <a:custGeom>
              <a:rect b="b" l="l" r="r" t="t"/>
              <a:pathLst>
                <a:path extrusionOk="0" h="22359" w="30848">
                  <a:moveTo>
                    <a:pt x="0" y="1393"/>
                  </a:moveTo>
                  <a:lnTo>
                    <a:pt x="12479" y="3779"/>
                  </a:lnTo>
                  <a:lnTo>
                    <a:pt x="22529" y="0"/>
                  </a:lnTo>
                  <a:lnTo>
                    <a:pt x="23395" y="10684"/>
                  </a:lnTo>
                  <a:lnTo>
                    <a:pt x="30848" y="20967"/>
                  </a:lnTo>
                  <a:lnTo>
                    <a:pt x="18370" y="18602"/>
                  </a:lnTo>
                  <a:lnTo>
                    <a:pt x="8340" y="22360"/>
                  </a:lnTo>
                  <a:lnTo>
                    <a:pt x="7453" y="11676"/>
                  </a:lnTo>
                  <a:lnTo>
                    <a:pt x="0" y="139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7" name="Google Shape;5577;p42"/>
            <p:cNvSpPr/>
            <p:nvPr/>
          </p:nvSpPr>
          <p:spPr>
            <a:xfrm>
              <a:off x="-3121775" y="2281161"/>
              <a:ext cx="81585" cy="59134"/>
            </a:xfrm>
            <a:custGeom>
              <a:rect b="b" l="l" r="r" t="t"/>
              <a:pathLst>
                <a:path extrusionOk="0" h="25190" w="34754">
                  <a:moveTo>
                    <a:pt x="0" y="6947"/>
                  </a:moveTo>
                  <a:lnTo>
                    <a:pt x="12690" y="6145"/>
                  </a:lnTo>
                  <a:lnTo>
                    <a:pt x="21474" y="0"/>
                  </a:lnTo>
                  <a:lnTo>
                    <a:pt x="24979" y="10156"/>
                  </a:lnTo>
                  <a:lnTo>
                    <a:pt x="34755" y="18243"/>
                  </a:lnTo>
                  <a:lnTo>
                    <a:pt x="22086" y="19045"/>
                  </a:lnTo>
                  <a:lnTo>
                    <a:pt x="13302" y="25190"/>
                  </a:lnTo>
                  <a:lnTo>
                    <a:pt x="9797" y="15055"/>
                  </a:lnTo>
                  <a:lnTo>
                    <a:pt x="0" y="69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8" name="Google Shape;5578;p42"/>
            <p:cNvSpPr/>
            <p:nvPr/>
          </p:nvSpPr>
          <p:spPr>
            <a:xfrm>
              <a:off x="-3147538" y="2398196"/>
              <a:ext cx="85599" cy="62007"/>
            </a:xfrm>
            <a:custGeom>
              <a:rect b="b" l="l" r="r" t="t"/>
              <a:pathLst>
                <a:path extrusionOk="0" h="26414" w="36464">
                  <a:moveTo>
                    <a:pt x="0" y="12056"/>
                  </a:moveTo>
                  <a:lnTo>
                    <a:pt x="12077" y="8129"/>
                  </a:lnTo>
                  <a:lnTo>
                    <a:pt x="19066" y="0"/>
                  </a:lnTo>
                  <a:lnTo>
                    <a:pt x="24978" y="8931"/>
                  </a:lnTo>
                  <a:lnTo>
                    <a:pt x="36465" y="14358"/>
                  </a:lnTo>
                  <a:lnTo>
                    <a:pt x="24387" y="18285"/>
                  </a:lnTo>
                  <a:lnTo>
                    <a:pt x="17398" y="26414"/>
                  </a:lnTo>
                  <a:lnTo>
                    <a:pt x="11486" y="17483"/>
                  </a:lnTo>
                  <a:lnTo>
                    <a:pt x="0" y="1205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79" name="Google Shape;5579;p42"/>
            <p:cNvSpPr/>
            <p:nvPr/>
          </p:nvSpPr>
          <p:spPr>
            <a:xfrm>
              <a:off x="-3140454" y="2519290"/>
              <a:ext cx="84310" cy="61066"/>
            </a:xfrm>
            <a:custGeom>
              <a:rect b="b" l="l" r="r" t="t"/>
              <a:pathLst>
                <a:path extrusionOk="0" h="26013" w="35915">
                  <a:moveTo>
                    <a:pt x="0" y="16427"/>
                  </a:moveTo>
                  <a:lnTo>
                    <a:pt x="10726" y="9628"/>
                  </a:lnTo>
                  <a:lnTo>
                    <a:pt x="15477" y="0"/>
                  </a:lnTo>
                  <a:lnTo>
                    <a:pt x="23416" y="7200"/>
                  </a:lnTo>
                  <a:lnTo>
                    <a:pt x="35916" y="9586"/>
                  </a:lnTo>
                  <a:lnTo>
                    <a:pt x="25168" y="16406"/>
                  </a:lnTo>
                  <a:lnTo>
                    <a:pt x="20439" y="26013"/>
                  </a:lnTo>
                  <a:lnTo>
                    <a:pt x="12479" y="18813"/>
                  </a:lnTo>
                  <a:lnTo>
                    <a:pt x="0" y="1642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0" name="Google Shape;5580;p42"/>
            <p:cNvSpPr/>
            <p:nvPr/>
          </p:nvSpPr>
          <p:spPr>
            <a:xfrm>
              <a:off x="-3100917" y="2636968"/>
              <a:ext cx="77669" cy="56258"/>
            </a:xfrm>
            <a:custGeom>
              <a:rect b="b" l="l" r="r" t="t"/>
              <a:pathLst>
                <a:path extrusionOk="0" h="23965" w="33086">
                  <a:moveTo>
                    <a:pt x="0" y="19763"/>
                  </a:moveTo>
                  <a:lnTo>
                    <a:pt x="8699" y="10494"/>
                  </a:lnTo>
                  <a:lnTo>
                    <a:pt x="10916" y="0"/>
                  </a:lnTo>
                  <a:lnTo>
                    <a:pt x="20397" y="4983"/>
                  </a:lnTo>
                  <a:lnTo>
                    <a:pt x="33086" y="4202"/>
                  </a:lnTo>
                  <a:lnTo>
                    <a:pt x="24387" y="13471"/>
                  </a:lnTo>
                  <a:lnTo>
                    <a:pt x="22191" y="23965"/>
                  </a:lnTo>
                  <a:lnTo>
                    <a:pt x="12690" y="18961"/>
                  </a:lnTo>
                  <a:lnTo>
                    <a:pt x="0" y="1976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1" name="Google Shape;5581;p42"/>
            <p:cNvSpPr/>
            <p:nvPr/>
          </p:nvSpPr>
          <p:spPr>
            <a:xfrm>
              <a:off x="-3031402" y="2740378"/>
              <a:ext cx="66120" cy="54671"/>
            </a:xfrm>
            <a:custGeom>
              <a:rect b="b" l="l" r="r" t="t"/>
              <a:pathLst>
                <a:path extrusionOk="0" h="23289" w="28166">
                  <a:moveTo>
                    <a:pt x="0" y="23289"/>
                  </a:moveTo>
                  <a:lnTo>
                    <a:pt x="6123" y="12162"/>
                  </a:lnTo>
                  <a:lnTo>
                    <a:pt x="5659" y="1436"/>
                  </a:lnTo>
                  <a:lnTo>
                    <a:pt x="16089" y="3927"/>
                  </a:lnTo>
                  <a:lnTo>
                    <a:pt x="28167" y="0"/>
                  </a:lnTo>
                  <a:lnTo>
                    <a:pt x="22044" y="11127"/>
                  </a:lnTo>
                  <a:lnTo>
                    <a:pt x="22529" y="21853"/>
                  </a:lnTo>
                  <a:lnTo>
                    <a:pt x="12099" y="19362"/>
                  </a:lnTo>
                  <a:lnTo>
                    <a:pt x="0" y="2328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2" name="Google Shape;5582;p42"/>
            <p:cNvSpPr/>
            <p:nvPr/>
          </p:nvSpPr>
          <p:spPr>
            <a:xfrm>
              <a:off x="-2936273" y="2816534"/>
              <a:ext cx="50408" cy="69441"/>
            </a:xfrm>
            <a:custGeom>
              <a:rect b="b" l="l" r="r" t="t"/>
              <a:pathLst>
                <a:path extrusionOk="0" h="29581" w="21473">
                  <a:moveTo>
                    <a:pt x="0" y="29581"/>
                  </a:moveTo>
                  <a:lnTo>
                    <a:pt x="3146" y="17272"/>
                  </a:lnTo>
                  <a:lnTo>
                    <a:pt x="21" y="7010"/>
                  </a:lnTo>
                  <a:lnTo>
                    <a:pt x="10747" y="6820"/>
                  </a:lnTo>
                  <a:lnTo>
                    <a:pt x="21474" y="0"/>
                  </a:lnTo>
                  <a:lnTo>
                    <a:pt x="18328" y="12310"/>
                  </a:lnTo>
                  <a:lnTo>
                    <a:pt x="21452" y="22572"/>
                  </a:lnTo>
                  <a:lnTo>
                    <a:pt x="10726" y="22762"/>
                  </a:lnTo>
                  <a:lnTo>
                    <a:pt x="0" y="295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3" name="Google Shape;5583;p42"/>
            <p:cNvSpPr/>
            <p:nvPr/>
          </p:nvSpPr>
          <p:spPr>
            <a:xfrm>
              <a:off x="-2834653" y="2870592"/>
              <a:ext cx="57793" cy="79749"/>
            </a:xfrm>
            <a:custGeom>
              <a:rect b="b" l="l" r="r" t="t"/>
              <a:pathLst>
                <a:path extrusionOk="0" h="33972" w="24619">
                  <a:moveTo>
                    <a:pt x="5574" y="33973"/>
                  </a:moveTo>
                  <a:lnTo>
                    <a:pt x="5574" y="21283"/>
                  </a:lnTo>
                  <a:lnTo>
                    <a:pt x="0" y="12120"/>
                  </a:lnTo>
                  <a:lnTo>
                    <a:pt x="10346" y="9269"/>
                  </a:lnTo>
                  <a:lnTo>
                    <a:pt x="19045" y="0"/>
                  </a:lnTo>
                  <a:lnTo>
                    <a:pt x="19045" y="12711"/>
                  </a:lnTo>
                  <a:lnTo>
                    <a:pt x="24620" y="21853"/>
                  </a:lnTo>
                  <a:lnTo>
                    <a:pt x="14295" y="24725"/>
                  </a:lnTo>
                  <a:lnTo>
                    <a:pt x="5574" y="3397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4" name="Google Shape;5584;p42"/>
            <p:cNvSpPr/>
            <p:nvPr/>
          </p:nvSpPr>
          <p:spPr>
            <a:xfrm>
              <a:off x="-2719854" y="2899083"/>
              <a:ext cx="61659" cy="85104"/>
            </a:xfrm>
            <a:custGeom>
              <a:rect b="b" l="l" r="r" t="t"/>
              <a:pathLst>
                <a:path extrusionOk="0" h="36253" w="26266">
                  <a:moveTo>
                    <a:pt x="10832" y="36253"/>
                  </a:moveTo>
                  <a:lnTo>
                    <a:pt x="7664" y="23944"/>
                  </a:lnTo>
                  <a:lnTo>
                    <a:pt x="0" y="16469"/>
                  </a:lnTo>
                  <a:lnTo>
                    <a:pt x="9290" y="11127"/>
                  </a:lnTo>
                  <a:lnTo>
                    <a:pt x="15414" y="0"/>
                  </a:lnTo>
                  <a:lnTo>
                    <a:pt x="18581" y="12309"/>
                  </a:lnTo>
                  <a:lnTo>
                    <a:pt x="26266" y="19784"/>
                  </a:lnTo>
                  <a:lnTo>
                    <a:pt x="16955" y="25126"/>
                  </a:lnTo>
                  <a:lnTo>
                    <a:pt x="10832" y="362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5" name="Google Shape;5585;p42"/>
            <p:cNvSpPr/>
            <p:nvPr/>
          </p:nvSpPr>
          <p:spPr>
            <a:xfrm>
              <a:off x="-2599060" y="2900221"/>
              <a:ext cx="61659" cy="85153"/>
            </a:xfrm>
            <a:custGeom>
              <a:rect b="b" l="l" r="r" t="t"/>
              <a:pathLst>
                <a:path extrusionOk="0" h="36274" w="26266">
                  <a:moveTo>
                    <a:pt x="15414" y="36275"/>
                  </a:moveTo>
                  <a:lnTo>
                    <a:pt x="9290" y="25126"/>
                  </a:lnTo>
                  <a:lnTo>
                    <a:pt x="0" y="19805"/>
                  </a:lnTo>
                  <a:lnTo>
                    <a:pt x="7686" y="12309"/>
                  </a:lnTo>
                  <a:lnTo>
                    <a:pt x="10832" y="0"/>
                  </a:lnTo>
                  <a:lnTo>
                    <a:pt x="16976" y="11149"/>
                  </a:lnTo>
                  <a:lnTo>
                    <a:pt x="26266" y="16469"/>
                  </a:lnTo>
                  <a:lnTo>
                    <a:pt x="18581" y="23965"/>
                  </a:lnTo>
                  <a:lnTo>
                    <a:pt x="15414" y="3627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6" name="Google Shape;5586;p42"/>
            <p:cNvSpPr/>
            <p:nvPr/>
          </p:nvSpPr>
          <p:spPr>
            <a:xfrm>
              <a:off x="-2479850" y="2873960"/>
              <a:ext cx="57793" cy="79801"/>
            </a:xfrm>
            <a:custGeom>
              <a:rect b="b" l="l" r="r" t="t"/>
              <a:pathLst>
                <a:path extrusionOk="0" h="33994" w="24619">
                  <a:moveTo>
                    <a:pt x="19045" y="33995"/>
                  </a:moveTo>
                  <a:lnTo>
                    <a:pt x="10346" y="24725"/>
                  </a:lnTo>
                  <a:lnTo>
                    <a:pt x="0" y="21874"/>
                  </a:lnTo>
                  <a:lnTo>
                    <a:pt x="5595" y="12711"/>
                  </a:lnTo>
                  <a:lnTo>
                    <a:pt x="5595" y="0"/>
                  </a:lnTo>
                  <a:lnTo>
                    <a:pt x="14295" y="9269"/>
                  </a:lnTo>
                  <a:lnTo>
                    <a:pt x="24620" y="12120"/>
                  </a:lnTo>
                  <a:lnTo>
                    <a:pt x="19045" y="21284"/>
                  </a:lnTo>
                  <a:lnTo>
                    <a:pt x="19045" y="3399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7" name="Google Shape;5587;p42"/>
            <p:cNvSpPr/>
            <p:nvPr/>
          </p:nvSpPr>
          <p:spPr>
            <a:xfrm>
              <a:off x="-2369756" y="2821983"/>
              <a:ext cx="50457" cy="69392"/>
            </a:xfrm>
            <a:custGeom>
              <a:rect b="b" l="l" r="r" t="t"/>
              <a:pathLst>
                <a:path extrusionOk="0" h="29560" w="21494">
                  <a:moveTo>
                    <a:pt x="21495" y="29560"/>
                  </a:moveTo>
                  <a:lnTo>
                    <a:pt x="10768" y="22762"/>
                  </a:lnTo>
                  <a:lnTo>
                    <a:pt x="42" y="22571"/>
                  </a:lnTo>
                  <a:lnTo>
                    <a:pt x="3167" y="12310"/>
                  </a:lnTo>
                  <a:lnTo>
                    <a:pt x="0" y="0"/>
                  </a:lnTo>
                  <a:lnTo>
                    <a:pt x="10747" y="6799"/>
                  </a:lnTo>
                  <a:lnTo>
                    <a:pt x="21473" y="6989"/>
                  </a:lnTo>
                  <a:lnTo>
                    <a:pt x="18327" y="17250"/>
                  </a:lnTo>
                  <a:lnTo>
                    <a:pt x="21495" y="2956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8" name="Google Shape;5588;p42"/>
            <p:cNvSpPr/>
            <p:nvPr/>
          </p:nvSpPr>
          <p:spPr>
            <a:xfrm>
              <a:off x="-2288699" y="2747463"/>
              <a:ext cx="66070" cy="54720"/>
            </a:xfrm>
            <a:custGeom>
              <a:rect b="b" l="l" r="r" t="t"/>
              <a:pathLst>
                <a:path extrusionOk="0" h="23310" w="28145">
                  <a:moveTo>
                    <a:pt x="28146" y="23311"/>
                  </a:moveTo>
                  <a:lnTo>
                    <a:pt x="16068" y="19383"/>
                  </a:lnTo>
                  <a:lnTo>
                    <a:pt x="5638" y="21854"/>
                  </a:lnTo>
                  <a:lnTo>
                    <a:pt x="6102" y="11149"/>
                  </a:lnTo>
                  <a:lnTo>
                    <a:pt x="0" y="0"/>
                  </a:lnTo>
                  <a:lnTo>
                    <a:pt x="12078" y="3928"/>
                  </a:lnTo>
                  <a:lnTo>
                    <a:pt x="22508" y="1457"/>
                  </a:lnTo>
                  <a:lnTo>
                    <a:pt x="22044" y="12162"/>
                  </a:lnTo>
                  <a:lnTo>
                    <a:pt x="28146" y="2331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89" name="Google Shape;5589;p42"/>
            <p:cNvSpPr/>
            <p:nvPr/>
          </p:nvSpPr>
          <p:spPr>
            <a:xfrm>
              <a:off x="-2228747" y="2645294"/>
              <a:ext cx="77620" cy="56255"/>
            </a:xfrm>
            <a:custGeom>
              <a:rect b="b" l="l" r="r" t="t"/>
              <a:pathLst>
                <a:path extrusionOk="0" h="23964" w="33065">
                  <a:moveTo>
                    <a:pt x="33065" y="19763"/>
                  </a:moveTo>
                  <a:lnTo>
                    <a:pt x="20375" y="18982"/>
                  </a:lnTo>
                  <a:lnTo>
                    <a:pt x="10895" y="23965"/>
                  </a:lnTo>
                  <a:lnTo>
                    <a:pt x="8678" y="13471"/>
                  </a:lnTo>
                  <a:lnTo>
                    <a:pt x="0" y="4202"/>
                  </a:lnTo>
                  <a:lnTo>
                    <a:pt x="12669" y="5004"/>
                  </a:lnTo>
                  <a:lnTo>
                    <a:pt x="22170" y="0"/>
                  </a:lnTo>
                  <a:lnTo>
                    <a:pt x="24366" y="10515"/>
                  </a:lnTo>
                  <a:lnTo>
                    <a:pt x="33065" y="1976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0" name="Google Shape;5590;p42"/>
            <p:cNvSpPr/>
            <p:nvPr/>
          </p:nvSpPr>
          <p:spPr>
            <a:xfrm>
              <a:off x="-2193668" y="2528360"/>
              <a:ext cx="84261" cy="61066"/>
            </a:xfrm>
            <a:custGeom>
              <a:rect b="b" l="l" r="r" t="t"/>
              <a:pathLst>
                <a:path extrusionOk="0" h="26013" w="35894">
                  <a:moveTo>
                    <a:pt x="35895" y="16427"/>
                  </a:moveTo>
                  <a:lnTo>
                    <a:pt x="23416" y="18813"/>
                  </a:lnTo>
                  <a:lnTo>
                    <a:pt x="15477" y="26013"/>
                  </a:lnTo>
                  <a:lnTo>
                    <a:pt x="10726" y="16406"/>
                  </a:lnTo>
                  <a:lnTo>
                    <a:pt x="0" y="9586"/>
                  </a:lnTo>
                  <a:lnTo>
                    <a:pt x="12479" y="7200"/>
                  </a:lnTo>
                  <a:lnTo>
                    <a:pt x="20439" y="0"/>
                  </a:lnTo>
                  <a:lnTo>
                    <a:pt x="25169" y="9628"/>
                  </a:lnTo>
                  <a:lnTo>
                    <a:pt x="35895" y="1642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1" name="Google Shape;5591;p42"/>
            <p:cNvSpPr/>
            <p:nvPr/>
          </p:nvSpPr>
          <p:spPr>
            <a:xfrm>
              <a:off x="-2185594" y="2407411"/>
              <a:ext cx="85649" cy="62007"/>
            </a:xfrm>
            <a:custGeom>
              <a:rect b="b" l="l" r="r" t="t"/>
              <a:pathLst>
                <a:path extrusionOk="0" h="26414" w="36485">
                  <a:moveTo>
                    <a:pt x="36486" y="12056"/>
                  </a:moveTo>
                  <a:lnTo>
                    <a:pt x="24979" y="17461"/>
                  </a:lnTo>
                  <a:lnTo>
                    <a:pt x="19066" y="26414"/>
                  </a:lnTo>
                  <a:lnTo>
                    <a:pt x="12078" y="18285"/>
                  </a:lnTo>
                  <a:lnTo>
                    <a:pt x="0" y="14357"/>
                  </a:lnTo>
                  <a:lnTo>
                    <a:pt x="11486" y="8931"/>
                  </a:lnTo>
                  <a:lnTo>
                    <a:pt x="17398" y="0"/>
                  </a:lnTo>
                  <a:lnTo>
                    <a:pt x="24387" y="8129"/>
                  </a:lnTo>
                  <a:lnTo>
                    <a:pt x="36486" y="1205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2" name="Google Shape;5592;p42"/>
            <p:cNvSpPr/>
            <p:nvPr/>
          </p:nvSpPr>
          <p:spPr>
            <a:xfrm>
              <a:off x="-2205065" y="2289980"/>
              <a:ext cx="81585" cy="59082"/>
            </a:xfrm>
            <a:custGeom>
              <a:rect b="b" l="l" r="r" t="t"/>
              <a:pathLst>
                <a:path extrusionOk="0" h="25168" w="34754">
                  <a:moveTo>
                    <a:pt x="34755" y="6947"/>
                  </a:moveTo>
                  <a:lnTo>
                    <a:pt x="24957" y="15034"/>
                  </a:lnTo>
                  <a:lnTo>
                    <a:pt x="21473" y="25169"/>
                  </a:lnTo>
                  <a:lnTo>
                    <a:pt x="12669" y="19024"/>
                  </a:lnTo>
                  <a:lnTo>
                    <a:pt x="0" y="18243"/>
                  </a:lnTo>
                  <a:lnTo>
                    <a:pt x="9776" y="10135"/>
                  </a:lnTo>
                  <a:lnTo>
                    <a:pt x="13281" y="0"/>
                  </a:lnTo>
                  <a:lnTo>
                    <a:pt x="22065" y="6145"/>
                  </a:lnTo>
                  <a:lnTo>
                    <a:pt x="34755" y="694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3" name="Google Shape;5593;p42"/>
            <p:cNvSpPr/>
            <p:nvPr/>
          </p:nvSpPr>
          <p:spPr>
            <a:xfrm>
              <a:off x="-2250896" y="2183451"/>
              <a:ext cx="72465" cy="52490"/>
            </a:xfrm>
            <a:custGeom>
              <a:rect b="b" l="l" r="r" t="t"/>
              <a:pathLst>
                <a:path extrusionOk="0" h="22360" w="30869">
                  <a:moveTo>
                    <a:pt x="30869" y="1394"/>
                  </a:moveTo>
                  <a:lnTo>
                    <a:pt x="23395" y="11676"/>
                  </a:lnTo>
                  <a:lnTo>
                    <a:pt x="22529" y="22360"/>
                  </a:lnTo>
                  <a:lnTo>
                    <a:pt x="12479" y="18602"/>
                  </a:lnTo>
                  <a:lnTo>
                    <a:pt x="0" y="20988"/>
                  </a:lnTo>
                  <a:lnTo>
                    <a:pt x="7474" y="10705"/>
                  </a:lnTo>
                  <a:lnTo>
                    <a:pt x="8340" y="0"/>
                  </a:lnTo>
                  <a:lnTo>
                    <a:pt x="18370" y="3780"/>
                  </a:lnTo>
                  <a:lnTo>
                    <a:pt x="30869" y="13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4" name="Google Shape;5594;p42"/>
            <p:cNvSpPr/>
            <p:nvPr/>
          </p:nvSpPr>
          <p:spPr>
            <a:xfrm>
              <a:off x="-2320162" y="2084652"/>
              <a:ext cx="58734" cy="62502"/>
            </a:xfrm>
            <a:custGeom>
              <a:rect b="b" l="l" r="r" t="t"/>
              <a:pathLst>
                <a:path extrusionOk="0" h="26625" w="25020">
                  <a:moveTo>
                    <a:pt x="25021" y="0"/>
                  </a:moveTo>
                  <a:lnTo>
                    <a:pt x="20354" y="11803"/>
                  </a:lnTo>
                  <a:lnTo>
                    <a:pt x="22170" y="22382"/>
                  </a:lnTo>
                  <a:lnTo>
                    <a:pt x="11507" y="21220"/>
                  </a:lnTo>
                  <a:lnTo>
                    <a:pt x="0" y="26626"/>
                  </a:lnTo>
                  <a:lnTo>
                    <a:pt x="4687" y="14822"/>
                  </a:lnTo>
                  <a:lnTo>
                    <a:pt x="2850" y="4244"/>
                  </a:lnTo>
                  <a:lnTo>
                    <a:pt x="13513" y="5405"/>
                  </a:lnTo>
                  <a:lnTo>
                    <a:pt x="25021"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5" name="Google Shape;5595;p42"/>
            <p:cNvSpPr/>
            <p:nvPr/>
          </p:nvSpPr>
          <p:spPr>
            <a:xfrm>
              <a:off x="-2415092" y="2006365"/>
              <a:ext cx="54471" cy="75193"/>
            </a:xfrm>
            <a:custGeom>
              <a:rect b="b" l="l" r="r" t="t"/>
              <a:pathLst>
                <a:path extrusionOk="0" h="32031" w="23204">
                  <a:moveTo>
                    <a:pt x="20418" y="0"/>
                  </a:moveTo>
                  <a:lnTo>
                    <a:pt x="18834" y="12605"/>
                  </a:lnTo>
                  <a:lnTo>
                    <a:pt x="23205" y="22403"/>
                  </a:lnTo>
                  <a:lnTo>
                    <a:pt x="12605" y="23923"/>
                  </a:lnTo>
                  <a:lnTo>
                    <a:pt x="2808" y="32031"/>
                  </a:lnTo>
                  <a:lnTo>
                    <a:pt x="4392" y="19426"/>
                  </a:lnTo>
                  <a:lnTo>
                    <a:pt x="0" y="9628"/>
                  </a:lnTo>
                  <a:lnTo>
                    <a:pt x="10621" y="8087"/>
                  </a:lnTo>
                  <a:lnTo>
                    <a:pt x="20418"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6" name="Google Shape;5596;p42"/>
            <p:cNvSpPr/>
            <p:nvPr/>
          </p:nvSpPr>
          <p:spPr>
            <a:xfrm>
              <a:off x="-2529844" y="1956865"/>
              <a:ext cx="60223" cy="83071"/>
            </a:xfrm>
            <a:custGeom>
              <a:rect b="b" l="l" r="r" t="t"/>
              <a:pathLst>
                <a:path extrusionOk="0" h="35387" w="25654">
                  <a:moveTo>
                    <a:pt x="17377" y="0"/>
                  </a:moveTo>
                  <a:lnTo>
                    <a:pt x="18961" y="12605"/>
                  </a:lnTo>
                  <a:lnTo>
                    <a:pt x="25654" y="20988"/>
                  </a:lnTo>
                  <a:lnTo>
                    <a:pt x="15751" y="25127"/>
                  </a:lnTo>
                  <a:lnTo>
                    <a:pt x="8277" y="35388"/>
                  </a:lnTo>
                  <a:lnTo>
                    <a:pt x="6693" y="22783"/>
                  </a:lnTo>
                  <a:lnTo>
                    <a:pt x="0" y="14400"/>
                  </a:lnTo>
                  <a:lnTo>
                    <a:pt x="9903" y="10283"/>
                  </a:lnTo>
                  <a:lnTo>
                    <a:pt x="1737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7" name="Google Shape;5597;p42"/>
            <p:cNvSpPr/>
            <p:nvPr/>
          </p:nvSpPr>
          <p:spPr>
            <a:xfrm>
              <a:off x="-3068612" y="1987585"/>
              <a:ext cx="988898" cy="1017695"/>
            </a:xfrm>
            <a:custGeom>
              <a:rect b="b" l="l" r="r" t="t"/>
              <a:pathLst>
                <a:path extrusionOk="0" h="433523" w="421256">
                  <a:moveTo>
                    <a:pt x="421256" y="201686"/>
                  </a:moveTo>
                  <a:cubicBezTo>
                    <a:pt x="421256" y="225968"/>
                    <a:pt x="417519" y="249469"/>
                    <a:pt x="410530" y="271491"/>
                  </a:cubicBezTo>
                  <a:cubicBezTo>
                    <a:pt x="388106" y="342689"/>
                    <a:pt x="332258" y="399023"/>
                    <a:pt x="261271" y="422122"/>
                  </a:cubicBezTo>
                  <a:cubicBezTo>
                    <a:pt x="238658" y="429491"/>
                    <a:pt x="214460" y="433524"/>
                    <a:pt x="189397" y="433524"/>
                  </a:cubicBezTo>
                  <a:cubicBezTo>
                    <a:pt x="164334" y="433524"/>
                    <a:pt x="141615" y="429786"/>
                    <a:pt x="119593" y="422798"/>
                  </a:cubicBezTo>
                  <a:cubicBezTo>
                    <a:pt x="70734" y="407363"/>
                    <a:pt x="28906" y="376198"/>
                    <a:pt x="0" y="335257"/>
                  </a:cubicBezTo>
                  <a:cubicBezTo>
                    <a:pt x="24007" y="342689"/>
                    <a:pt x="48627" y="347820"/>
                    <a:pt x="73690" y="349298"/>
                  </a:cubicBezTo>
                  <a:cubicBezTo>
                    <a:pt x="116109" y="351789"/>
                    <a:pt x="160006" y="343153"/>
                    <a:pt x="195478" y="319759"/>
                  </a:cubicBezTo>
                  <a:cubicBezTo>
                    <a:pt x="217944" y="304936"/>
                    <a:pt x="236419" y="284666"/>
                    <a:pt x="251981" y="262707"/>
                  </a:cubicBezTo>
                  <a:cubicBezTo>
                    <a:pt x="278691" y="224997"/>
                    <a:pt x="296617" y="181353"/>
                    <a:pt x="305358" y="136041"/>
                  </a:cubicBezTo>
                  <a:cubicBezTo>
                    <a:pt x="313276" y="94995"/>
                    <a:pt x="313762" y="52470"/>
                    <a:pt x="306583" y="11275"/>
                  </a:cubicBezTo>
                  <a:cubicBezTo>
                    <a:pt x="306161" y="8869"/>
                    <a:pt x="305063" y="4920"/>
                    <a:pt x="303627" y="0"/>
                  </a:cubicBezTo>
                  <a:cubicBezTo>
                    <a:pt x="353542" y="28209"/>
                    <a:pt x="391907" y="74471"/>
                    <a:pt x="409854" y="129897"/>
                  </a:cubicBezTo>
                  <a:cubicBezTo>
                    <a:pt x="417329" y="152511"/>
                    <a:pt x="421256" y="176602"/>
                    <a:pt x="421256" y="201686"/>
                  </a:cubicBezTo>
                  <a:close/>
                </a:path>
              </a:pathLst>
            </a:custGeom>
            <a:solidFill>
              <a:srgbClr val="D0945F">
                <a:alpha val="156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8" name="Google Shape;5598;p42"/>
            <p:cNvSpPr/>
            <p:nvPr/>
          </p:nvSpPr>
          <p:spPr>
            <a:xfrm>
              <a:off x="-2751366" y="2048424"/>
              <a:ext cx="93184" cy="346120"/>
            </a:xfrm>
            <a:custGeom>
              <a:rect b="b" l="l" r="r" t="t"/>
              <a:pathLst>
                <a:path extrusionOk="0" h="147442" w="39695">
                  <a:moveTo>
                    <a:pt x="39695" y="147443"/>
                  </a:moveTo>
                  <a:lnTo>
                    <a:pt x="29392" y="146535"/>
                  </a:lnTo>
                  <a:cubicBezTo>
                    <a:pt x="25211" y="82410"/>
                    <a:pt x="10304" y="30806"/>
                    <a:pt x="0" y="4012"/>
                  </a:cubicBezTo>
                  <a:cubicBezTo>
                    <a:pt x="4962" y="2471"/>
                    <a:pt x="9987" y="1119"/>
                    <a:pt x="15139" y="0"/>
                  </a:cubicBezTo>
                  <a:cubicBezTo>
                    <a:pt x="26309" y="33446"/>
                    <a:pt x="39780" y="86464"/>
                    <a:pt x="39695" y="14744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99" name="Google Shape;5599;p42"/>
            <p:cNvSpPr/>
            <p:nvPr/>
          </p:nvSpPr>
          <p:spPr>
            <a:xfrm>
              <a:off x="-2753199" y="2527015"/>
              <a:ext cx="95017" cy="361438"/>
            </a:xfrm>
            <a:custGeom>
              <a:rect b="b" l="l" r="r" t="t"/>
              <a:pathLst>
                <a:path extrusionOk="0" h="153967" w="40476">
                  <a:moveTo>
                    <a:pt x="40477" y="0"/>
                  </a:moveTo>
                  <a:cubicBezTo>
                    <a:pt x="40477" y="0"/>
                    <a:pt x="37816" y="95649"/>
                    <a:pt x="21579" y="153967"/>
                  </a:cubicBezTo>
                  <a:cubicBezTo>
                    <a:pt x="14210" y="152595"/>
                    <a:pt x="7010" y="150800"/>
                    <a:pt x="0" y="148583"/>
                  </a:cubicBezTo>
                  <a:cubicBezTo>
                    <a:pt x="19974" y="94846"/>
                    <a:pt x="28230" y="45924"/>
                    <a:pt x="30553" y="0"/>
                  </a:cubicBezTo>
                  <a:lnTo>
                    <a:pt x="40456"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0" name="Google Shape;5600;p42"/>
            <p:cNvSpPr/>
            <p:nvPr/>
          </p:nvSpPr>
          <p:spPr>
            <a:xfrm>
              <a:off x="-2562297" y="2334319"/>
              <a:ext cx="356184" cy="79158"/>
            </a:xfrm>
            <a:custGeom>
              <a:rect b="b" l="l" r="r" t="t"/>
              <a:pathLst>
                <a:path extrusionOk="0" h="33720" w="151729">
                  <a:moveTo>
                    <a:pt x="151708" y="15963"/>
                  </a:moveTo>
                  <a:cubicBezTo>
                    <a:pt x="94614" y="31271"/>
                    <a:pt x="0" y="33720"/>
                    <a:pt x="0" y="33720"/>
                  </a:cubicBezTo>
                  <a:lnTo>
                    <a:pt x="0" y="24345"/>
                  </a:lnTo>
                  <a:cubicBezTo>
                    <a:pt x="63111" y="21093"/>
                    <a:pt x="120311" y="7665"/>
                    <a:pt x="147274" y="0"/>
                  </a:cubicBezTo>
                  <a:cubicBezTo>
                    <a:pt x="149005" y="5216"/>
                    <a:pt x="150483" y="10557"/>
                    <a:pt x="151729" y="1596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1" name="Google Shape;5601;p42"/>
            <p:cNvSpPr/>
            <p:nvPr/>
          </p:nvSpPr>
          <p:spPr>
            <a:xfrm>
              <a:off x="-3040716" y="2333526"/>
              <a:ext cx="382652" cy="79902"/>
            </a:xfrm>
            <a:custGeom>
              <a:rect b="b" l="l" r="r" t="t"/>
              <a:pathLst>
                <a:path extrusionOk="0" h="34037" w="163004">
                  <a:moveTo>
                    <a:pt x="163004" y="25950"/>
                  </a:moveTo>
                  <a:lnTo>
                    <a:pt x="163004" y="34037"/>
                  </a:lnTo>
                  <a:cubicBezTo>
                    <a:pt x="163004" y="34037"/>
                    <a:pt x="61359" y="34417"/>
                    <a:pt x="0" y="14273"/>
                  </a:cubicBezTo>
                  <a:cubicBezTo>
                    <a:pt x="1161" y="9438"/>
                    <a:pt x="2513" y="4666"/>
                    <a:pt x="4054" y="0"/>
                  </a:cubicBezTo>
                  <a:cubicBezTo>
                    <a:pt x="57030" y="14865"/>
                    <a:pt x="106945" y="23416"/>
                    <a:pt x="152700" y="25042"/>
                  </a:cubicBezTo>
                  <a:cubicBezTo>
                    <a:pt x="152553" y="22825"/>
                    <a:pt x="152405" y="20608"/>
                    <a:pt x="152215" y="18412"/>
                  </a:cubicBezTo>
                  <a:lnTo>
                    <a:pt x="162983" y="259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602" name="Google Shape;5602;p42"/>
          <p:cNvGrpSpPr/>
          <p:nvPr/>
        </p:nvGrpSpPr>
        <p:grpSpPr>
          <a:xfrm>
            <a:off x="2650912" y="2239809"/>
            <a:ext cx="1052492" cy="1183721"/>
            <a:chOff x="-1023021" y="1820709"/>
            <a:chExt cx="1023029" cy="1150584"/>
          </a:xfrm>
        </p:grpSpPr>
        <p:sp>
          <p:nvSpPr>
            <p:cNvPr id="5603" name="Google Shape;5603;p42"/>
            <p:cNvSpPr/>
            <p:nvPr/>
          </p:nvSpPr>
          <p:spPr>
            <a:xfrm>
              <a:off x="-1023021" y="1820709"/>
              <a:ext cx="1023029" cy="1150584"/>
            </a:xfrm>
            <a:custGeom>
              <a:rect b="b" l="l" r="r" t="t"/>
              <a:pathLst>
                <a:path extrusionOk="0" h="1150584" w="1023029">
                  <a:moveTo>
                    <a:pt x="1023008" y="928828"/>
                  </a:moveTo>
                  <a:cubicBezTo>
                    <a:pt x="1023008" y="928828"/>
                    <a:pt x="664315" y="1063391"/>
                    <a:pt x="351735" y="1144957"/>
                  </a:cubicBezTo>
                  <a:cubicBezTo>
                    <a:pt x="348103" y="1145907"/>
                    <a:pt x="344493" y="1146836"/>
                    <a:pt x="340903" y="1147765"/>
                  </a:cubicBezTo>
                  <a:cubicBezTo>
                    <a:pt x="340755" y="1147786"/>
                    <a:pt x="340608" y="1147807"/>
                    <a:pt x="340418" y="1147871"/>
                  </a:cubicBezTo>
                  <a:cubicBezTo>
                    <a:pt x="304565" y="1157119"/>
                    <a:pt x="266622" y="1142191"/>
                    <a:pt x="247429" y="1111363"/>
                  </a:cubicBezTo>
                  <a:cubicBezTo>
                    <a:pt x="231361" y="1085519"/>
                    <a:pt x="212464" y="1045803"/>
                    <a:pt x="192743" y="984761"/>
                  </a:cubicBezTo>
                  <a:lnTo>
                    <a:pt x="1318" y="353183"/>
                  </a:lnTo>
                  <a:cubicBezTo>
                    <a:pt x="1318" y="353183"/>
                    <a:pt x="-13166" y="251770"/>
                    <a:pt x="53893" y="204389"/>
                  </a:cubicBezTo>
                  <a:cubicBezTo>
                    <a:pt x="62994" y="197928"/>
                    <a:pt x="73614" y="192480"/>
                    <a:pt x="85966" y="188426"/>
                  </a:cubicBezTo>
                  <a:lnTo>
                    <a:pt x="723245" y="0"/>
                  </a:lnTo>
                  <a:cubicBezTo>
                    <a:pt x="723245" y="0"/>
                    <a:pt x="903099" y="499633"/>
                    <a:pt x="971214" y="728325"/>
                  </a:cubicBezTo>
                  <a:cubicBezTo>
                    <a:pt x="971214" y="728325"/>
                    <a:pt x="894484" y="816858"/>
                    <a:pt x="1019904" y="906954"/>
                  </a:cubicBezTo>
                  <a:cubicBezTo>
                    <a:pt x="1021298" y="907946"/>
                    <a:pt x="1021593" y="916899"/>
                    <a:pt x="1023029" y="92880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4" name="Google Shape;5604;p42"/>
            <p:cNvSpPr/>
            <p:nvPr/>
          </p:nvSpPr>
          <p:spPr>
            <a:xfrm>
              <a:off x="-680535" y="2085063"/>
              <a:ext cx="300079" cy="432341"/>
            </a:xfrm>
            <a:custGeom>
              <a:rect b="b" l="l" r="r" t="t"/>
              <a:pathLst>
                <a:path extrusionOk="0" h="432341" w="300079">
                  <a:moveTo>
                    <a:pt x="282365" y="63175"/>
                  </a:moveTo>
                  <a:cubicBezTo>
                    <a:pt x="247758" y="71916"/>
                    <a:pt x="213194" y="81418"/>
                    <a:pt x="178692" y="91637"/>
                  </a:cubicBezTo>
                  <a:lnTo>
                    <a:pt x="146619" y="0"/>
                  </a:lnTo>
                  <a:lnTo>
                    <a:pt x="77512" y="21494"/>
                  </a:lnTo>
                  <a:lnTo>
                    <a:pt x="106966" y="113892"/>
                  </a:lnTo>
                  <a:cubicBezTo>
                    <a:pt x="71241" y="125505"/>
                    <a:pt x="35599" y="137857"/>
                    <a:pt x="0" y="150969"/>
                  </a:cubicBezTo>
                  <a:lnTo>
                    <a:pt x="17715" y="203945"/>
                  </a:lnTo>
                  <a:cubicBezTo>
                    <a:pt x="54687" y="195922"/>
                    <a:pt x="91109" y="186800"/>
                    <a:pt x="126941" y="176539"/>
                  </a:cubicBezTo>
                  <a:lnTo>
                    <a:pt x="208485" y="432341"/>
                  </a:lnTo>
                  <a:lnTo>
                    <a:pt x="289164" y="407257"/>
                  </a:lnTo>
                  <a:lnTo>
                    <a:pt x="200398" y="153629"/>
                  </a:lnTo>
                  <a:cubicBezTo>
                    <a:pt x="234181" y="142227"/>
                    <a:pt x="267416" y="129749"/>
                    <a:pt x="300080" y="116151"/>
                  </a:cubicBezTo>
                  <a:lnTo>
                    <a:pt x="282365" y="6317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5" name="Google Shape;5605;p42"/>
            <p:cNvSpPr/>
            <p:nvPr/>
          </p:nvSpPr>
          <p:spPr>
            <a:xfrm>
              <a:off x="-611647" y="2147375"/>
              <a:ext cx="168893" cy="231350"/>
            </a:xfrm>
            <a:custGeom>
              <a:rect b="b" l="l" r="r" t="t"/>
              <a:pathLst>
                <a:path extrusionOk="0" h="231350" w="168893">
                  <a:moveTo>
                    <a:pt x="166772" y="44506"/>
                  </a:moveTo>
                  <a:cubicBezTo>
                    <a:pt x="151971" y="47272"/>
                    <a:pt x="123888" y="53015"/>
                    <a:pt x="92280" y="61904"/>
                  </a:cubicBezTo>
                  <a:cubicBezTo>
                    <a:pt x="91372" y="62158"/>
                    <a:pt x="90401" y="61693"/>
                    <a:pt x="90084" y="60827"/>
                  </a:cubicBezTo>
                  <a:cubicBezTo>
                    <a:pt x="82419" y="40283"/>
                    <a:pt x="74164" y="19950"/>
                    <a:pt x="65422" y="1031"/>
                  </a:cubicBezTo>
                  <a:cubicBezTo>
                    <a:pt x="64557" y="-827"/>
                    <a:pt x="61643" y="17"/>
                    <a:pt x="62002" y="2045"/>
                  </a:cubicBezTo>
                  <a:cubicBezTo>
                    <a:pt x="64282" y="14608"/>
                    <a:pt x="68758" y="36187"/>
                    <a:pt x="76634" y="64733"/>
                  </a:cubicBezTo>
                  <a:cubicBezTo>
                    <a:pt x="76887" y="65620"/>
                    <a:pt x="76381" y="66549"/>
                    <a:pt x="75473" y="66824"/>
                  </a:cubicBezTo>
                  <a:cubicBezTo>
                    <a:pt x="50220" y="74573"/>
                    <a:pt x="23869" y="84264"/>
                    <a:pt x="960" y="95941"/>
                  </a:cubicBezTo>
                  <a:cubicBezTo>
                    <a:pt x="-772" y="96828"/>
                    <a:pt x="9" y="99383"/>
                    <a:pt x="1952" y="99214"/>
                  </a:cubicBezTo>
                  <a:cubicBezTo>
                    <a:pt x="15001" y="98095"/>
                    <a:pt x="42978" y="94568"/>
                    <a:pt x="80097" y="83399"/>
                  </a:cubicBezTo>
                  <a:cubicBezTo>
                    <a:pt x="81047" y="83103"/>
                    <a:pt x="82082" y="83610"/>
                    <a:pt x="82356" y="84539"/>
                  </a:cubicBezTo>
                  <a:cubicBezTo>
                    <a:pt x="94265" y="124171"/>
                    <a:pt x="112043" y="174128"/>
                    <a:pt x="138225" y="230314"/>
                  </a:cubicBezTo>
                  <a:cubicBezTo>
                    <a:pt x="139112" y="232235"/>
                    <a:pt x="142131" y="231264"/>
                    <a:pt x="141604" y="229216"/>
                  </a:cubicBezTo>
                  <a:cubicBezTo>
                    <a:pt x="134488" y="200880"/>
                    <a:pt x="118546" y="140894"/>
                    <a:pt x="96946" y="79788"/>
                  </a:cubicBezTo>
                  <a:cubicBezTo>
                    <a:pt x="96629" y="78902"/>
                    <a:pt x="97094" y="77930"/>
                    <a:pt x="98023" y="77613"/>
                  </a:cubicBezTo>
                  <a:cubicBezTo>
                    <a:pt x="119264" y="70308"/>
                    <a:pt x="142849" y="60616"/>
                    <a:pt x="167933" y="47736"/>
                  </a:cubicBezTo>
                  <a:cubicBezTo>
                    <a:pt x="169749" y="46807"/>
                    <a:pt x="168778" y="44105"/>
                    <a:pt x="166772" y="444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6" name="Google Shape;5606;p42"/>
            <p:cNvSpPr/>
            <p:nvPr/>
          </p:nvSpPr>
          <p:spPr>
            <a:xfrm>
              <a:off x="-1023017" y="2025140"/>
              <a:ext cx="273966" cy="856025"/>
            </a:xfrm>
            <a:custGeom>
              <a:rect b="b" l="l" r="r" t="t"/>
              <a:pathLst>
                <a:path extrusionOk="0" h="856025" w="273966">
                  <a:moveTo>
                    <a:pt x="221095" y="856025"/>
                  </a:moveTo>
                  <a:cubicBezTo>
                    <a:pt x="221412" y="855856"/>
                    <a:pt x="221729" y="855709"/>
                    <a:pt x="222046" y="855561"/>
                  </a:cubicBezTo>
                  <a:cubicBezTo>
                    <a:pt x="206759" y="816858"/>
                    <a:pt x="205829" y="781913"/>
                    <a:pt x="219364" y="751466"/>
                  </a:cubicBezTo>
                  <a:cubicBezTo>
                    <a:pt x="229773" y="728029"/>
                    <a:pt x="248375" y="708899"/>
                    <a:pt x="273966" y="695027"/>
                  </a:cubicBezTo>
                  <a:lnTo>
                    <a:pt x="53889" y="0"/>
                  </a:lnTo>
                  <a:cubicBezTo>
                    <a:pt x="-13149" y="47381"/>
                    <a:pt x="1314" y="148794"/>
                    <a:pt x="1314" y="148794"/>
                  </a:cubicBezTo>
                  <a:lnTo>
                    <a:pt x="192739" y="780372"/>
                  </a:lnTo>
                  <a:cubicBezTo>
                    <a:pt x="202472" y="810502"/>
                    <a:pt x="211995" y="835396"/>
                    <a:pt x="221074" y="8560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7" name="Google Shape;5607;p42"/>
            <p:cNvSpPr/>
            <p:nvPr/>
          </p:nvSpPr>
          <p:spPr>
            <a:xfrm>
              <a:off x="-775345" y="2549139"/>
              <a:ext cx="772228" cy="381283"/>
            </a:xfrm>
            <a:custGeom>
              <a:rect b="b" l="l" r="r" t="t"/>
              <a:pathLst>
                <a:path extrusionOk="0" h="381283" w="772228">
                  <a:moveTo>
                    <a:pt x="772228" y="178545"/>
                  </a:moveTo>
                  <a:cubicBezTo>
                    <a:pt x="772228" y="178545"/>
                    <a:pt x="639397" y="220394"/>
                    <a:pt x="464146" y="274046"/>
                  </a:cubicBezTo>
                  <a:cubicBezTo>
                    <a:pt x="361149" y="305633"/>
                    <a:pt x="243499" y="341274"/>
                    <a:pt x="129587" y="374952"/>
                  </a:cubicBezTo>
                  <a:cubicBezTo>
                    <a:pt x="67468" y="393322"/>
                    <a:pt x="34064" y="369251"/>
                    <a:pt x="16729" y="334475"/>
                  </a:cubicBezTo>
                  <a:cubicBezTo>
                    <a:pt x="-21002" y="258738"/>
                    <a:pt x="8368" y="211124"/>
                    <a:pt x="72028" y="191614"/>
                  </a:cubicBezTo>
                  <a:cubicBezTo>
                    <a:pt x="101568" y="182556"/>
                    <a:pt x="130347" y="173773"/>
                    <a:pt x="158345" y="165285"/>
                  </a:cubicBezTo>
                  <a:cubicBezTo>
                    <a:pt x="501371" y="61127"/>
                    <a:pt x="722989" y="0"/>
                    <a:pt x="722989" y="0"/>
                  </a:cubicBezTo>
                  <a:cubicBezTo>
                    <a:pt x="722989" y="0"/>
                    <a:pt x="661820" y="81523"/>
                    <a:pt x="772228" y="1785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8" name="Google Shape;5608;p42"/>
            <p:cNvSpPr/>
            <p:nvPr/>
          </p:nvSpPr>
          <p:spPr>
            <a:xfrm>
              <a:off x="-861254" y="1930082"/>
              <a:ext cx="709110" cy="722159"/>
            </a:xfrm>
            <a:custGeom>
              <a:rect b="b" l="l" r="r" t="t"/>
              <a:pathLst>
                <a:path extrusionOk="0" h="722159" w="709110">
                  <a:moveTo>
                    <a:pt x="254240" y="722138"/>
                  </a:moveTo>
                  <a:lnTo>
                    <a:pt x="251622" y="715825"/>
                  </a:lnTo>
                  <a:cubicBezTo>
                    <a:pt x="241339" y="691036"/>
                    <a:pt x="208823" y="676995"/>
                    <a:pt x="174279" y="682443"/>
                  </a:cubicBezTo>
                  <a:cubicBezTo>
                    <a:pt x="172400" y="682738"/>
                    <a:pt x="170584" y="683140"/>
                    <a:pt x="168747" y="683541"/>
                  </a:cubicBezTo>
                  <a:lnTo>
                    <a:pt x="161991" y="685019"/>
                  </a:lnTo>
                  <a:lnTo>
                    <a:pt x="0" y="194929"/>
                  </a:lnTo>
                  <a:lnTo>
                    <a:pt x="6757" y="192522"/>
                  </a:lnTo>
                  <a:cubicBezTo>
                    <a:pt x="37394" y="181564"/>
                    <a:pt x="55869" y="156775"/>
                    <a:pt x="51688" y="132219"/>
                  </a:cubicBezTo>
                  <a:cubicBezTo>
                    <a:pt x="51245" y="129559"/>
                    <a:pt x="50422" y="126793"/>
                    <a:pt x="49218" y="123773"/>
                  </a:cubicBezTo>
                  <a:lnTo>
                    <a:pt x="46283" y="116447"/>
                  </a:lnTo>
                  <a:lnTo>
                    <a:pt x="443110" y="0"/>
                  </a:lnTo>
                  <a:lnTo>
                    <a:pt x="446171" y="4793"/>
                  </a:lnTo>
                  <a:cubicBezTo>
                    <a:pt x="459452" y="25549"/>
                    <a:pt x="489118" y="36233"/>
                    <a:pt x="519988" y="31376"/>
                  </a:cubicBezTo>
                  <a:cubicBezTo>
                    <a:pt x="521972" y="31059"/>
                    <a:pt x="524147" y="30637"/>
                    <a:pt x="526575" y="30067"/>
                  </a:cubicBezTo>
                  <a:lnTo>
                    <a:pt x="533227" y="28526"/>
                  </a:lnTo>
                  <a:lnTo>
                    <a:pt x="709110" y="519734"/>
                  </a:lnTo>
                  <a:lnTo>
                    <a:pt x="703283" y="522627"/>
                  </a:lnTo>
                  <a:cubicBezTo>
                    <a:pt x="677924" y="535148"/>
                    <a:pt x="663926" y="557297"/>
                    <a:pt x="667642" y="579024"/>
                  </a:cubicBezTo>
                  <a:cubicBezTo>
                    <a:pt x="667979" y="581072"/>
                    <a:pt x="668571" y="583226"/>
                    <a:pt x="669479" y="585801"/>
                  </a:cubicBezTo>
                  <a:lnTo>
                    <a:pt x="671949" y="592833"/>
                  </a:lnTo>
                  <a:lnTo>
                    <a:pt x="254240" y="722159"/>
                  </a:lnTo>
                  <a:close/>
                  <a:moveTo>
                    <a:pt x="172189" y="667958"/>
                  </a:moveTo>
                  <a:cubicBezTo>
                    <a:pt x="210681" y="662025"/>
                    <a:pt x="247357" y="677059"/>
                    <a:pt x="262601" y="704191"/>
                  </a:cubicBezTo>
                  <a:lnTo>
                    <a:pt x="653094" y="583289"/>
                  </a:lnTo>
                  <a:cubicBezTo>
                    <a:pt x="652946" y="582634"/>
                    <a:pt x="652819" y="581980"/>
                    <a:pt x="652714" y="581325"/>
                  </a:cubicBezTo>
                  <a:cubicBezTo>
                    <a:pt x="648216" y="554974"/>
                    <a:pt x="662975" y="528581"/>
                    <a:pt x="690593" y="512640"/>
                  </a:cubicBezTo>
                  <a:lnTo>
                    <a:pt x="523366" y="45565"/>
                  </a:lnTo>
                  <a:cubicBezTo>
                    <a:pt x="523049" y="45628"/>
                    <a:pt x="522733" y="45671"/>
                    <a:pt x="522416" y="45713"/>
                  </a:cubicBezTo>
                  <a:cubicBezTo>
                    <a:pt x="487894" y="51160"/>
                    <a:pt x="454279" y="39737"/>
                    <a:pt x="436649" y="17103"/>
                  </a:cubicBezTo>
                  <a:lnTo>
                    <a:pt x="65730" y="125948"/>
                  </a:lnTo>
                  <a:cubicBezTo>
                    <a:pt x="66067" y="127257"/>
                    <a:pt x="66342" y="128545"/>
                    <a:pt x="66553" y="129833"/>
                  </a:cubicBezTo>
                  <a:cubicBezTo>
                    <a:pt x="71599" y="159457"/>
                    <a:pt x="52132" y="188954"/>
                    <a:pt x="18665" y="203544"/>
                  </a:cubicBezTo>
                  <a:lnTo>
                    <a:pt x="172168" y="66793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09" name="Google Shape;5609;p42"/>
            <p:cNvSpPr/>
            <p:nvPr/>
          </p:nvSpPr>
          <p:spPr>
            <a:xfrm>
              <a:off x="-708300" y="2624581"/>
              <a:ext cx="605501" cy="186335"/>
            </a:xfrm>
            <a:custGeom>
              <a:rect b="b" l="l" r="r" t="t"/>
              <a:pathLst>
                <a:path extrusionOk="0" h="186335" w="605501">
                  <a:moveTo>
                    <a:pt x="0" y="184626"/>
                  </a:moveTo>
                  <a:cubicBezTo>
                    <a:pt x="24113" y="173604"/>
                    <a:pt x="48838" y="164461"/>
                    <a:pt x="73690" y="155678"/>
                  </a:cubicBezTo>
                  <a:lnTo>
                    <a:pt x="92376" y="149259"/>
                  </a:lnTo>
                  <a:lnTo>
                    <a:pt x="111189" y="143178"/>
                  </a:lnTo>
                  <a:cubicBezTo>
                    <a:pt x="123689" y="139018"/>
                    <a:pt x="136379" y="135408"/>
                    <a:pt x="149153" y="132093"/>
                  </a:cubicBezTo>
                  <a:cubicBezTo>
                    <a:pt x="174723" y="125505"/>
                    <a:pt x="200863" y="120627"/>
                    <a:pt x="226221" y="113449"/>
                  </a:cubicBezTo>
                  <a:cubicBezTo>
                    <a:pt x="251622" y="106312"/>
                    <a:pt x="276537" y="97739"/>
                    <a:pt x="301199" y="88407"/>
                  </a:cubicBezTo>
                  <a:cubicBezTo>
                    <a:pt x="313572" y="83825"/>
                    <a:pt x="325861" y="79032"/>
                    <a:pt x="338276" y="74640"/>
                  </a:cubicBezTo>
                  <a:cubicBezTo>
                    <a:pt x="350691" y="70185"/>
                    <a:pt x="363191" y="66025"/>
                    <a:pt x="375670" y="61866"/>
                  </a:cubicBezTo>
                  <a:cubicBezTo>
                    <a:pt x="400669" y="53526"/>
                    <a:pt x="425648" y="45143"/>
                    <a:pt x="450943" y="37711"/>
                  </a:cubicBezTo>
                  <a:cubicBezTo>
                    <a:pt x="476259" y="30342"/>
                    <a:pt x="501724" y="23437"/>
                    <a:pt x="527357" y="17082"/>
                  </a:cubicBezTo>
                  <a:cubicBezTo>
                    <a:pt x="553011" y="10769"/>
                    <a:pt x="578749" y="4709"/>
                    <a:pt x="604931" y="0"/>
                  </a:cubicBezTo>
                  <a:lnTo>
                    <a:pt x="605501" y="1732"/>
                  </a:lnTo>
                  <a:cubicBezTo>
                    <a:pt x="581262" y="12394"/>
                    <a:pt x="556600" y="21727"/>
                    <a:pt x="531833" y="30785"/>
                  </a:cubicBezTo>
                  <a:cubicBezTo>
                    <a:pt x="507065" y="39801"/>
                    <a:pt x="482108" y="48289"/>
                    <a:pt x="457024" y="56313"/>
                  </a:cubicBezTo>
                  <a:cubicBezTo>
                    <a:pt x="431898" y="64273"/>
                    <a:pt x="406476" y="71262"/>
                    <a:pt x="381054" y="78314"/>
                  </a:cubicBezTo>
                  <a:cubicBezTo>
                    <a:pt x="368343" y="81840"/>
                    <a:pt x="355632" y="85366"/>
                    <a:pt x="342837" y="88618"/>
                  </a:cubicBezTo>
                  <a:cubicBezTo>
                    <a:pt x="330062" y="91933"/>
                    <a:pt x="317140" y="94825"/>
                    <a:pt x="304303" y="97929"/>
                  </a:cubicBezTo>
                  <a:cubicBezTo>
                    <a:pt x="278564" y="103989"/>
                    <a:pt x="253058" y="110788"/>
                    <a:pt x="228037" y="119044"/>
                  </a:cubicBezTo>
                  <a:cubicBezTo>
                    <a:pt x="202995" y="127257"/>
                    <a:pt x="178713" y="137772"/>
                    <a:pt x="153883" y="146556"/>
                  </a:cubicBezTo>
                  <a:cubicBezTo>
                    <a:pt x="141446" y="150927"/>
                    <a:pt x="128925" y="155023"/>
                    <a:pt x="116235" y="158549"/>
                  </a:cubicBezTo>
                  <a:lnTo>
                    <a:pt x="97232" y="163997"/>
                  </a:lnTo>
                  <a:lnTo>
                    <a:pt x="78124" y="169128"/>
                  </a:lnTo>
                  <a:cubicBezTo>
                    <a:pt x="52554" y="175736"/>
                    <a:pt x="26879" y="181965"/>
                    <a:pt x="570" y="186336"/>
                  </a:cubicBezTo>
                  <a:lnTo>
                    <a:pt x="0" y="1846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0" name="Google Shape;5610;p42"/>
            <p:cNvSpPr/>
            <p:nvPr/>
          </p:nvSpPr>
          <p:spPr>
            <a:xfrm>
              <a:off x="-679943" y="2689550"/>
              <a:ext cx="605501" cy="186335"/>
            </a:xfrm>
            <a:custGeom>
              <a:rect b="b" l="l" r="r" t="t"/>
              <a:pathLst>
                <a:path extrusionOk="0" h="186335" w="605501">
                  <a:moveTo>
                    <a:pt x="21" y="184626"/>
                  </a:moveTo>
                  <a:cubicBezTo>
                    <a:pt x="24134" y="173604"/>
                    <a:pt x="48859" y="164461"/>
                    <a:pt x="73711" y="155677"/>
                  </a:cubicBezTo>
                  <a:lnTo>
                    <a:pt x="92397" y="149259"/>
                  </a:lnTo>
                  <a:lnTo>
                    <a:pt x="111189" y="143178"/>
                  </a:lnTo>
                  <a:cubicBezTo>
                    <a:pt x="123689" y="139018"/>
                    <a:pt x="136379" y="135408"/>
                    <a:pt x="149153" y="132093"/>
                  </a:cubicBezTo>
                  <a:cubicBezTo>
                    <a:pt x="174723" y="125505"/>
                    <a:pt x="200863" y="120627"/>
                    <a:pt x="226221" y="113448"/>
                  </a:cubicBezTo>
                  <a:cubicBezTo>
                    <a:pt x="251622" y="106312"/>
                    <a:pt x="276537" y="97739"/>
                    <a:pt x="301199" y="88407"/>
                  </a:cubicBezTo>
                  <a:cubicBezTo>
                    <a:pt x="313572" y="83825"/>
                    <a:pt x="325861" y="79032"/>
                    <a:pt x="338276" y="74640"/>
                  </a:cubicBezTo>
                  <a:cubicBezTo>
                    <a:pt x="350691" y="70185"/>
                    <a:pt x="363191" y="66025"/>
                    <a:pt x="375670" y="61866"/>
                  </a:cubicBezTo>
                  <a:cubicBezTo>
                    <a:pt x="400669" y="53526"/>
                    <a:pt x="425648" y="45143"/>
                    <a:pt x="450943" y="37711"/>
                  </a:cubicBezTo>
                  <a:cubicBezTo>
                    <a:pt x="476260" y="30342"/>
                    <a:pt x="501724" y="23437"/>
                    <a:pt x="527357" y="17082"/>
                  </a:cubicBezTo>
                  <a:cubicBezTo>
                    <a:pt x="553011" y="10769"/>
                    <a:pt x="578749" y="4708"/>
                    <a:pt x="604931" y="0"/>
                  </a:cubicBezTo>
                  <a:lnTo>
                    <a:pt x="605502" y="1732"/>
                  </a:lnTo>
                  <a:cubicBezTo>
                    <a:pt x="581262" y="12394"/>
                    <a:pt x="556600" y="21727"/>
                    <a:pt x="531833" y="30785"/>
                  </a:cubicBezTo>
                  <a:cubicBezTo>
                    <a:pt x="507066" y="39801"/>
                    <a:pt x="482108" y="48289"/>
                    <a:pt x="457024" y="56313"/>
                  </a:cubicBezTo>
                  <a:cubicBezTo>
                    <a:pt x="431919" y="64273"/>
                    <a:pt x="406476" y="71262"/>
                    <a:pt x="381054" y="78314"/>
                  </a:cubicBezTo>
                  <a:cubicBezTo>
                    <a:pt x="368343" y="81840"/>
                    <a:pt x="355632" y="85366"/>
                    <a:pt x="342837" y="88618"/>
                  </a:cubicBezTo>
                  <a:cubicBezTo>
                    <a:pt x="330063" y="91933"/>
                    <a:pt x="317140" y="94825"/>
                    <a:pt x="304303" y="97929"/>
                  </a:cubicBezTo>
                  <a:cubicBezTo>
                    <a:pt x="278564" y="103989"/>
                    <a:pt x="253058" y="110788"/>
                    <a:pt x="228037" y="119044"/>
                  </a:cubicBezTo>
                  <a:cubicBezTo>
                    <a:pt x="202995" y="127257"/>
                    <a:pt x="178713" y="137772"/>
                    <a:pt x="153883" y="146556"/>
                  </a:cubicBezTo>
                  <a:cubicBezTo>
                    <a:pt x="141446" y="150927"/>
                    <a:pt x="128925" y="155023"/>
                    <a:pt x="116236" y="158549"/>
                  </a:cubicBezTo>
                  <a:lnTo>
                    <a:pt x="97233" y="163997"/>
                  </a:lnTo>
                  <a:lnTo>
                    <a:pt x="78124" y="169128"/>
                  </a:lnTo>
                  <a:cubicBezTo>
                    <a:pt x="52554" y="175736"/>
                    <a:pt x="26879" y="181965"/>
                    <a:pt x="570" y="186336"/>
                  </a:cubicBezTo>
                  <a:lnTo>
                    <a:pt x="0" y="1846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1" name="Google Shape;5611;p42"/>
            <p:cNvSpPr/>
            <p:nvPr/>
          </p:nvSpPr>
          <p:spPr>
            <a:xfrm>
              <a:off x="-775345" y="2714423"/>
              <a:ext cx="464146" cy="215999"/>
            </a:xfrm>
            <a:custGeom>
              <a:rect b="b" l="l" r="r" t="t"/>
              <a:pathLst>
                <a:path extrusionOk="0" h="215999" w="464146">
                  <a:moveTo>
                    <a:pt x="464146" y="108761"/>
                  </a:moveTo>
                  <a:cubicBezTo>
                    <a:pt x="361149" y="140348"/>
                    <a:pt x="243499" y="175990"/>
                    <a:pt x="129587" y="209667"/>
                  </a:cubicBezTo>
                  <a:cubicBezTo>
                    <a:pt x="67468" y="228037"/>
                    <a:pt x="34064" y="203966"/>
                    <a:pt x="16729" y="169191"/>
                  </a:cubicBezTo>
                  <a:cubicBezTo>
                    <a:pt x="-21002" y="93453"/>
                    <a:pt x="8368" y="45840"/>
                    <a:pt x="72028" y="26330"/>
                  </a:cubicBezTo>
                  <a:cubicBezTo>
                    <a:pt x="101568" y="17272"/>
                    <a:pt x="130347" y="8488"/>
                    <a:pt x="158345" y="0"/>
                  </a:cubicBezTo>
                  <a:cubicBezTo>
                    <a:pt x="241536" y="51709"/>
                    <a:pt x="336889" y="86401"/>
                    <a:pt x="434269" y="103926"/>
                  </a:cubicBezTo>
                  <a:cubicBezTo>
                    <a:pt x="444214" y="105721"/>
                    <a:pt x="454159" y="107346"/>
                    <a:pt x="464146" y="108761"/>
                  </a:cubicBezTo>
                  <a:close/>
                </a:path>
              </a:pathLst>
            </a:custGeom>
            <a:solidFill>
              <a:srgbClr val="829CBD">
                <a:alpha val="239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612" name="Google Shape;5612;p42"/>
          <p:cNvGrpSpPr/>
          <p:nvPr/>
        </p:nvGrpSpPr>
        <p:grpSpPr>
          <a:xfrm>
            <a:off x="2709209" y="3889471"/>
            <a:ext cx="1201915" cy="460930"/>
            <a:chOff x="-3265031" y="471978"/>
            <a:chExt cx="2456899" cy="942211"/>
          </a:xfrm>
        </p:grpSpPr>
        <p:sp>
          <p:nvSpPr>
            <p:cNvPr id="5613" name="Google Shape;5613;p42"/>
            <p:cNvSpPr/>
            <p:nvPr/>
          </p:nvSpPr>
          <p:spPr>
            <a:xfrm>
              <a:off x="-3265031" y="471978"/>
              <a:ext cx="2456899" cy="942065"/>
            </a:xfrm>
            <a:custGeom>
              <a:rect b="b" l="l" r="r" t="t"/>
              <a:pathLst>
                <a:path extrusionOk="0" h="327106" w="853090">
                  <a:moveTo>
                    <a:pt x="853069" y="209921"/>
                  </a:moveTo>
                  <a:cubicBezTo>
                    <a:pt x="853069" y="325860"/>
                    <a:pt x="662109" y="327106"/>
                    <a:pt x="426535" y="327106"/>
                  </a:cubicBezTo>
                  <a:cubicBezTo>
                    <a:pt x="190960" y="327106"/>
                    <a:pt x="0" y="325860"/>
                    <a:pt x="0" y="209921"/>
                  </a:cubicBezTo>
                  <a:cubicBezTo>
                    <a:pt x="0" y="207788"/>
                    <a:pt x="42" y="205655"/>
                    <a:pt x="127" y="203586"/>
                  </a:cubicBezTo>
                  <a:cubicBezTo>
                    <a:pt x="2724" y="132113"/>
                    <a:pt x="49218" y="81861"/>
                    <a:pt x="123246" y="49175"/>
                  </a:cubicBezTo>
                  <a:cubicBezTo>
                    <a:pt x="168325" y="29243"/>
                    <a:pt x="223603" y="15857"/>
                    <a:pt x="285384" y="8129"/>
                  </a:cubicBezTo>
                  <a:cubicBezTo>
                    <a:pt x="298137" y="6524"/>
                    <a:pt x="311144" y="5173"/>
                    <a:pt x="324403" y="4075"/>
                  </a:cubicBezTo>
                  <a:cubicBezTo>
                    <a:pt x="330632" y="3526"/>
                    <a:pt x="336925" y="3062"/>
                    <a:pt x="343259" y="2660"/>
                  </a:cubicBezTo>
                  <a:cubicBezTo>
                    <a:pt x="370201" y="866"/>
                    <a:pt x="398051" y="0"/>
                    <a:pt x="426556" y="0"/>
                  </a:cubicBezTo>
                  <a:cubicBezTo>
                    <a:pt x="430462" y="0"/>
                    <a:pt x="434368" y="0"/>
                    <a:pt x="438253" y="84"/>
                  </a:cubicBezTo>
                  <a:cubicBezTo>
                    <a:pt x="449951" y="169"/>
                    <a:pt x="461543" y="464"/>
                    <a:pt x="472966" y="929"/>
                  </a:cubicBezTo>
                  <a:cubicBezTo>
                    <a:pt x="478582" y="1140"/>
                    <a:pt x="484135" y="1393"/>
                    <a:pt x="489667" y="1731"/>
                  </a:cubicBezTo>
                  <a:cubicBezTo>
                    <a:pt x="521993" y="3505"/>
                    <a:pt x="553159" y="6714"/>
                    <a:pt x="582698" y="11359"/>
                  </a:cubicBezTo>
                  <a:cubicBezTo>
                    <a:pt x="592980" y="12964"/>
                    <a:pt x="603073" y="14738"/>
                    <a:pt x="612955" y="16701"/>
                  </a:cubicBezTo>
                  <a:cubicBezTo>
                    <a:pt x="617832" y="17694"/>
                    <a:pt x="622689" y="18686"/>
                    <a:pt x="627482" y="19742"/>
                  </a:cubicBezTo>
                  <a:cubicBezTo>
                    <a:pt x="664707" y="27934"/>
                    <a:pt x="698617" y="38681"/>
                    <a:pt x="728177" y="52047"/>
                  </a:cubicBezTo>
                  <a:cubicBezTo>
                    <a:pt x="784574" y="77511"/>
                    <a:pt x="825240" y="112371"/>
                    <a:pt x="843061" y="156859"/>
                  </a:cubicBezTo>
                  <a:cubicBezTo>
                    <a:pt x="849627" y="173244"/>
                    <a:pt x="853090" y="190917"/>
                    <a:pt x="853090" y="20992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4" name="Google Shape;5614;p42"/>
            <p:cNvSpPr/>
            <p:nvPr/>
          </p:nvSpPr>
          <p:spPr>
            <a:xfrm>
              <a:off x="-3265031" y="923820"/>
              <a:ext cx="2456839" cy="490369"/>
            </a:xfrm>
            <a:custGeom>
              <a:rect b="b" l="l" r="r" t="t"/>
              <a:pathLst>
                <a:path extrusionOk="0" h="170267" w="853069">
                  <a:moveTo>
                    <a:pt x="853069" y="53082"/>
                  </a:moveTo>
                  <a:cubicBezTo>
                    <a:pt x="853069" y="169022"/>
                    <a:pt x="662109" y="170268"/>
                    <a:pt x="426535" y="170268"/>
                  </a:cubicBezTo>
                  <a:cubicBezTo>
                    <a:pt x="190960" y="170268"/>
                    <a:pt x="0" y="169022"/>
                    <a:pt x="0" y="53082"/>
                  </a:cubicBezTo>
                  <a:cubicBezTo>
                    <a:pt x="0" y="50950"/>
                    <a:pt x="42" y="48817"/>
                    <a:pt x="127" y="46748"/>
                  </a:cubicBezTo>
                  <a:cubicBezTo>
                    <a:pt x="18180" y="56355"/>
                    <a:pt x="35599" y="70671"/>
                    <a:pt x="49239" y="77322"/>
                  </a:cubicBezTo>
                  <a:cubicBezTo>
                    <a:pt x="89821" y="97190"/>
                    <a:pt x="134499" y="106861"/>
                    <a:pt x="178608" y="113512"/>
                  </a:cubicBezTo>
                  <a:cubicBezTo>
                    <a:pt x="306456" y="132747"/>
                    <a:pt x="436121" y="133360"/>
                    <a:pt x="565278" y="133909"/>
                  </a:cubicBezTo>
                  <a:cubicBezTo>
                    <a:pt x="592875" y="134014"/>
                    <a:pt x="620577" y="134141"/>
                    <a:pt x="648026" y="130805"/>
                  </a:cubicBezTo>
                  <a:cubicBezTo>
                    <a:pt x="700010" y="124492"/>
                    <a:pt x="751382" y="105150"/>
                    <a:pt x="791351" y="69847"/>
                  </a:cubicBezTo>
                  <a:cubicBezTo>
                    <a:pt x="812973" y="50738"/>
                    <a:pt x="830941" y="26710"/>
                    <a:pt x="843040" y="0"/>
                  </a:cubicBezTo>
                  <a:cubicBezTo>
                    <a:pt x="849607" y="16385"/>
                    <a:pt x="853069" y="34058"/>
                    <a:pt x="853069" y="53061"/>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5" name="Google Shape;5615;p42"/>
            <p:cNvSpPr/>
            <p:nvPr/>
          </p:nvSpPr>
          <p:spPr>
            <a:xfrm>
              <a:off x="-2909875" y="471978"/>
              <a:ext cx="1742201" cy="376718"/>
            </a:xfrm>
            <a:custGeom>
              <a:rect b="b" l="l" r="r" t="t"/>
              <a:pathLst>
                <a:path extrusionOk="0" h="130805" w="604931">
                  <a:moveTo>
                    <a:pt x="604889" y="52047"/>
                  </a:moveTo>
                  <a:cubicBezTo>
                    <a:pt x="604319" y="52870"/>
                    <a:pt x="603728" y="53652"/>
                    <a:pt x="603137" y="54433"/>
                  </a:cubicBezTo>
                  <a:cubicBezTo>
                    <a:pt x="571613" y="96050"/>
                    <a:pt x="519333" y="113828"/>
                    <a:pt x="469144" y="122232"/>
                  </a:cubicBezTo>
                  <a:cubicBezTo>
                    <a:pt x="456644" y="124322"/>
                    <a:pt x="444081" y="125969"/>
                    <a:pt x="431476" y="127215"/>
                  </a:cubicBezTo>
                  <a:cubicBezTo>
                    <a:pt x="426830" y="127680"/>
                    <a:pt x="422143" y="128102"/>
                    <a:pt x="417477" y="128460"/>
                  </a:cubicBezTo>
                  <a:cubicBezTo>
                    <a:pt x="408313" y="129200"/>
                    <a:pt x="399149" y="129749"/>
                    <a:pt x="389964" y="130107"/>
                  </a:cubicBezTo>
                  <a:cubicBezTo>
                    <a:pt x="360974" y="131290"/>
                    <a:pt x="331878" y="130868"/>
                    <a:pt x="302888" y="129601"/>
                  </a:cubicBezTo>
                  <a:cubicBezTo>
                    <a:pt x="294020" y="129221"/>
                    <a:pt x="285131" y="128756"/>
                    <a:pt x="276263" y="128229"/>
                  </a:cubicBezTo>
                  <a:cubicBezTo>
                    <a:pt x="271955" y="127954"/>
                    <a:pt x="267669" y="127701"/>
                    <a:pt x="263362" y="127384"/>
                  </a:cubicBezTo>
                  <a:cubicBezTo>
                    <a:pt x="254536" y="126792"/>
                    <a:pt x="245731" y="126096"/>
                    <a:pt x="236905" y="125314"/>
                  </a:cubicBezTo>
                  <a:cubicBezTo>
                    <a:pt x="203945" y="122507"/>
                    <a:pt x="171070" y="118579"/>
                    <a:pt x="138342" y="113617"/>
                  </a:cubicBezTo>
                  <a:cubicBezTo>
                    <a:pt x="134120" y="112984"/>
                    <a:pt x="129897" y="112329"/>
                    <a:pt x="125695" y="111653"/>
                  </a:cubicBezTo>
                  <a:cubicBezTo>
                    <a:pt x="116637" y="110218"/>
                    <a:pt x="107600" y="108676"/>
                    <a:pt x="98563" y="107051"/>
                  </a:cubicBezTo>
                  <a:cubicBezTo>
                    <a:pt x="93178" y="106101"/>
                    <a:pt x="87773" y="105129"/>
                    <a:pt x="82389" y="104094"/>
                  </a:cubicBezTo>
                  <a:cubicBezTo>
                    <a:pt x="58804" y="99639"/>
                    <a:pt x="33889" y="93875"/>
                    <a:pt x="16723" y="76413"/>
                  </a:cubicBezTo>
                  <a:cubicBezTo>
                    <a:pt x="7179" y="66722"/>
                    <a:pt x="1943" y="57642"/>
                    <a:pt x="0" y="49175"/>
                  </a:cubicBezTo>
                  <a:cubicBezTo>
                    <a:pt x="45080" y="29243"/>
                    <a:pt x="100357" y="15857"/>
                    <a:pt x="162139" y="8129"/>
                  </a:cubicBezTo>
                  <a:cubicBezTo>
                    <a:pt x="174892" y="6524"/>
                    <a:pt x="187898" y="5173"/>
                    <a:pt x="201158" y="4075"/>
                  </a:cubicBezTo>
                  <a:cubicBezTo>
                    <a:pt x="207387" y="3526"/>
                    <a:pt x="213679" y="3062"/>
                    <a:pt x="220014" y="2660"/>
                  </a:cubicBezTo>
                  <a:cubicBezTo>
                    <a:pt x="246956" y="866"/>
                    <a:pt x="274806" y="0"/>
                    <a:pt x="303310" y="0"/>
                  </a:cubicBezTo>
                  <a:cubicBezTo>
                    <a:pt x="307216" y="0"/>
                    <a:pt x="311123" y="0"/>
                    <a:pt x="315008" y="84"/>
                  </a:cubicBezTo>
                  <a:cubicBezTo>
                    <a:pt x="326705" y="169"/>
                    <a:pt x="338297" y="464"/>
                    <a:pt x="349720" y="929"/>
                  </a:cubicBezTo>
                  <a:cubicBezTo>
                    <a:pt x="355337" y="1140"/>
                    <a:pt x="360890" y="1393"/>
                    <a:pt x="366422" y="1731"/>
                  </a:cubicBezTo>
                  <a:cubicBezTo>
                    <a:pt x="398748" y="3505"/>
                    <a:pt x="429913" y="6714"/>
                    <a:pt x="459452" y="11359"/>
                  </a:cubicBezTo>
                  <a:cubicBezTo>
                    <a:pt x="469735" y="12964"/>
                    <a:pt x="479828" y="14738"/>
                    <a:pt x="489709" y="16701"/>
                  </a:cubicBezTo>
                  <a:cubicBezTo>
                    <a:pt x="494587" y="17694"/>
                    <a:pt x="499443" y="18686"/>
                    <a:pt x="504236" y="19742"/>
                  </a:cubicBezTo>
                  <a:cubicBezTo>
                    <a:pt x="541461" y="27934"/>
                    <a:pt x="575371" y="38681"/>
                    <a:pt x="604931" y="52047"/>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6" name="Google Shape;5616;p42"/>
            <p:cNvSpPr/>
            <p:nvPr/>
          </p:nvSpPr>
          <p:spPr>
            <a:xfrm>
              <a:off x="-2678644" y="479701"/>
              <a:ext cx="402345" cy="527005"/>
            </a:xfrm>
            <a:custGeom>
              <a:rect b="b" l="l" r="r" t="t"/>
              <a:pathLst>
                <a:path extrusionOk="0" h="182988" w="139703">
                  <a:moveTo>
                    <a:pt x="139704" y="0"/>
                  </a:moveTo>
                  <a:cubicBezTo>
                    <a:pt x="107610" y="32664"/>
                    <a:pt x="80013" y="70142"/>
                    <a:pt x="58054" y="110935"/>
                  </a:cubicBezTo>
                  <a:cubicBezTo>
                    <a:pt x="56703" y="113469"/>
                    <a:pt x="55351" y="116024"/>
                    <a:pt x="54042" y="118579"/>
                  </a:cubicBezTo>
                  <a:cubicBezTo>
                    <a:pt x="53261" y="120078"/>
                    <a:pt x="52480" y="121577"/>
                    <a:pt x="51741" y="123097"/>
                  </a:cubicBezTo>
                  <a:cubicBezTo>
                    <a:pt x="43168" y="140052"/>
                    <a:pt x="35187" y="157472"/>
                    <a:pt x="24228" y="172843"/>
                  </a:cubicBezTo>
                  <a:cubicBezTo>
                    <a:pt x="20048" y="178734"/>
                    <a:pt x="13523" y="184900"/>
                    <a:pt x="6957" y="182429"/>
                  </a:cubicBezTo>
                  <a:cubicBezTo>
                    <a:pt x="3578" y="181141"/>
                    <a:pt x="1657" y="178228"/>
                    <a:pt x="728" y="174638"/>
                  </a:cubicBezTo>
                  <a:cubicBezTo>
                    <a:pt x="-412" y="170267"/>
                    <a:pt x="-74" y="164904"/>
                    <a:pt x="791" y="160386"/>
                  </a:cubicBezTo>
                  <a:cubicBezTo>
                    <a:pt x="2312" y="152637"/>
                    <a:pt x="4149" y="144972"/>
                    <a:pt x="6365" y="137434"/>
                  </a:cubicBezTo>
                  <a:cubicBezTo>
                    <a:pt x="9659" y="126159"/>
                    <a:pt x="13671" y="115137"/>
                    <a:pt x="18253" y="104369"/>
                  </a:cubicBezTo>
                  <a:cubicBezTo>
                    <a:pt x="30225" y="76413"/>
                    <a:pt x="46272" y="50231"/>
                    <a:pt x="64536" y="26245"/>
                  </a:cubicBezTo>
                  <a:cubicBezTo>
                    <a:pt x="70068" y="19024"/>
                    <a:pt x="75832" y="12120"/>
                    <a:pt x="81808" y="5468"/>
                  </a:cubicBezTo>
                  <a:cubicBezTo>
                    <a:pt x="94561" y="3864"/>
                    <a:pt x="107567" y="2513"/>
                    <a:pt x="120827" y="1415"/>
                  </a:cubicBezTo>
                  <a:cubicBezTo>
                    <a:pt x="127056" y="866"/>
                    <a:pt x="133348" y="401"/>
                    <a:pt x="13968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7" name="Google Shape;5617;p42"/>
            <p:cNvSpPr/>
            <p:nvPr/>
          </p:nvSpPr>
          <p:spPr>
            <a:xfrm>
              <a:off x="-2676547" y="479701"/>
              <a:ext cx="400248" cy="527005"/>
            </a:xfrm>
            <a:custGeom>
              <a:rect b="b" l="l" r="r" t="t"/>
              <a:pathLst>
                <a:path extrusionOk="0" h="182988" w="138975">
                  <a:moveTo>
                    <a:pt x="138976" y="0"/>
                  </a:moveTo>
                  <a:cubicBezTo>
                    <a:pt x="106882" y="32664"/>
                    <a:pt x="79285" y="70142"/>
                    <a:pt x="57326" y="110935"/>
                  </a:cubicBezTo>
                  <a:cubicBezTo>
                    <a:pt x="55975" y="113469"/>
                    <a:pt x="54623" y="116024"/>
                    <a:pt x="53314" y="118579"/>
                  </a:cubicBezTo>
                  <a:cubicBezTo>
                    <a:pt x="52533" y="120078"/>
                    <a:pt x="51752" y="121577"/>
                    <a:pt x="51013" y="123097"/>
                  </a:cubicBezTo>
                  <a:cubicBezTo>
                    <a:pt x="42440" y="140052"/>
                    <a:pt x="34459" y="157472"/>
                    <a:pt x="23500" y="172843"/>
                  </a:cubicBezTo>
                  <a:cubicBezTo>
                    <a:pt x="19320" y="178734"/>
                    <a:pt x="12795" y="184900"/>
                    <a:pt x="6229" y="182429"/>
                  </a:cubicBezTo>
                  <a:cubicBezTo>
                    <a:pt x="2850" y="181141"/>
                    <a:pt x="929" y="178228"/>
                    <a:pt x="0" y="174638"/>
                  </a:cubicBezTo>
                  <a:cubicBezTo>
                    <a:pt x="6925" y="169360"/>
                    <a:pt x="13133" y="162877"/>
                    <a:pt x="18391" y="155846"/>
                  </a:cubicBezTo>
                  <a:cubicBezTo>
                    <a:pt x="29096" y="141573"/>
                    <a:pt x="36634" y="125104"/>
                    <a:pt x="44678" y="108972"/>
                  </a:cubicBezTo>
                  <a:cubicBezTo>
                    <a:pt x="45565" y="107198"/>
                    <a:pt x="46452" y="105425"/>
                    <a:pt x="47360" y="103630"/>
                  </a:cubicBezTo>
                  <a:cubicBezTo>
                    <a:pt x="66616" y="66046"/>
                    <a:pt x="91215" y="31482"/>
                    <a:pt x="120120" y="1415"/>
                  </a:cubicBezTo>
                  <a:cubicBezTo>
                    <a:pt x="126349" y="866"/>
                    <a:pt x="132641" y="401"/>
                    <a:pt x="1389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8" name="Google Shape;5618;p42"/>
            <p:cNvSpPr/>
            <p:nvPr/>
          </p:nvSpPr>
          <p:spPr>
            <a:xfrm>
              <a:off x="-2259518" y="472220"/>
              <a:ext cx="404980" cy="534488"/>
            </a:xfrm>
            <a:custGeom>
              <a:rect b="b" l="l" r="r" t="t"/>
              <a:pathLst>
                <a:path extrusionOk="0" h="185586" w="140618">
                  <a:moveTo>
                    <a:pt x="140619" y="1647"/>
                  </a:moveTo>
                  <a:cubicBezTo>
                    <a:pt x="106118" y="36549"/>
                    <a:pt x="76790" y="77005"/>
                    <a:pt x="54028" y="121177"/>
                  </a:cubicBezTo>
                  <a:cubicBezTo>
                    <a:pt x="53247" y="122676"/>
                    <a:pt x="52466" y="124175"/>
                    <a:pt x="51727" y="125695"/>
                  </a:cubicBezTo>
                  <a:cubicBezTo>
                    <a:pt x="51304" y="126519"/>
                    <a:pt x="50903" y="127321"/>
                    <a:pt x="50502" y="128144"/>
                  </a:cubicBezTo>
                  <a:cubicBezTo>
                    <a:pt x="42373" y="144339"/>
                    <a:pt x="34645" y="160809"/>
                    <a:pt x="24235" y="175441"/>
                  </a:cubicBezTo>
                  <a:cubicBezTo>
                    <a:pt x="20055" y="181332"/>
                    <a:pt x="13531" y="187497"/>
                    <a:pt x="6943" y="185027"/>
                  </a:cubicBezTo>
                  <a:cubicBezTo>
                    <a:pt x="3586" y="183739"/>
                    <a:pt x="1664" y="180825"/>
                    <a:pt x="735" y="177236"/>
                  </a:cubicBezTo>
                  <a:cubicBezTo>
                    <a:pt x="-405" y="172865"/>
                    <a:pt x="-89" y="167502"/>
                    <a:pt x="798" y="162983"/>
                  </a:cubicBezTo>
                  <a:cubicBezTo>
                    <a:pt x="2319" y="155234"/>
                    <a:pt x="4177" y="147570"/>
                    <a:pt x="6394" y="140032"/>
                  </a:cubicBezTo>
                  <a:cubicBezTo>
                    <a:pt x="7851" y="135049"/>
                    <a:pt x="9434" y="130129"/>
                    <a:pt x="11145" y="125230"/>
                  </a:cubicBezTo>
                  <a:cubicBezTo>
                    <a:pt x="23433" y="90370"/>
                    <a:pt x="42373" y="58002"/>
                    <a:pt x="64564" y="28843"/>
                  </a:cubicBezTo>
                  <a:cubicBezTo>
                    <a:pt x="72313" y="18665"/>
                    <a:pt x="80611" y="9164"/>
                    <a:pt x="89205" y="0"/>
                  </a:cubicBezTo>
                  <a:cubicBezTo>
                    <a:pt x="100902" y="85"/>
                    <a:pt x="112494" y="380"/>
                    <a:pt x="123917" y="845"/>
                  </a:cubicBezTo>
                  <a:cubicBezTo>
                    <a:pt x="129534" y="1056"/>
                    <a:pt x="135087" y="1309"/>
                    <a:pt x="140619" y="16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9" name="Google Shape;5619;p42"/>
            <p:cNvSpPr/>
            <p:nvPr/>
          </p:nvSpPr>
          <p:spPr>
            <a:xfrm>
              <a:off x="-2257401" y="474715"/>
              <a:ext cx="402863" cy="531994"/>
            </a:xfrm>
            <a:custGeom>
              <a:rect b="b" l="l" r="r" t="t"/>
              <a:pathLst>
                <a:path extrusionOk="0" h="184720" w="139883">
                  <a:moveTo>
                    <a:pt x="139884" y="781"/>
                  </a:moveTo>
                  <a:cubicBezTo>
                    <a:pt x="105383" y="35683"/>
                    <a:pt x="76055" y="76139"/>
                    <a:pt x="53293" y="120311"/>
                  </a:cubicBezTo>
                  <a:cubicBezTo>
                    <a:pt x="52512" y="121810"/>
                    <a:pt x="51731" y="123309"/>
                    <a:pt x="50992" y="124829"/>
                  </a:cubicBezTo>
                  <a:cubicBezTo>
                    <a:pt x="50569" y="125653"/>
                    <a:pt x="50168" y="126455"/>
                    <a:pt x="49767" y="127278"/>
                  </a:cubicBezTo>
                  <a:cubicBezTo>
                    <a:pt x="41638" y="143473"/>
                    <a:pt x="33910" y="159943"/>
                    <a:pt x="23500" y="174575"/>
                  </a:cubicBezTo>
                  <a:cubicBezTo>
                    <a:pt x="19320" y="180466"/>
                    <a:pt x="12796" y="186631"/>
                    <a:pt x="6208" y="184161"/>
                  </a:cubicBezTo>
                  <a:cubicBezTo>
                    <a:pt x="2851" y="182873"/>
                    <a:pt x="929" y="179959"/>
                    <a:pt x="0" y="176370"/>
                  </a:cubicBezTo>
                  <a:cubicBezTo>
                    <a:pt x="6926" y="171091"/>
                    <a:pt x="13133" y="164609"/>
                    <a:pt x="18370" y="157578"/>
                  </a:cubicBezTo>
                  <a:cubicBezTo>
                    <a:pt x="25591" y="147929"/>
                    <a:pt x="31376" y="137287"/>
                    <a:pt x="36845" y="126434"/>
                  </a:cubicBezTo>
                  <a:cubicBezTo>
                    <a:pt x="40392" y="119445"/>
                    <a:pt x="43770" y="112350"/>
                    <a:pt x="47339" y="105382"/>
                  </a:cubicBezTo>
                  <a:cubicBezTo>
                    <a:pt x="67271" y="66469"/>
                    <a:pt x="92946" y="30785"/>
                    <a:pt x="123161" y="0"/>
                  </a:cubicBezTo>
                  <a:cubicBezTo>
                    <a:pt x="128778" y="211"/>
                    <a:pt x="134331" y="464"/>
                    <a:pt x="139863" y="80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0" name="Google Shape;5620;p42"/>
            <p:cNvSpPr/>
            <p:nvPr/>
          </p:nvSpPr>
          <p:spPr>
            <a:xfrm>
              <a:off x="-1813953" y="504702"/>
              <a:ext cx="356374" cy="502016"/>
            </a:xfrm>
            <a:custGeom>
              <a:rect b="b" l="l" r="r" t="t"/>
              <a:pathLst>
                <a:path extrusionOk="0" h="174311" w="123741">
                  <a:moveTo>
                    <a:pt x="123741" y="8382"/>
                  </a:moveTo>
                  <a:cubicBezTo>
                    <a:pt x="96503" y="38935"/>
                    <a:pt x="72982" y="73141"/>
                    <a:pt x="54042" y="109901"/>
                  </a:cubicBezTo>
                  <a:cubicBezTo>
                    <a:pt x="53261" y="111400"/>
                    <a:pt x="52480" y="112899"/>
                    <a:pt x="51741" y="114420"/>
                  </a:cubicBezTo>
                  <a:cubicBezTo>
                    <a:pt x="51508" y="114884"/>
                    <a:pt x="51255" y="115391"/>
                    <a:pt x="51023" y="115856"/>
                  </a:cubicBezTo>
                  <a:cubicBezTo>
                    <a:pt x="42704" y="132367"/>
                    <a:pt x="34870" y="149216"/>
                    <a:pt x="24228" y="164165"/>
                  </a:cubicBezTo>
                  <a:cubicBezTo>
                    <a:pt x="20048" y="170057"/>
                    <a:pt x="13523" y="176222"/>
                    <a:pt x="6957" y="173752"/>
                  </a:cubicBezTo>
                  <a:cubicBezTo>
                    <a:pt x="3579" y="172463"/>
                    <a:pt x="1657" y="169550"/>
                    <a:pt x="728" y="165960"/>
                  </a:cubicBezTo>
                  <a:cubicBezTo>
                    <a:pt x="-412" y="161590"/>
                    <a:pt x="-74" y="156226"/>
                    <a:pt x="791" y="151708"/>
                  </a:cubicBezTo>
                  <a:cubicBezTo>
                    <a:pt x="2333" y="143959"/>
                    <a:pt x="4170" y="136294"/>
                    <a:pt x="6387" y="128756"/>
                  </a:cubicBezTo>
                  <a:cubicBezTo>
                    <a:pt x="7358" y="125399"/>
                    <a:pt x="8414" y="122063"/>
                    <a:pt x="9512" y="118748"/>
                  </a:cubicBezTo>
                  <a:cubicBezTo>
                    <a:pt x="21716" y="82051"/>
                    <a:pt x="41373" y="48036"/>
                    <a:pt x="64557" y="17567"/>
                  </a:cubicBezTo>
                  <a:cubicBezTo>
                    <a:pt x="69181" y="11486"/>
                    <a:pt x="74017" y="5659"/>
                    <a:pt x="78957" y="0"/>
                  </a:cubicBezTo>
                  <a:cubicBezTo>
                    <a:pt x="89240" y="1605"/>
                    <a:pt x="99333" y="3379"/>
                    <a:pt x="109214" y="5342"/>
                  </a:cubicBezTo>
                  <a:cubicBezTo>
                    <a:pt x="114092" y="6334"/>
                    <a:pt x="118948" y="7327"/>
                    <a:pt x="123741" y="83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1" name="Google Shape;5621;p42"/>
            <p:cNvSpPr/>
            <p:nvPr/>
          </p:nvSpPr>
          <p:spPr>
            <a:xfrm>
              <a:off x="-1811856" y="520092"/>
              <a:ext cx="354277" cy="486628"/>
            </a:xfrm>
            <a:custGeom>
              <a:rect b="b" l="l" r="r" t="t"/>
              <a:pathLst>
                <a:path extrusionOk="0" h="168968" w="123013">
                  <a:moveTo>
                    <a:pt x="123013" y="3040"/>
                  </a:moveTo>
                  <a:cubicBezTo>
                    <a:pt x="95775" y="33593"/>
                    <a:pt x="72254" y="67799"/>
                    <a:pt x="53314" y="104559"/>
                  </a:cubicBezTo>
                  <a:cubicBezTo>
                    <a:pt x="52533" y="106058"/>
                    <a:pt x="51752" y="107557"/>
                    <a:pt x="51013" y="109077"/>
                  </a:cubicBezTo>
                  <a:cubicBezTo>
                    <a:pt x="50781" y="109542"/>
                    <a:pt x="50527" y="110049"/>
                    <a:pt x="50295" y="110514"/>
                  </a:cubicBezTo>
                  <a:cubicBezTo>
                    <a:pt x="41976" y="127025"/>
                    <a:pt x="34142" y="143874"/>
                    <a:pt x="23500" y="158823"/>
                  </a:cubicBezTo>
                  <a:cubicBezTo>
                    <a:pt x="19320" y="164714"/>
                    <a:pt x="12796" y="170880"/>
                    <a:pt x="6229" y="168410"/>
                  </a:cubicBezTo>
                  <a:cubicBezTo>
                    <a:pt x="2851" y="167121"/>
                    <a:pt x="929" y="164208"/>
                    <a:pt x="0" y="160618"/>
                  </a:cubicBezTo>
                  <a:cubicBezTo>
                    <a:pt x="6926" y="155340"/>
                    <a:pt x="13133" y="148857"/>
                    <a:pt x="18391" y="141826"/>
                  </a:cubicBezTo>
                  <a:cubicBezTo>
                    <a:pt x="25359" y="132494"/>
                    <a:pt x="30996" y="122253"/>
                    <a:pt x="36296" y="111780"/>
                  </a:cubicBezTo>
                  <a:cubicBezTo>
                    <a:pt x="40033" y="104432"/>
                    <a:pt x="43602" y="96979"/>
                    <a:pt x="47360" y="89631"/>
                  </a:cubicBezTo>
                  <a:cubicBezTo>
                    <a:pt x="63977" y="57221"/>
                    <a:pt x="84585" y="27006"/>
                    <a:pt x="108486" y="0"/>
                  </a:cubicBezTo>
                  <a:cubicBezTo>
                    <a:pt x="113364" y="992"/>
                    <a:pt x="118220" y="1985"/>
                    <a:pt x="123013" y="30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2" name="Google Shape;5622;p42"/>
            <p:cNvSpPr/>
            <p:nvPr/>
          </p:nvSpPr>
          <p:spPr>
            <a:xfrm>
              <a:off x="-3161895" y="975175"/>
              <a:ext cx="64443" cy="63487"/>
            </a:xfrm>
            <a:custGeom>
              <a:rect b="b" l="l" r="r" t="t"/>
              <a:pathLst>
                <a:path extrusionOk="0" h="22044" w="22376">
                  <a:moveTo>
                    <a:pt x="22030" y="8229"/>
                  </a:moveTo>
                  <a:cubicBezTo>
                    <a:pt x="21693" y="7385"/>
                    <a:pt x="21355" y="6540"/>
                    <a:pt x="21017" y="5717"/>
                  </a:cubicBezTo>
                  <a:cubicBezTo>
                    <a:pt x="20384" y="4492"/>
                    <a:pt x="19518" y="3500"/>
                    <a:pt x="18420" y="2760"/>
                  </a:cubicBezTo>
                  <a:cubicBezTo>
                    <a:pt x="17449" y="1832"/>
                    <a:pt x="16308" y="1198"/>
                    <a:pt x="14978" y="860"/>
                  </a:cubicBezTo>
                  <a:lnTo>
                    <a:pt x="13373" y="396"/>
                  </a:lnTo>
                  <a:cubicBezTo>
                    <a:pt x="11494" y="-132"/>
                    <a:pt x="9636" y="-132"/>
                    <a:pt x="7757" y="396"/>
                  </a:cubicBezTo>
                  <a:cubicBezTo>
                    <a:pt x="5962" y="924"/>
                    <a:pt x="4421" y="1874"/>
                    <a:pt x="3091" y="3225"/>
                  </a:cubicBezTo>
                  <a:cubicBezTo>
                    <a:pt x="2542" y="3964"/>
                    <a:pt x="1993" y="4703"/>
                    <a:pt x="1444" y="5463"/>
                  </a:cubicBezTo>
                  <a:cubicBezTo>
                    <a:pt x="494" y="7174"/>
                    <a:pt x="8" y="9032"/>
                    <a:pt x="8" y="11038"/>
                  </a:cubicBezTo>
                  <a:cubicBezTo>
                    <a:pt x="-55" y="12558"/>
                    <a:pt x="261" y="13972"/>
                    <a:pt x="916" y="15282"/>
                  </a:cubicBezTo>
                  <a:cubicBezTo>
                    <a:pt x="1338" y="16654"/>
                    <a:pt x="2077" y="17837"/>
                    <a:pt x="3091" y="18829"/>
                  </a:cubicBezTo>
                  <a:cubicBezTo>
                    <a:pt x="5751" y="21616"/>
                    <a:pt x="9721" y="22693"/>
                    <a:pt x="13352" y="21658"/>
                  </a:cubicBezTo>
                  <a:lnTo>
                    <a:pt x="14957" y="21194"/>
                  </a:lnTo>
                  <a:cubicBezTo>
                    <a:pt x="15759" y="20835"/>
                    <a:pt x="16562" y="20476"/>
                    <a:pt x="17364" y="20138"/>
                  </a:cubicBezTo>
                  <a:cubicBezTo>
                    <a:pt x="18547" y="19484"/>
                    <a:pt x="19497" y="18576"/>
                    <a:pt x="20193" y="17414"/>
                  </a:cubicBezTo>
                  <a:cubicBezTo>
                    <a:pt x="20827" y="16760"/>
                    <a:pt x="21249" y="15978"/>
                    <a:pt x="21502" y="15092"/>
                  </a:cubicBezTo>
                  <a:cubicBezTo>
                    <a:pt x="22136" y="13825"/>
                    <a:pt x="22432" y="12473"/>
                    <a:pt x="22368" y="11017"/>
                  </a:cubicBezTo>
                  <a:cubicBezTo>
                    <a:pt x="22242" y="10088"/>
                    <a:pt x="22136" y="9137"/>
                    <a:pt x="22009" y="82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3" name="Google Shape;5623;p42"/>
            <p:cNvSpPr/>
            <p:nvPr/>
          </p:nvSpPr>
          <p:spPr>
            <a:xfrm>
              <a:off x="-3062409" y="860436"/>
              <a:ext cx="50440" cy="54544"/>
            </a:xfrm>
            <a:custGeom>
              <a:rect b="b" l="l" r="r" t="t"/>
              <a:pathLst>
                <a:path extrusionOk="0" h="18939" w="17514">
                  <a:moveTo>
                    <a:pt x="8757" y="0"/>
                  </a:moveTo>
                  <a:cubicBezTo>
                    <a:pt x="-2919" y="0"/>
                    <a:pt x="-2919" y="18940"/>
                    <a:pt x="8757" y="18940"/>
                  </a:cubicBezTo>
                  <a:cubicBezTo>
                    <a:pt x="20434" y="18940"/>
                    <a:pt x="20434" y="0"/>
                    <a:pt x="875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4" name="Google Shape;5624;p42"/>
            <p:cNvSpPr/>
            <p:nvPr/>
          </p:nvSpPr>
          <p:spPr>
            <a:xfrm>
              <a:off x="-2987614" y="1026744"/>
              <a:ext cx="49778" cy="53816"/>
            </a:xfrm>
            <a:custGeom>
              <a:rect b="b" l="l" r="r" t="t"/>
              <a:pathLst>
                <a:path extrusionOk="0" h="18686" w="17284">
                  <a:moveTo>
                    <a:pt x="8638" y="0"/>
                  </a:moveTo>
                  <a:cubicBezTo>
                    <a:pt x="-2869" y="0"/>
                    <a:pt x="-2890" y="18686"/>
                    <a:pt x="8638" y="18686"/>
                  </a:cubicBezTo>
                  <a:cubicBezTo>
                    <a:pt x="20167" y="18686"/>
                    <a:pt x="20167" y="0"/>
                    <a:pt x="863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5" name="Google Shape;5625;p42"/>
            <p:cNvSpPr/>
            <p:nvPr/>
          </p:nvSpPr>
          <p:spPr>
            <a:xfrm>
              <a:off x="-2828560" y="1131775"/>
              <a:ext cx="63458" cy="61560"/>
            </a:xfrm>
            <a:custGeom>
              <a:rect b="b" l="l" r="r" t="t"/>
              <a:pathLst>
                <a:path extrusionOk="0" h="21375" w="22034">
                  <a:moveTo>
                    <a:pt x="21710" y="7884"/>
                  </a:moveTo>
                  <a:cubicBezTo>
                    <a:pt x="21224" y="6110"/>
                    <a:pt x="20358" y="4547"/>
                    <a:pt x="19112" y="3239"/>
                  </a:cubicBezTo>
                  <a:cubicBezTo>
                    <a:pt x="18437" y="2690"/>
                    <a:pt x="17761" y="2141"/>
                    <a:pt x="17064" y="1592"/>
                  </a:cubicBezTo>
                  <a:cubicBezTo>
                    <a:pt x="15502" y="641"/>
                    <a:pt x="13792" y="155"/>
                    <a:pt x="11976" y="155"/>
                  </a:cubicBezTo>
                  <a:cubicBezTo>
                    <a:pt x="11406" y="114"/>
                    <a:pt x="10835" y="50"/>
                    <a:pt x="10244" y="8"/>
                  </a:cubicBezTo>
                  <a:cubicBezTo>
                    <a:pt x="8830" y="-55"/>
                    <a:pt x="7521" y="261"/>
                    <a:pt x="6296" y="937"/>
                  </a:cubicBezTo>
                  <a:cubicBezTo>
                    <a:pt x="5029" y="1359"/>
                    <a:pt x="3931" y="2098"/>
                    <a:pt x="3002" y="3154"/>
                  </a:cubicBezTo>
                  <a:cubicBezTo>
                    <a:pt x="2010" y="4125"/>
                    <a:pt x="1292" y="5265"/>
                    <a:pt x="891" y="6595"/>
                  </a:cubicBezTo>
                  <a:cubicBezTo>
                    <a:pt x="257" y="7862"/>
                    <a:pt x="-38" y="9235"/>
                    <a:pt x="4" y="10713"/>
                  </a:cubicBezTo>
                  <a:cubicBezTo>
                    <a:pt x="131" y="11663"/>
                    <a:pt x="257" y="12613"/>
                    <a:pt x="363" y="13542"/>
                  </a:cubicBezTo>
                  <a:cubicBezTo>
                    <a:pt x="848" y="15358"/>
                    <a:pt x="1735" y="16921"/>
                    <a:pt x="2981" y="18251"/>
                  </a:cubicBezTo>
                  <a:cubicBezTo>
                    <a:pt x="3678" y="18800"/>
                    <a:pt x="4353" y="19370"/>
                    <a:pt x="5050" y="19919"/>
                  </a:cubicBezTo>
                  <a:cubicBezTo>
                    <a:pt x="6655" y="20890"/>
                    <a:pt x="8365" y="21376"/>
                    <a:pt x="10202" y="21376"/>
                  </a:cubicBezTo>
                  <a:cubicBezTo>
                    <a:pt x="10772" y="21333"/>
                    <a:pt x="11342" y="21270"/>
                    <a:pt x="11933" y="21228"/>
                  </a:cubicBezTo>
                  <a:cubicBezTo>
                    <a:pt x="13327" y="21291"/>
                    <a:pt x="14615" y="20975"/>
                    <a:pt x="15819" y="20320"/>
                  </a:cubicBezTo>
                  <a:cubicBezTo>
                    <a:pt x="17064" y="19898"/>
                    <a:pt x="18141" y="19180"/>
                    <a:pt x="19070" y="18145"/>
                  </a:cubicBezTo>
                  <a:cubicBezTo>
                    <a:pt x="20063" y="17195"/>
                    <a:pt x="20738" y="16055"/>
                    <a:pt x="21161" y="14767"/>
                  </a:cubicBezTo>
                  <a:cubicBezTo>
                    <a:pt x="21794" y="13521"/>
                    <a:pt x="22090" y="12170"/>
                    <a:pt x="22026" y="10713"/>
                  </a:cubicBezTo>
                  <a:cubicBezTo>
                    <a:pt x="21900" y="9784"/>
                    <a:pt x="21794" y="8855"/>
                    <a:pt x="21667" y="790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6" name="Google Shape;5626;p42"/>
            <p:cNvSpPr/>
            <p:nvPr/>
          </p:nvSpPr>
          <p:spPr>
            <a:xfrm>
              <a:off x="-1366081" y="1192482"/>
              <a:ext cx="66061" cy="64417"/>
            </a:xfrm>
            <a:custGeom>
              <a:rect b="b" l="l" r="r" t="t"/>
              <a:pathLst>
                <a:path extrusionOk="0" h="22367" w="22938">
                  <a:moveTo>
                    <a:pt x="22554" y="8285"/>
                  </a:moveTo>
                  <a:cubicBezTo>
                    <a:pt x="22195" y="7419"/>
                    <a:pt x="21857" y="6532"/>
                    <a:pt x="21499" y="5666"/>
                  </a:cubicBezTo>
                  <a:cubicBezTo>
                    <a:pt x="20844" y="4399"/>
                    <a:pt x="19936" y="3365"/>
                    <a:pt x="18796" y="2584"/>
                  </a:cubicBezTo>
                  <a:cubicBezTo>
                    <a:pt x="17782" y="1613"/>
                    <a:pt x="16600" y="958"/>
                    <a:pt x="15227" y="620"/>
                  </a:cubicBezTo>
                  <a:cubicBezTo>
                    <a:pt x="13813" y="135"/>
                    <a:pt x="12208" y="135"/>
                    <a:pt x="10709" y="8"/>
                  </a:cubicBezTo>
                  <a:cubicBezTo>
                    <a:pt x="9231" y="-55"/>
                    <a:pt x="7859" y="261"/>
                    <a:pt x="6592" y="979"/>
                  </a:cubicBezTo>
                  <a:cubicBezTo>
                    <a:pt x="5261" y="1422"/>
                    <a:pt x="4121" y="2204"/>
                    <a:pt x="3150" y="3281"/>
                  </a:cubicBezTo>
                  <a:cubicBezTo>
                    <a:pt x="2115" y="4294"/>
                    <a:pt x="1376" y="5497"/>
                    <a:pt x="933" y="6870"/>
                  </a:cubicBezTo>
                  <a:cubicBezTo>
                    <a:pt x="257" y="8200"/>
                    <a:pt x="-38" y="9636"/>
                    <a:pt x="4" y="11178"/>
                  </a:cubicBezTo>
                  <a:cubicBezTo>
                    <a:pt x="131" y="12170"/>
                    <a:pt x="257" y="13162"/>
                    <a:pt x="384" y="14155"/>
                  </a:cubicBezTo>
                  <a:cubicBezTo>
                    <a:pt x="891" y="16055"/>
                    <a:pt x="1820" y="17702"/>
                    <a:pt x="3129" y="19096"/>
                  </a:cubicBezTo>
                  <a:cubicBezTo>
                    <a:pt x="3847" y="19687"/>
                    <a:pt x="4565" y="20256"/>
                    <a:pt x="5304" y="20848"/>
                  </a:cubicBezTo>
                  <a:cubicBezTo>
                    <a:pt x="6972" y="21861"/>
                    <a:pt x="8767" y="22368"/>
                    <a:pt x="10709" y="22368"/>
                  </a:cubicBezTo>
                  <a:cubicBezTo>
                    <a:pt x="12208" y="22242"/>
                    <a:pt x="13813" y="22242"/>
                    <a:pt x="15227" y="21756"/>
                  </a:cubicBezTo>
                  <a:cubicBezTo>
                    <a:pt x="16072" y="21397"/>
                    <a:pt x="16896" y="21017"/>
                    <a:pt x="17740" y="20658"/>
                  </a:cubicBezTo>
                  <a:cubicBezTo>
                    <a:pt x="18965" y="19961"/>
                    <a:pt x="19936" y="19032"/>
                    <a:pt x="20675" y="17828"/>
                  </a:cubicBezTo>
                  <a:cubicBezTo>
                    <a:pt x="21330" y="17153"/>
                    <a:pt x="21773" y="16329"/>
                    <a:pt x="22027" y="15422"/>
                  </a:cubicBezTo>
                  <a:cubicBezTo>
                    <a:pt x="22681" y="14112"/>
                    <a:pt x="22977" y="12719"/>
                    <a:pt x="22934" y="11199"/>
                  </a:cubicBezTo>
                  <a:lnTo>
                    <a:pt x="22554" y="828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7" name="Google Shape;5627;p42"/>
            <p:cNvSpPr/>
            <p:nvPr/>
          </p:nvSpPr>
          <p:spPr>
            <a:xfrm>
              <a:off x="-1840588" y="1157041"/>
              <a:ext cx="58078" cy="62816"/>
            </a:xfrm>
            <a:custGeom>
              <a:rect b="b" l="l" r="r" t="t"/>
              <a:pathLst>
                <a:path extrusionOk="0" h="21811" w="20166">
                  <a:moveTo>
                    <a:pt x="10080" y="0"/>
                  </a:moveTo>
                  <a:cubicBezTo>
                    <a:pt x="-3349" y="0"/>
                    <a:pt x="-3370" y="21811"/>
                    <a:pt x="10080" y="21811"/>
                  </a:cubicBezTo>
                  <a:cubicBezTo>
                    <a:pt x="23529" y="21811"/>
                    <a:pt x="23529" y="0"/>
                    <a:pt x="1008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8" name="Google Shape;5628;p42"/>
            <p:cNvSpPr/>
            <p:nvPr/>
          </p:nvSpPr>
          <p:spPr>
            <a:xfrm>
              <a:off x="-2149449" y="1146494"/>
              <a:ext cx="65284" cy="63144"/>
            </a:xfrm>
            <a:custGeom>
              <a:rect b="b" l="l" r="r" t="t"/>
              <a:pathLst>
                <a:path extrusionOk="0" h="21925" w="22668">
                  <a:moveTo>
                    <a:pt x="22280" y="8074"/>
                  </a:moveTo>
                  <a:cubicBezTo>
                    <a:pt x="21794" y="6237"/>
                    <a:pt x="20886" y="4632"/>
                    <a:pt x="19598" y="3281"/>
                  </a:cubicBezTo>
                  <a:cubicBezTo>
                    <a:pt x="18902" y="2711"/>
                    <a:pt x="18184" y="2141"/>
                    <a:pt x="17487" y="1570"/>
                  </a:cubicBezTo>
                  <a:cubicBezTo>
                    <a:pt x="15861" y="578"/>
                    <a:pt x="14109" y="92"/>
                    <a:pt x="12229" y="92"/>
                  </a:cubicBezTo>
                  <a:cubicBezTo>
                    <a:pt x="11659" y="71"/>
                    <a:pt x="11089" y="50"/>
                    <a:pt x="10498" y="8"/>
                  </a:cubicBezTo>
                  <a:cubicBezTo>
                    <a:pt x="9062" y="-55"/>
                    <a:pt x="7711" y="262"/>
                    <a:pt x="6465" y="958"/>
                  </a:cubicBezTo>
                  <a:cubicBezTo>
                    <a:pt x="5156" y="1401"/>
                    <a:pt x="4037" y="2162"/>
                    <a:pt x="3087" y="3217"/>
                  </a:cubicBezTo>
                  <a:cubicBezTo>
                    <a:pt x="2073" y="4210"/>
                    <a:pt x="1334" y="5392"/>
                    <a:pt x="912" y="6743"/>
                  </a:cubicBezTo>
                  <a:cubicBezTo>
                    <a:pt x="257" y="8053"/>
                    <a:pt x="-38" y="9446"/>
                    <a:pt x="4" y="10966"/>
                  </a:cubicBezTo>
                  <a:lnTo>
                    <a:pt x="384" y="13880"/>
                  </a:lnTo>
                  <a:cubicBezTo>
                    <a:pt x="891" y="15738"/>
                    <a:pt x="1778" y="17343"/>
                    <a:pt x="3087" y="18716"/>
                  </a:cubicBezTo>
                  <a:lnTo>
                    <a:pt x="5219" y="20426"/>
                  </a:lnTo>
                  <a:cubicBezTo>
                    <a:pt x="6845" y="21418"/>
                    <a:pt x="8619" y="21925"/>
                    <a:pt x="10519" y="21925"/>
                  </a:cubicBezTo>
                  <a:cubicBezTo>
                    <a:pt x="11089" y="21904"/>
                    <a:pt x="11659" y="21883"/>
                    <a:pt x="12250" y="21841"/>
                  </a:cubicBezTo>
                  <a:cubicBezTo>
                    <a:pt x="13686" y="21904"/>
                    <a:pt x="15016" y="21587"/>
                    <a:pt x="16262" y="20911"/>
                  </a:cubicBezTo>
                  <a:cubicBezTo>
                    <a:pt x="17550" y="20468"/>
                    <a:pt x="18669" y="19729"/>
                    <a:pt x="19619" y="18652"/>
                  </a:cubicBezTo>
                  <a:cubicBezTo>
                    <a:pt x="20633" y="17660"/>
                    <a:pt x="21351" y="16499"/>
                    <a:pt x="21773" y="15147"/>
                  </a:cubicBezTo>
                  <a:cubicBezTo>
                    <a:pt x="22428" y="13859"/>
                    <a:pt x="22723" y="12444"/>
                    <a:pt x="22660" y="10945"/>
                  </a:cubicBezTo>
                  <a:cubicBezTo>
                    <a:pt x="22533" y="9974"/>
                    <a:pt x="22406" y="9024"/>
                    <a:pt x="22280" y="80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9" name="Google Shape;5629;p42"/>
            <p:cNvSpPr/>
            <p:nvPr/>
          </p:nvSpPr>
          <p:spPr>
            <a:xfrm>
              <a:off x="-2008665" y="976256"/>
              <a:ext cx="56894" cy="61540"/>
            </a:xfrm>
            <a:custGeom>
              <a:rect b="b" l="l" r="r" t="t"/>
              <a:pathLst>
                <a:path extrusionOk="0" h="21368" w="19755">
                  <a:moveTo>
                    <a:pt x="9874" y="0"/>
                  </a:moveTo>
                  <a:cubicBezTo>
                    <a:pt x="-3281" y="0"/>
                    <a:pt x="-3302" y="21368"/>
                    <a:pt x="9874" y="21368"/>
                  </a:cubicBezTo>
                  <a:cubicBezTo>
                    <a:pt x="23049" y="21368"/>
                    <a:pt x="23049" y="0"/>
                    <a:pt x="987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30" name="Google Shape;5630;p42"/>
            <p:cNvSpPr/>
            <p:nvPr/>
          </p:nvSpPr>
          <p:spPr>
            <a:xfrm>
              <a:off x="-1300339" y="949362"/>
              <a:ext cx="64567" cy="63176"/>
            </a:xfrm>
            <a:custGeom>
              <a:rect b="b" l="l" r="r" t="t"/>
              <a:pathLst>
                <a:path extrusionOk="0" h="21936" w="22419">
                  <a:moveTo>
                    <a:pt x="22031" y="8131"/>
                  </a:moveTo>
                  <a:cubicBezTo>
                    <a:pt x="21672" y="7266"/>
                    <a:pt x="21334" y="6400"/>
                    <a:pt x="20996" y="5534"/>
                  </a:cubicBezTo>
                  <a:cubicBezTo>
                    <a:pt x="20341" y="4268"/>
                    <a:pt x="19455" y="3254"/>
                    <a:pt x="18336" y="2494"/>
                  </a:cubicBezTo>
                  <a:cubicBezTo>
                    <a:pt x="17343" y="1544"/>
                    <a:pt x="16161" y="889"/>
                    <a:pt x="14809" y="551"/>
                  </a:cubicBezTo>
                  <a:cubicBezTo>
                    <a:pt x="14641" y="509"/>
                    <a:pt x="14472" y="488"/>
                    <a:pt x="14303" y="446"/>
                  </a:cubicBezTo>
                  <a:cubicBezTo>
                    <a:pt x="14218" y="446"/>
                    <a:pt x="14134" y="403"/>
                    <a:pt x="14049" y="403"/>
                  </a:cubicBezTo>
                  <a:cubicBezTo>
                    <a:pt x="12656" y="-61"/>
                    <a:pt x="11262" y="-124"/>
                    <a:pt x="9848" y="213"/>
                  </a:cubicBezTo>
                  <a:cubicBezTo>
                    <a:pt x="9045" y="319"/>
                    <a:pt x="8708" y="361"/>
                    <a:pt x="8074" y="509"/>
                  </a:cubicBezTo>
                  <a:cubicBezTo>
                    <a:pt x="7905" y="551"/>
                    <a:pt x="7736" y="594"/>
                    <a:pt x="7567" y="615"/>
                  </a:cubicBezTo>
                  <a:cubicBezTo>
                    <a:pt x="6744" y="974"/>
                    <a:pt x="5920" y="1332"/>
                    <a:pt x="5118" y="1691"/>
                  </a:cubicBezTo>
                  <a:cubicBezTo>
                    <a:pt x="3915" y="2367"/>
                    <a:pt x="2964" y="3296"/>
                    <a:pt x="2225" y="4457"/>
                  </a:cubicBezTo>
                  <a:cubicBezTo>
                    <a:pt x="1592" y="5133"/>
                    <a:pt x="1148" y="5914"/>
                    <a:pt x="895" y="6822"/>
                  </a:cubicBezTo>
                  <a:cubicBezTo>
                    <a:pt x="241" y="8110"/>
                    <a:pt x="-55" y="9483"/>
                    <a:pt x="8" y="10961"/>
                  </a:cubicBezTo>
                  <a:cubicBezTo>
                    <a:pt x="135" y="11911"/>
                    <a:pt x="262" y="12861"/>
                    <a:pt x="367" y="13811"/>
                  </a:cubicBezTo>
                  <a:cubicBezTo>
                    <a:pt x="705" y="14677"/>
                    <a:pt x="1064" y="15521"/>
                    <a:pt x="1402" y="16387"/>
                  </a:cubicBezTo>
                  <a:cubicBezTo>
                    <a:pt x="2056" y="17633"/>
                    <a:pt x="2922" y="18646"/>
                    <a:pt x="4062" y="19406"/>
                  </a:cubicBezTo>
                  <a:cubicBezTo>
                    <a:pt x="5055" y="20357"/>
                    <a:pt x="6216" y="20990"/>
                    <a:pt x="7567" y="21328"/>
                  </a:cubicBezTo>
                  <a:cubicBezTo>
                    <a:pt x="7736" y="21370"/>
                    <a:pt x="7905" y="21391"/>
                    <a:pt x="8074" y="21433"/>
                  </a:cubicBezTo>
                  <a:cubicBezTo>
                    <a:pt x="8686" y="21602"/>
                    <a:pt x="9045" y="21624"/>
                    <a:pt x="9848" y="21729"/>
                  </a:cubicBezTo>
                  <a:cubicBezTo>
                    <a:pt x="11241" y="22067"/>
                    <a:pt x="12635" y="21982"/>
                    <a:pt x="14049" y="21539"/>
                  </a:cubicBezTo>
                  <a:cubicBezTo>
                    <a:pt x="14134" y="21539"/>
                    <a:pt x="14218" y="21497"/>
                    <a:pt x="14303" y="21497"/>
                  </a:cubicBezTo>
                  <a:lnTo>
                    <a:pt x="14809" y="21391"/>
                  </a:lnTo>
                  <a:cubicBezTo>
                    <a:pt x="15633" y="21032"/>
                    <a:pt x="16456" y="20674"/>
                    <a:pt x="17280" y="20293"/>
                  </a:cubicBezTo>
                  <a:cubicBezTo>
                    <a:pt x="18484" y="19618"/>
                    <a:pt x="19455" y="18688"/>
                    <a:pt x="20194" y="17506"/>
                  </a:cubicBezTo>
                  <a:cubicBezTo>
                    <a:pt x="20827" y="16831"/>
                    <a:pt x="21271" y="16028"/>
                    <a:pt x="21524" y="15120"/>
                  </a:cubicBezTo>
                  <a:cubicBezTo>
                    <a:pt x="22179" y="13832"/>
                    <a:pt x="22474" y="12439"/>
                    <a:pt x="22411" y="10940"/>
                  </a:cubicBezTo>
                  <a:cubicBezTo>
                    <a:pt x="22284" y="9989"/>
                    <a:pt x="22158" y="9018"/>
                    <a:pt x="22031" y="80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31" name="Google Shape;5631;p42"/>
            <p:cNvSpPr/>
            <p:nvPr/>
          </p:nvSpPr>
          <p:spPr>
            <a:xfrm>
              <a:off x="-1197901" y="1055577"/>
              <a:ext cx="82777" cy="89450"/>
            </a:xfrm>
            <a:custGeom>
              <a:rect b="b" l="l" r="r" t="t"/>
              <a:pathLst>
                <a:path extrusionOk="0" h="31059" w="28742">
                  <a:moveTo>
                    <a:pt x="14363" y="0"/>
                  </a:moveTo>
                  <a:cubicBezTo>
                    <a:pt x="-4767" y="0"/>
                    <a:pt x="-4809" y="31059"/>
                    <a:pt x="14363" y="31059"/>
                  </a:cubicBezTo>
                  <a:cubicBezTo>
                    <a:pt x="33535" y="31059"/>
                    <a:pt x="33535" y="0"/>
                    <a:pt x="1436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32" name="Google Shape;5632;p42"/>
            <p:cNvSpPr/>
            <p:nvPr/>
          </p:nvSpPr>
          <p:spPr>
            <a:xfrm>
              <a:off x="-952661" y="860862"/>
              <a:ext cx="78512" cy="84888"/>
            </a:xfrm>
            <a:custGeom>
              <a:rect b="b" l="l" r="r" t="t"/>
              <a:pathLst>
                <a:path extrusionOk="0" h="29475" w="27261">
                  <a:moveTo>
                    <a:pt x="13627" y="0"/>
                  </a:moveTo>
                  <a:cubicBezTo>
                    <a:pt x="-4532" y="0"/>
                    <a:pt x="-4553" y="29476"/>
                    <a:pt x="13627" y="29476"/>
                  </a:cubicBezTo>
                  <a:cubicBezTo>
                    <a:pt x="31806" y="29476"/>
                    <a:pt x="31806" y="0"/>
                    <a:pt x="1362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33" name="Google Shape;5633;p42"/>
            <p:cNvSpPr/>
            <p:nvPr/>
          </p:nvSpPr>
          <p:spPr>
            <a:xfrm>
              <a:off x="-1139258" y="826674"/>
              <a:ext cx="74589" cy="80695"/>
            </a:xfrm>
            <a:custGeom>
              <a:rect b="b" l="l" r="r" t="t"/>
              <a:pathLst>
                <a:path extrusionOk="0" h="28019" w="25899">
                  <a:moveTo>
                    <a:pt x="12946" y="0"/>
                  </a:moveTo>
                  <a:cubicBezTo>
                    <a:pt x="-4305" y="0"/>
                    <a:pt x="-4326" y="28019"/>
                    <a:pt x="12946" y="28019"/>
                  </a:cubicBezTo>
                  <a:cubicBezTo>
                    <a:pt x="30217" y="28019"/>
                    <a:pt x="30217" y="0"/>
                    <a:pt x="1294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634" name="Google Shape;5634;p42"/>
          <p:cNvSpPr txBox="1"/>
          <p:nvPr/>
        </p:nvSpPr>
        <p:spPr>
          <a:xfrm>
            <a:off x="4234954" y="1545575"/>
            <a:ext cx="654300" cy="50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i="1" lang="en" sz="2200">
                <a:solidFill>
                  <a:schemeClr val="dk2"/>
                </a:solidFill>
                <a:latin typeface="Lobster Two"/>
                <a:ea typeface="Lobster Two"/>
                <a:cs typeface="Lobster Two"/>
                <a:sym typeface="Lobster Two"/>
              </a:rPr>
              <a:t>01</a:t>
            </a:r>
            <a:endParaRPr i="1" sz="2200">
              <a:solidFill>
                <a:schemeClr val="dk2"/>
              </a:solidFill>
              <a:latin typeface="Lobster Two"/>
              <a:ea typeface="Lobster Two"/>
              <a:cs typeface="Lobster Two"/>
              <a:sym typeface="Lobster Two"/>
            </a:endParaRPr>
          </a:p>
        </p:txBody>
      </p:sp>
      <p:sp>
        <p:nvSpPr>
          <p:cNvPr id="5635" name="Google Shape;5635;p42"/>
          <p:cNvSpPr txBox="1"/>
          <p:nvPr/>
        </p:nvSpPr>
        <p:spPr>
          <a:xfrm>
            <a:off x="4234954" y="2315129"/>
            <a:ext cx="654300" cy="50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i="1" lang="en" sz="2200">
                <a:solidFill>
                  <a:schemeClr val="dk2"/>
                </a:solidFill>
                <a:latin typeface="Lobster Two"/>
                <a:ea typeface="Lobster Two"/>
                <a:cs typeface="Lobster Two"/>
                <a:sym typeface="Lobster Two"/>
              </a:rPr>
              <a:t>02</a:t>
            </a:r>
            <a:endParaRPr i="1" sz="2200">
              <a:solidFill>
                <a:schemeClr val="dk2"/>
              </a:solidFill>
              <a:latin typeface="Lobster Two"/>
              <a:ea typeface="Lobster Two"/>
              <a:cs typeface="Lobster Two"/>
              <a:sym typeface="Lobster Two"/>
            </a:endParaRPr>
          </a:p>
        </p:txBody>
      </p:sp>
      <p:sp>
        <p:nvSpPr>
          <p:cNvPr id="5636" name="Google Shape;5636;p42"/>
          <p:cNvSpPr txBox="1"/>
          <p:nvPr/>
        </p:nvSpPr>
        <p:spPr>
          <a:xfrm>
            <a:off x="4234950" y="3084684"/>
            <a:ext cx="654300" cy="50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i="1" lang="en" sz="2200">
                <a:solidFill>
                  <a:schemeClr val="dk2"/>
                </a:solidFill>
                <a:latin typeface="Lobster Two"/>
                <a:ea typeface="Lobster Two"/>
                <a:cs typeface="Lobster Two"/>
                <a:sym typeface="Lobster Two"/>
              </a:rPr>
              <a:t>03</a:t>
            </a:r>
            <a:endParaRPr i="1" sz="2200">
              <a:solidFill>
                <a:schemeClr val="dk2"/>
              </a:solidFill>
              <a:latin typeface="Lobster Two"/>
              <a:ea typeface="Lobster Two"/>
              <a:cs typeface="Lobster Two"/>
              <a:sym typeface="Lobster Two"/>
            </a:endParaRPr>
          </a:p>
        </p:txBody>
      </p:sp>
      <p:sp>
        <p:nvSpPr>
          <p:cNvPr id="5637" name="Google Shape;5637;p42"/>
          <p:cNvSpPr txBox="1"/>
          <p:nvPr/>
        </p:nvSpPr>
        <p:spPr>
          <a:xfrm>
            <a:off x="4234950" y="3854238"/>
            <a:ext cx="654300" cy="505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i="1" lang="en" sz="2200">
                <a:solidFill>
                  <a:schemeClr val="dk2"/>
                </a:solidFill>
                <a:latin typeface="Lobster Two"/>
                <a:ea typeface="Lobster Two"/>
                <a:cs typeface="Lobster Two"/>
                <a:sym typeface="Lobster Two"/>
              </a:rPr>
              <a:t>04</a:t>
            </a:r>
            <a:endParaRPr i="1" sz="2200">
              <a:solidFill>
                <a:schemeClr val="dk2"/>
              </a:solidFill>
              <a:latin typeface="Lobster Two"/>
              <a:ea typeface="Lobster Two"/>
              <a:cs typeface="Lobster Two"/>
              <a:sym typeface="Lobster Two"/>
            </a:endParaRPr>
          </a:p>
        </p:txBody>
      </p:sp>
      <p:sp>
        <p:nvSpPr>
          <p:cNvPr id="5638" name="Google Shape;5638;p42"/>
          <p:cNvSpPr/>
          <p:nvPr/>
        </p:nvSpPr>
        <p:spPr>
          <a:xfrm>
            <a:off x="3205525" y="2042710"/>
            <a:ext cx="394200" cy="394200"/>
          </a:xfrm>
          <a:prstGeom prst="ellipse">
            <a:avLst/>
          </a:prstGeom>
          <a:solidFill>
            <a:schemeClr val="lt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i="1" lang="en">
                <a:solidFill>
                  <a:schemeClr val="dk1"/>
                </a:solidFill>
                <a:latin typeface="Lobster Two"/>
                <a:ea typeface="Lobster Two"/>
                <a:cs typeface="Lobster Two"/>
                <a:sym typeface="Lobster Two"/>
              </a:rPr>
              <a:t>01</a:t>
            </a:r>
            <a:endParaRPr b="1" i="1">
              <a:solidFill>
                <a:schemeClr val="dk1"/>
              </a:solidFill>
              <a:latin typeface="Lobster Two"/>
              <a:ea typeface="Lobster Two"/>
              <a:cs typeface="Lobster Two"/>
              <a:sym typeface="Lobster Two"/>
            </a:endParaRPr>
          </a:p>
        </p:txBody>
      </p:sp>
      <p:sp>
        <p:nvSpPr>
          <p:cNvPr id="5639" name="Google Shape;5639;p42"/>
          <p:cNvSpPr/>
          <p:nvPr/>
        </p:nvSpPr>
        <p:spPr>
          <a:xfrm>
            <a:off x="1204925" y="1931982"/>
            <a:ext cx="394200" cy="394200"/>
          </a:xfrm>
          <a:prstGeom prst="ellipse">
            <a:avLst/>
          </a:prstGeom>
          <a:solidFill>
            <a:schemeClr val="lt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i="1" lang="en">
                <a:solidFill>
                  <a:schemeClr val="dk1"/>
                </a:solidFill>
                <a:latin typeface="Lobster Two"/>
                <a:ea typeface="Lobster Two"/>
                <a:cs typeface="Lobster Two"/>
                <a:sym typeface="Lobster Two"/>
              </a:rPr>
              <a:t>02</a:t>
            </a:r>
            <a:endParaRPr b="1" i="1">
              <a:solidFill>
                <a:schemeClr val="dk1"/>
              </a:solidFill>
              <a:latin typeface="Lobster Two"/>
              <a:ea typeface="Lobster Two"/>
              <a:cs typeface="Lobster Two"/>
              <a:sym typeface="Lobster Two"/>
            </a:endParaRPr>
          </a:p>
        </p:txBody>
      </p:sp>
      <p:sp>
        <p:nvSpPr>
          <p:cNvPr id="5640" name="Google Shape;5640;p42"/>
          <p:cNvSpPr/>
          <p:nvPr/>
        </p:nvSpPr>
        <p:spPr>
          <a:xfrm>
            <a:off x="720000" y="3132110"/>
            <a:ext cx="394200" cy="394200"/>
          </a:xfrm>
          <a:prstGeom prst="ellipse">
            <a:avLst/>
          </a:prstGeom>
          <a:solidFill>
            <a:schemeClr val="lt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i="1" lang="en">
                <a:solidFill>
                  <a:schemeClr val="dk1"/>
                </a:solidFill>
                <a:latin typeface="Lobster Two"/>
                <a:ea typeface="Lobster Two"/>
                <a:cs typeface="Lobster Two"/>
                <a:sym typeface="Lobster Two"/>
              </a:rPr>
              <a:t>03</a:t>
            </a:r>
            <a:endParaRPr b="1" i="1">
              <a:solidFill>
                <a:schemeClr val="dk1"/>
              </a:solidFill>
              <a:latin typeface="Lobster Two"/>
              <a:ea typeface="Lobster Two"/>
              <a:cs typeface="Lobster Two"/>
              <a:sym typeface="Lobster Two"/>
            </a:endParaRPr>
          </a:p>
        </p:txBody>
      </p:sp>
      <p:sp>
        <p:nvSpPr>
          <p:cNvPr id="5641" name="Google Shape;5641;p42"/>
          <p:cNvSpPr/>
          <p:nvPr/>
        </p:nvSpPr>
        <p:spPr>
          <a:xfrm>
            <a:off x="3113068" y="3671889"/>
            <a:ext cx="394200" cy="394200"/>
          </a:xfrm>
          <a:prstGeom prst="ellipse">
            <a:avLst/>
          </a:prstGeom>
          <a:solidFill>
            <a:schemeClr val="lt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b="1" i="1" lang="en">
                <a:solidFill>
                  <a:schemeClr val="dk1"/>
                </a:solidFill>
                <a:latin typeface="Lobster Two"/>
                <a:ea typeface="Lobster Two"/>
                <a:cs typeface="Lobster Two"/>
                <a:sym typeface="Lobster Two"/>
              </a:rPr>
              <a:t>04</a:t>
            </a:r>
            <a:endParaRPr b="1" i="1">
              <a:solidFill>
                <a:schemeClr val="dk1"/>
              </a:solidFill>
              <a:latin typeface="Lobster Two"/>
              <a:ea typeface="Lobster Two"/>
              <a:cs typeface="Lobster Two"/>
              <a:sym typeface="Lobster Two"/>
            </a:endParaRPr>
          </a:p>
        </p:txBody>
      </p:sp>
      <p:cxnSp>
        <p:nvCxnSpPr>
          <p:cNvPr id="5642" name="Google Shape;5642;p42"/>
          <p:cNvCxnSpPr/>
          <p:nvPr/>
        </p:nvCxnSpPr>
        <p:spPr>
          <a:xfrm>
            <a:off x="4299600" y="2183102"/>
            <a:ext cx="3972000" cy="0"/>
          </a:xfrm>
          <a:prstGeom prst="straightConnector1">
            <a:avLst/>
          </a:prstGeom>
          <a:noFill/>
          <a:ln cap="flat" cmpd="sng" w="9525">
            <a:solidFill>
              <a:schemeClr val="dk1"/>
            </a:solidFill>
            <a:prstDash val="solid"/>
            <a:round/>
            <a:headEnd len="med" w="med" type="none"/>
            <a:tailEnd len="med" w="med" type="none"/>
          </a:ln>
        </p:spPr>
      </p:cxnSp>
      <p:cxnSp>
        <p:nvCxnSpPr>
          <p:cNvPr id="5643" name="Google Shape;5643;p42"/>
          <p:cNvCxnSpPr/>
          <p:nvPr/>
        </p:nvCxnSpPr>
        <p:spPr>
          <a:xfrm>
            <a:off x="4299600" y="2952657"/>
            <a:ext cx="3972000" cy="0"/>
          </a:xfrm>
          <a:prstGeom prst="straightConnector1">
            <a:avLst/>
          </a:prstGeom>
          <a:noFill/>
          <a:ln cap="flat" cmpd="sng" w="9525">
            <a:solidFill>
              <a:schemeClr val="dk1"/>
            </a:solidFill>
            <a:prstDash val="solid"/>
            <a:round/>
            <a:headEnd len="med" w="med" type="none"/>
            <a:tailEnd len="med" w="med" type="none"/>
          </a:ln>
        </p:spPr>
      </p:cxnSp>
      <p:cxnSp>
        <p:nvCxnSpPr>
          <p:cNvPr id="5644" name="Google Shape;5644;p42"/>
          <p:cNvCxnSpPr/>
          <p:nvPr/>
        </p:nvCxnSpPr>
        <p:spPr>
          <a:xfrm>
            <a:off x="4299600" y="3722211"/>
            <a:ext cx="39720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8" name="Shape 5648"/>
        <p:cNvGrpSpPr/>
        <p:nvPr/>
      </p:nvGrpSpPr>
      <p:grpSpPr>
        <a:xfrm>
          <a:off x="0" y="0"/>
          <a:ext cx="0" cy="0"/>
          <a:chOff x="0" y="0"/>
          <a:chExt cx="0" cy="0"/>
        </a:xfrm>
      </p:grpSpPr>
      <p:sp>
        <p:nvSpPr>
          <p:cNvPr id="5649" name="Google Shape;5649;p43"/>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tables to represent data</a:t>
            </a:r>
            <a:endParaRPr/>
          </a:p>
        </p:txBody>
      </p:sp>
      <p:graphicFrame>
        <p:nvGraphicFramePr>
          <p:cNvPr id="5650" name="Google Shape;5650;p43"/>
          <p:cNvGraphicFramePr/>
          <p:nvPr/>
        </p:nvGraphicFramePr>
        <p:xfrm>
          <a:off x="713225" y="1164735"/>
          <a:ext cx="3000000" cy="3000000"/>
        </p:xfrm>
        <a:graphic>
          <a:graphicData uri="http://schemas.openxmlformats.org/drawingml/2006/table">
            <a:tbl>
              <a:tblPr>
                <a:noFill/>
                <a:tableStyleId>{19DB1112-1E8F-4C0F-9C37-6A2184768E1D}</a:tableStyleId>
              </a:tblPr>
              <a:tblGrid>
                <a:gridCol w="1236050"/>
                <a:gridCol w="1620375"/>
                <a:gridCol w="1620375"/>
                <a:gridCol w="1620375"/>
                <a:gridCol w="1620375"/>
              </a:tblGrid>
              <a:tr h="583900">
                <a:tc>
                  <a:txBody>
                    <a:bodyPr/>
                    <a:lstStyle/>
                    <a:p>
                      <a:pPr indent="0" lvl="0" marL="0" rtl="0" algn="l">
                        <a:spcBef>
                          <a:spcPts val="0"/>
                        </a:spcBef>
                        <a:spcAft>
                          <a:spcPts val="0"/>
                        </a:spcAft>
                        <a:buNone/>
                      </a:pPr>
                      <a:r>
                        <a:t/>
                      </a:r>
                      <a:endParaRPr sz="1800">
                        <a:solidFill>
                          <a:schemeClr val="dk1"/>
                        </a:solidFill>
                        <a:latin typeface="Bebas Neue"/>
                        <a:ea typeface="Bebas Neue"/>
                        <a:cs typeface="Bebas Neue"/>
                        <a:sym typeface="Bebas Neue"/>
                      </a:endParaRPr>
                    </a:p>
                  </a:txBody>
                  <a:tcPr marT="68575" marB="68575" marR="91425" marL="91425" anchor="ctr">
                    <a:lnL cap="flat" cmpd="sng" w="9525">
                      <a:solidFill>
                        <a:schemeClr val="dk2">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sz="2000">
                          <a:solidFill>
                            <a:schemeClr val="dk1"/>
                          </a:solidFill>
                          <a:latin typeface="Lobster Two"/>
                          <a:ea typeface="Lobster Two"/>
                          <a:cs typeface="Lobster Two"/>
                          <a:sym typeface="Lobster Two"/>
                        </a:rPr>
                        <a:t>Team A</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lnSpc>
                          <a:spcPct val="115000"/>
                        </a:lnSpc>
                        <a:spcBef>
                          <a:spcPts val="0"/>
                        </a:spcBef>
                        <a:spcAft>
                          <a:spcPts val="0"/>
                        </a:spcAft>
                        <a:buNone/>
                      </a:pPr>
                      <a:r>
                        <a:rPr b="1" lang="en" sz="2000">
                          <a:solidFill>
                            <a:schemeClr val="dk1"/>
                          </a:solidFill>
                          <a:latin typeface="Lobster Two"/>
                          <a:ea typeface="Lobster Two"/>
                          <a:cs typeface="Lobster Two"/>
                          <a:sym typeface="Lobster Two"/>
                        </a:rPr>
                        <a:t>Team B</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Lobster Two"/>
                          <a:ea typeface="Lobster Two"/>
                          <a:cs typeface="Lobster Two"/>
                          <a:sym typeface="Lobster Two"/>
                        </a:rPr>
                        <a:t>Team C</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lnSpc>
                          <a:spcPct val="115000"/>
                        </a:lnSpc>
                        <a:spcBef>
                          <a:spcPts val="0"/>
                        </a:spcBef>
                        <a:spcAft>
                          <a:spcPts val="0"/>
                        </a:spcAft>
                        <a:buClr>
                          <a:srgbClr val="000000"/>
                        </a:buClr>
                        <a:buSzPts val="1100"/>
                        <a:buFont typeface="Arial"/>
                        <a:buNone/>
                      </a:pPr>
                      <a:r>
                        <a:rPr b="1" lang="en" sz="2000">
                          <a:solidFill>
                            <a:schemeClr val="dk1"/>
                          </a:solidFill>
                          <a:latin typeface="Lobster Two"/>
                          <a:ea typeface="Lobster Two"/>
                          <a:cs typeface="Lobster Two"/>
                          <a:sym typeface="Lobster Two"/>
                        </a:rPr>
                        <a:t>Team D</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r>
              <a:tr h="583900">
                <a:tc>
                  <a:txBody>
                    <a:bodyPr/>
                    <a:lstStyle/>
                    <a:p>
                      <a:pPr indent="0" lvl="0" marL="0" rtl="0" algn="ctr">
                        <a:lnSpc>
                          <a:spcPct val="115000"/>
                        </a:lnSpc>
                        <a:spcBef>
                          <a:spcPts val="0"/>
                        </a:spcBef>
                        <a:spcAft>
                          <a:spcPts val="0"/>
                        </a:spcAft>
                        <a:buNone/>
                      </a:pPr>
                      <a:r>
                        <a:rPr b="1" lang="en" sz="2000">
                          <a:solidFill>
                            <a:schemeClr val="dk1"/>
                          </a:solidFill>
                          <a:latin typeface="Lobster Two"/>
                          <a:ea typeface="Lobster Two"/>
                          <a:cs typeface="Lobster Two"/>
                          <a:sym typeface="Lobster Two"/>
                        </a:rPr>
                        <a:t>Mercury</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2">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0.06</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0.53</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0.38</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0.38</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51825">
                <a:tc>
                  <a:txBody>
                    <a:bodyPr/>
                    <a:lstStyle/>
                    <a:p>
                      <a:pPr indent="0" lvl="0" marL="0" rtl="0" algn="ctr">
                        <a:lnSpc>
                          <a:spcPct val="115000"/>
                        </a:lnSpc>
                        <a:spcBef>
                          <a:spcPts val="0"/>
                        </a:spcBef>
                        <a:spcAft>
                          <a:spcPts val="0"/>
                        </a:spcAft>
                        <a:buNone/>
                      </a:pPr>
                      <a:r>
                        <a:rPr b="1" lang="en" sz="2000">
                          <a:solidFill>
                            <a:schemeClr val="dk1"/>
                          </a:solidFill>
                          <a:latin typeface="Lobster Two"/>
                          <a:ea typeface="Lobster Two"/>
                          <a:cs typeface="Lobster Two"/>
                          <a:sym typeface="Lobster Two"/>
                        </a:rPr>
                        <a:t>Jupiter</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2">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0.10</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0.50</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0.20</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0.40</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51825">
                <a:tc>
                  <a:txBody>
                    <a:bodyPr/>
                    <a:lstStyle/>
                    <a:p>
                      <a:pPr indent="0" lvl="0" marL="0" rtl="0" algn="ctr">
                        <a:lnSpc>
                          <a:spcPct val="115000"/>
                        </a:lnSpc>
                        <a:spcBef>
                          <a:spcPts val="0"/>
                        </a:spcBef>
                        <a:spcAft>
                          <a:spcPts val="0"/>
                        </a:spcAft>
                        <a:buNone/>
                      </a:pPr>
                      <a:r>
                        <a:rPr b="1" lang="en" sz="2000">
                          <a:solidFill>
                            <a:schemeClr val="dk1"/>
                          </a:solidFill>
                          <a:latin typeface="Lobster Two"/>
                          <a:ea typeface="Lobster Two"/>
                          <a:cs typeface="Lobster Two"/>
                          <a:sym typeface="Lobster Two"/>
                        </a:rPr>
                        <a:t>Neptune</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2">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0.08</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8.2</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0.50</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0.20</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83900">
                <a:tc>
                  <a:txBody>
                    <a:bodyPr/>
                    <a:lstStyle/>
                    <a:p>
                      <a:pPr indent="0" lvl="0" marL="0" rtl="0" algn="ctr">
                        <a:lnSpc>
                          <a:spcPct val="115000"/>
                        </a:lnSpc>
                        <a:spcBef>
                          <a:spcPts val="0"/>
                        </a:spcBef>
                        <a:spcAft>
                          <a:spcPts val="0"/>
                        </a:spcAft>
                        <a:buNone/>
                      </a:pPr>
                      <a:r>
                        <a:rPr b="1" lang="en" sz="2000">
                          <a:solidFill>
                            <a:schemeClr val="dk1"/>
                          </a:solidFill>
                          <a:latin typeface="Lobster Two"/>
                          <a:ea typeface="Lobster Two"/>
                          <a:cs typeface="Lobster Two"/>
                          <a:sym typeface="Lobster Two"/>
                        </a:rPr>
                        <a:t>Mars</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2">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0.11</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9.4</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0.53</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0.78</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83900">
                <a:tc>
                  <a:txBody>
                    <a:bodyPr/>
                    <a:lstStyle/>
                    <a:p>
                      <a:pPr indent="0" lvl="0" marL="0" rtl="0" algn="ctr">
                        <a:lnSpc>
                          <a:spcPct val="115000"/>
                        </a:lnSpc>
                        <a:spcBef>
                          <a:spcPts val="0"/>
                        </a:spcBef>
                        <a:spcAft>
                          <a:spcPts val="0"/>
                        </a:spcAft>
                        <a:buNone/>
                      </a:pPr>
                      <a:r>
                        <a:rPr b="1" lang="en" sz="2000">
                          <a:solidFill>
                            <a:schemeClr val="dk1"/>
                          </a:solidFill>
                          <a:latin typeface="Lobster Two"/>
                          <a:ea typeface="Lobster Two"/>
                          <a:cs typeface="Lobster Two"/>
                          <a:sym typeface="Lobster Two"/>
                        </a:rPr>
                        <a:t>Saturn</a:t>
                      </a:r>
                      <a:endParaRPr b="1" sz="2000">
                        <a:solidFill>
                          <a:schemeClr val="dk1"/>
                        </a:solidFill>
                        <a:latin typeface="Lobster Two"/>
                        <a:ea typeface="Lobster Two"/>
                        <a:cs typeface="Lobster Two"/>
                        <a:sym typeface="Lobster Two"/>
                      </a:endParaRPr>
                    </a:p>
                  </a:txBody>
                  <a:tcPr marT="68575" marB="68575" marR="91425" marL="91425" anchor="ctr">
                    <a:lnL cap="flat" cmpd="sng" w="9525">
                      <a:solidFill>
                        <a:schemeClr val="dk2">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95.2</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1.16</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9.4</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Figtree"/>
                          <a:ea typeface="Figtree"/>
                          <a:cs typeface="Figtree"/>
                          <a:sym typeface="Figtree"/>
                        </a:rPr>
                        <a:t>1.16</a:t>
                      </a:r>
                      <a:endParaRPr>
                        <a:solidFill>
                          <a:schemeClr val="dk1"/>
                        </a:solidFill>
                        <a:latin typeface="Figtree"/>
                        <a:ea typeface="Figtree"/>
                        <a:cs typeface="Figtree"/>
                        <a:sym typeface="Figtree"/>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grpSp>
        <p:nvGrpSpPr>
          <p:cNvPr id="5651" name="Google Shape;5651;p43"/>
          <p:cNvGrpSpPr/>
          <p:nvPr/>
        </p:nvGrpSpPr>
        <p:grpSpPr>
          <a:xfrm rot="5400000">
            <a:off x="145993" y="3996401"/>
            <a:ext cx="837394" cy="587495"/>
            <a:chOff x="11035106" y="1274494"/>
            <a:chExt cx="1939309" cy="1360573"/>
          </a:xfrm>
        </p:grpSpPr>
        <p:sp>
          <p:nvSpPr>
            <p:cNvPr id="5652" name="Google Shape;5652;p43"/>
            <p:cNvSpPr/>
            <p:nvPr/>
          </p:nvSpPr>
          <p:spPr>
            <a:xfrm>
              <a:off x="11035106" y="1617248"/>
              <a:ext cx="841959" cy="241885"/>
            </a:xfrm>
            <a:custGeom>
              <a:rect b="b" l="l" r="r" t="t"/>
              <a:pathLst>
                <a:path extrusionOk="0" h="153578" w="534577">
                  <a:moveTo>
                    <a:pt x="487191" y="125778"/>
                  </a:moveTo>
                  <a:cubicBezTo>
                    <a:pt x="346126" y="107108"/>
                    <a:pt x="200584" y="179213"/>
                    <a:pt x="62948" y="143494"/>
                  </a:cubicBezTo>
                  <a:cubicBezTo>
                    <a:pt x="35135" y="136255"/>
                    <a:pt x="4655" y="120158"/>
                    <a:pt x="464" y="91964"/>
                  </a:cubicBezTo>
                  <a:cubicBezTo>
                    <a:pt x="-3632" y="64246"/>
                    <a:pt x="20085" y="39862"/>
                    <a:pt x="45041" y="26622"/>
                  </a:cubicBezTo>
                  <a:cubicBezTo>
                    <a:pt x="83426" y="6239"/>
                    <a:pt x="128099" y="619"/>
                    <a:pt x="171628" y="48"/>
                  </a:cubicBezTo>
                  <a:cubicBezTo>
                    <a:pt x="291167" y="-1477"/>
                    <a:pt x="409181" y="33671"/>
                    <a:pt x="506146" y="102822"/>
                  </a:cubicBezTo>
                  <a:cubicBezTo>
                    <a:pt x="511575" y="106728"/>
                    <a:pt x="540245" y="121682"/>
                    <a:pt x="533578" y="132254"/>
                  </a:cubicBezTo>
                  <a:cubicBezTo>
                    <a:pt x="530435" y="137207"/>
                    <a:pt x="494049" y="126635"/>
                    <a:pt x="487286" y="12577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3" name="Google Shape;5653;p43"/>
            <p:cNvSpPr/>
            <p:nvPr/>
          </p:nvSpPr>
          <p:spPr>
            <a:xfrm>
              <a:off x="11348157" y="1859274"/>
              <a:ext cx="818644" cy="252724"/>
            </a:xfrm>
            <a:custGeom>
              <a:rect b="b" l="l" r="r" t="t"/>
              <a:pathLst>
                <a:path extrusionOk="0" h="160460" w="519774">
                  <a:moveTo>
                    <a:pt x="301462" y="92854"/>
                  </a:moveTo>
                  <a:cubicBezTo>
                    <a:pt x="227548" y="119048"/>
                    <a:pt x="153920" y="149147"/>
                    <a:pt x="76005" y="158862"/>
                  </a:cubicBezTo>
                  <a:cubicBezTo>
                    <a:pt x="62003" y="160577"/>
                    <a:pt x="47621" y="161624"/>
                    <a:pt x="34000" y="158195"/>
                  </a:cubicBezTo>
                  <a:cubicBezTo>
                    <a:pt x="20379" y="154671"/>
                    <a:pt x="7520" y="145908"/>
                    <a:pt x="2377" y="132859"/>
                  </a:cubicBezTo>
                  <a:cubicBezTo>
                    <a:pt x="-6291" y="110570"/>
                    <a:pt x="10187" y="86377"/>
                    <a:pt x="28571" y="70661"/>
                  </a:cubicBezTo>
                  <a:cubicBezTo>
                    <a:pt x="73529" y="32084"/>
                    <a:pt x="132965" y="14558"/>
                    <a:pt x="191734" y="6272"/>
                  </a:cubicBezTo>
                  <a:cubicBezTo>
                    <a:pt x="247360" y="-1634"/>
                    <a:pt x="303938" y="-2015"/>
                    <a:pt x="359564" y="4843"/>
                  </a:cubicBezTo>
                  <a:cubicBezTo>
                    <a:pt x="387663" y="8272"/>
                    <a:pt x="415571" y="13606"/>
                    <a:pt x="442908" y="20750"/>
                  </a:cubicBezTo>
                  <a:cubicBezTo>
                    <a:pt x="464530" y="26369"/>
                    <a:pt x="503868" y="32180"/>
                    <a:pt x="519775" y="48086"/>
                  </a:cubicBezTo>
                  <a:cubicBezTo>
                    <a:pt x="443099" y="54278"/>
                    <a:pt x="374614" y="67041"/>
                    <a:pt x="301462" y="930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4" name="Google Shape;5654;p43"/>
            <p:cNvSpPr/>
            <p:nvPr/>
          </p:nvSpPr>
          <p:spPr>
            <a:xfrm>
              <a:off x="11671414" y="2008935"/>
              <a:ext cx="759101" cy="242782"/>
            </a:xfrm>
            <a:custGeom>
              <a:rect b="b" l="l" r="r" t="t"/>
              <a:pathLst>
                <a:path extrusionOk="0" h="154147" w="481969">
                  <a:moveTo>
                    <a:pt x="251845" y="100931"/>
                  </a:moveTo>
                  <a:cubicBezTo>
                    <a:pt x="199648" y="120171"/>
                    <a:pt x="146403" y="137030"/>
                    <a:pt x="92016" y="149032"/>
                  </a:cubicBezTo>
                  <a:cubicBezTo>
                    <a:pt x="72489" y="153318"/>
                    <a:pt x="51915" y="156938"/>
                    <a:pt x="32865" y="151127"/>
                  </a:cubicBezTo>
                  <a:cubicBezTo>
                    <a:pt x="13815" y="145222"/>
                    <a:pt x="-2758" y="126839"/>
                    <a:pt x="385" y="107312"/>
                  </a:cubicBezTo>
                  <a:cubicBezTo>
                    <a:pt x="2195" y="96073"/>
                    <a:pt x="9910" y="86643"/>
                    <a:pt x="18292" y="78833"/>
                  </a:cubicBezTo>
                  <a:cubicBezTo>
                    <a:pt x="37152" y="61307"/>
                    <a:pt x="60393" y="49305"/>
                    <a:pt x="84110" y="39209"/>
                  </a:cubicBezTo>
                  <a:cubicBezTo>
                    <a:pt x="182789" y="-2511"/>
                    <a:pt x="294898" y="-10798"/>
                    <a:pt x="398816" y="13682"/>
                  </a:cubicBezTo>
                  <a:cubicBezTo>
                    <a:pt x="424533" y="19778"/>
                    <a:pt x="460824" y="26350"/>
                    <a:pt x="481969" y="42257"/>
                  </a:cubicBezTo>
                  <a:cubicBezTo>
                    <a:pt x="473778" y="53401"/>
                    <a:pt x="447298" y="47686"/>
                    <a:pt x="434725" y="48638"/>
                  </a:cubicBezTo>
                  <a:cubicBezTo>
                    <a:pt x="413865" y="50258"/>
                    <a:pt x="393196" y="54353"/>
                    <a:pt x="373003" y="59497"/>
                  </a:cubicBezTo>
                  <a:cubicBezTo>
                    <a:pt x="331665" y="70165"/>
                    <a:pt x="291945" y="86072"/>
                    <a:pt x="251940" y="10083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5" name="Google Shape;5655;p43"/>
            <p:cNvSpPr/>
            <p:nvPr/>
          </p:nvSpPr>
          <p:spPr>
            <a:xfrm>
              <a:off x="11850708" y="2167231"/>
              <a:ext cx="777003" cy="231916"/>
            </a:xfrm>
            <a:custGeom>
              <a:rect b="b" l="l" r="r" t="t"/>
              <a:pathLst>
                <a:path extrusionOk="0" h="147248" w="493335">
                  <a:moveTo>
                    <a:pt x="88047" y="146484"/>
                  </a:moveTo>
                  <a:cubicBezTo>
                    <a:pt x="63377" y="148294"/>
                    <a:pt x="37660" y="147532"/>
                    <a:pt x="15276" y="137055"/>
                  </a:cubicBezTo>
                  <a:cubicBezTo>
                    <a:pt x="10990" y="135054"/>
                    <a:pt x="6799" y="132673"/>
                    <a:pt x="3941" y="128863"/>
                  </a:cubicBezTo>
                  <a:cubicBezTo>
                    <a:pt x="-1583" y="121624"/>
                    <a:pt x="-726" y="111242"/>
                    <a:pt x="2989" y="102955"/>
                  </a:cubicBezTo>
                  <a:cubicBezTo>
                    <a:pt x="10894" y="85143"/>
                    <a:pt x="28897" y="74094"/>
                    <a:pt x="46327" y="65141"/>
                  </a:cubicBezTo>
                  <a:cubicBezTo>
                    <a:pt x="153579" y="9419"/>
                    <a:pt x="279595" y="-12964"/>
                    <a:pt x="398943" y="7419"/>
                  </a:cubicBezTo>
                  <a:cubicBezTo>
                    <a:pt x="427518" y="12277"/>
                    <a:pt x="469904" y="17706"/>
                    <a:pt x="493336" y="34565"/>
                  </a:cubicBezTo>
                  <a:cubicBezTo>
                    <a:pt x="483239" y="43519"/>
                    <a:pt x="461998" y="41614"/>
                    <a:pt x="448949" y="43900"/>
                  </a:cubicBezTo>
                  <a:cubicBezTo>
                    <a:pt x="431804" y="46948"/>
                    <a:pt x="414850" y="50948"/>
                    <a:pt x="397990" y="55616"/>
                  </a:cubicBezTo>
                  <a:cubicBezTo>
                    <a:pt x="363415" y="65141"/>
                    <a:pt x="329696" y="77523"/>
                    <a:pt x="296073" y="89906"/>
                  </a:cubicBezTo>
                  <a:cubicBezTo>
                    <a:pt x="228636" y="114766"/>
                    <a:pt x="160246" y="140960"/>
                    <a:pt x="88047" y="14638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6" name="Google Shape;5656;p43"/>
            <p:cNvSpPr/>
            <p:nvPr/>
          </p:nvSpPr>
          <p:spPr>
            <a:xfrm>
              <a:off x="12063738" y="2354384"/>
              <a:ext cx="789836" cy="239614"/>
            </a:xfrm>
            <a:custGeom>
              <a:rect b="b" l="l" r="r" t="t"/>
              <a:pathLst>
                <a:path extrusionOk="0" h="152136" w="501483">
                  <a:moveTo>
                    <a:pt x="333082" y="75997"/>
                  </a:moveTo>
                  <a:cubicBezTo>
                    <a:pt x="276503" y="90856"/>
                    <a:pt x="222116" y="112954"/>
                    <a:pt x="166680" y="131623"/>
                  </a:cubicBezTo>
                  <a:cubicBezTo>
                    <a:pt x="130199" y="143910"/>
                    <a:pt x="92099" y="154864"/>
                    <a:pt x="53714" y="151530"/>
                  </a:cubicBezTo>
                  <a:cubicBezTo>
                    <a:pt x="32092" y="149625"/>
                    <a:pt x="7898" y="140386"/>
                    <a:pt x="1517" y="119812"/>
                  </a:cubicBezTo>
                  <a:cubicBezTo>
                    <a:pt x="-2770" y="106096"/>
                    <a:pt x="2469" y="90856"/>
                    <a:pt x="11708" y="79712"/>
                  </a:cubicBezTo>
                  <a:cubicBezTo>
                    <a:pt x="20948" y="68663"/>
                    <a:pt x="33711" y="61043"/>
                    <a:pt x="46475" y="54280"/>
                  </a:cubicBezTo>
                  <a:cubicBezTo>
                    <a:pt x="155631" y="-3537"/>
                    <a:pt x="287457" y="-14967"/>
                    <a:pt x="405567" y="19038"/>
                  </a:cubicBezTo>
                  <a:cubicBezTo>
                    <a:pt x="437095" y="28086"/>
                    <a:pt x="475100" y="39612"/>
                    <a:pt x="501484" y="59424"/>
                  </a:cubicBezTo>
                  <a:cubicBezTo>
                    <a:pt x="494245" y="68568"/>
                    <a:pt x="435761" y="59424"/>
                    <a:pt x="420998" y="60662"/>
                  </a:cubicBezTo>
                  <a:cubicBezTo>
                    <a:pt x="391280" y="62853"/>
                    <a:pt x="361847" y="68473"/>
                    <a:pt x="332987" y="760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7" name="Google Shape;5657;p43"/>
            <p:cNvSpPr/>
            <p:nvPr/>
          </p:nvSpPr>
          <p:spPr>
            <a:xfrm>
              <a:off x="11624480" y="1274494"/>
              <a:ext cx="504928" cy="637951"/>
            </a:xfrm>
            <a:custGeom>
              <a:rect b="b" l="l" r="r" t="t"/>
              <a:pathLst>
                <a:path extrusionOk="0" h="405048" w="320589">
                  <a:moveTo>
                    <a:pt x="96943" y="239869"/>
                  </a:moveTo>
                  <a:cubicBezTo>
                    <a:pt x="49699" y="191863"/>
                    <a:pt x="5788" y="134522"/>
                    <a:pt x="359" y="67466"/>
                  </a:cubicBezTo>
                  <a:cubicBezTo>
                    <a:pt x="-1546" y="44035"/>
                    <a:pt x="3788" y="16603"/>
                    <a:pt x="24553" y="5078"/>
                  </a:cubicBezTo>
                  <a:cubicBezTo>
                    <a:pt x="45793" y="-6733"/>
                    <a:pt x="72463" y="3935"/>
                    <a:pt x="92085" y="17936"/>
                  </a:cubicBezTo>
                  <a:cubicBezTo>
                    <a:pt x="141043" y="52798"/>
                    <a:pt x="172476" y="106614"/>
                    <a:pt x="198860" y="160430"/>
                  </a:cubicBezTo>
                  <a:cubicBezTo>
                    <a:pt x="219053" y="201578"/>
                    <a:pt x="237246" y="243584"/>
                    <a:pt x="256772" y="285017"/>
                  </a:cubicBezTo>
                  <a:cubicBezTo>
                    <a:pt x="275632" y="325118"/>
                    <a:pt x="305064" y="364265"/>
                    <a:pt x="320590" y="404937"/>
                  </a:cubicBezTo>
                  <a:cubicBezTo>
                    <a:pt x="303635" y="406747"/>
                    <a:pt x="280204" y="385982"/>
                    <a:pt x="266488" y="377219"/>
                  </a:cubicBezTo>
                  <a:cubicBezTo>
                    <a:pt x="246009" y="364170"/>
                    <a:pt x="226006" y="350264"/>
                    <a:pt x="206480" y="335690"/>
                  </a:cubicBezTo>
                  <a:cubicBezTo>
                    <a:pt x="167523" y="306544"/>
                    <a:pt x="130852" y="274445"/>
                    <a:pt x="96847" y="2397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8" name="Google Shape;5658;p43"/>
            <p:cNvSpPr/>
            <p:nvPr/>
          </p:nvSpPr>
          <p:spPr>
            <a:xfrm>
              <a:off x="11961987" y="1338483"/>
              <a:ext cx="411918" cy="703845"/>
            </a:xfrm>
            <a:custGeom>
              <a:rect b="b" l="l" r="r" t="t"/>
              <a:pathLst>
                <a:path extrusionOk="0" h="446886" w="261535">
                  <a:moveTo>
                    <a:pt x="100671" y="286222"/>
                  </a:moveTo>
                  <a:cubicBezTo>
                    <a:pt x="53618" y="223737"/>
                    <a:pt x="16661" y="152395"/>
                    <a:pt x="2754" y="75528"/>
                  </a:cubicBezTo>
                  <a:cubicBezTo>
                    <a:pt x="373" y="62194"/>
                    <a:pt x="-1342" y="48382"/>
                    <a:pt x="1421" y="35143"/>
                  </a:cubicBezTo>
                  <a:cubicBezTo>
                    <a:pt x="4183" y="21807"/>
                    <a:pt x="12184" y="8949"/>
                    <a:pt x="24662" y="3234"/>
                  </a:cubicBezTo>
                  <a:cubicBezTo>
                    <a:pt x="40854" y="-4101"/>
                    <a:pt x="59999" y="2091"/>
                    <a:pt x="75049" y="11330"/>
                  </a:cubicBezTo>
                  <a:cubicBezTo>
                    <a:pt x="107243" y="30952"/>
                    <a:pt x="130103" y="62956"/>
                    <a:pt x="145724" y="97150"/>
                  </a:cubicBezTo>
                  <a:cubicBezTo>
                    <a:pt x="161250" y="131345"/>
                    <a:pt x="170204" y="168016"/>
                    <a:pt x="180300" y="204211"/>
                  </a:cubicBezTo>
                  <a:cubicBezTo>
                    <a:pt x="190968" y="242407"/>
                    <a:pt x="203160" y="280221"/>
                    <a:pt x="215257" y="318035"/>
                  </a:cubicBezTo>
                  <a:cubicBezTo>
                    <a:pt x="224877" y="347944"/>
                    <a:pt x="234402" y="377947"/>
                    <a:pt x="246975" y="406903"/>
                  </a:cubicBezTo>
                  <a:cubicBezTo>
                    <a:pt x="250404" y="414809"/>
                    <a:pt x="266787" y="437288"/>
                    <a:pt x="259834" y="445194"/>
                  </a:cubicBezTo>
                  <a:cubicBezTo>
                    <a:pt x="252785" y="453195"/>
                    <a:pt x="235259" y="430525"/>
                    <a:pt x="229544" y="425286"/>
                  </a:cubicBezTo>
                  <a:cubicBezTo>
                    <a:pt x="183348" y="382138"/>
                    <a:pt x="138771" y="336799"/>
                    <a:pt x="100671" y="28631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59" name="Google Shape;5659;p43"/>
            <p:cNvSpPr/>
            <p:nvPr/>
          </p:nvSpPr>
          <p:spPr>
            <a:xfrm>
              <a:off x="12263021" y="1434713"/>
              <a:ext cx="344103" cy="778335"/>
            </a:xfrm>
            <a:custGeom>
              <a:rect b="b" l="l" r="r" t="t"/>
              <a:pathLst>
                <a:path extrusionOk="0" h="494181" w="218478">
                  <a:moveTo>
                    <a:pt x="155741" y="437459"/>
                  </a:moveTo>
                  <a:cubicBezTo>
                    <a:pt x="81255" y="338495"/>
                    <a:pt x="16961" y="229338"/>
                    <a:pt x="2102" y="108371"/>
                  </a:cubicBezTo>
                  <a:cubicBezTo>
                    <a:pt x="-1136" y="81891"/>
                    <a:pt x="-1803" y="54173"/>
                    <a:pt x="8770" y="28456"/>
                  </a:cubicBezTo>
                  <a:cubicBezTo>
                    <a:pt x="13151" y="17788"/>
                    <a:pt x="20295" y="6834"/>
                    <a:pt x="32011" y="2262"/>
                  </a:cubicBezTo>
                  <a:cubicBezTo>
                    <a:pt x="47346" y="-3739"/>
                    <a:pt x="64301" y="3119"/>
                    <a:pt x="76588" y="12073"/>
                  </a:cubicBezTo>
                  <a:cubicBezTo>
                    <a:pt x="102020" y="30647"/>
                    <a:pt x="118022" y="57793"/>
                    <a:pt x="127547" y="86177"/>
                  </a:cubicBezTo>
                  <a:cubicBezTo>
                    <a:pt x="137072" y="114562"/>
                    <a:pt x="140596" y="144566"/>
                    <a:pt x="144882" y="174284"/>
                  </a:cubicBezTo>
                  <a:cubicBezTo>
                    <a:pt x="153455" y="233624"/>
                    <a:pt x="165266" y="292489"/>
                    <a:pt x="176981" y="351258"/>
                  </a:cubicBezTo>
                  <a:cubicBezTo>
                    <a:pt x="186030" y="396502"/>
                    <a:pt x="201270" y="436412"/>
                    <a:pt x="216605" y="479465"/>
                  </a:cubicBezTo>
                  <a:cubicBezTo>
                    <a:pt x="222130" y="494990"/>
                    <a:pt x="215272" y="498610"/>
                    <a:pt x="198222" y="488513"/>
                  </a:cubicBezTo>
                  <a:cubicBezTo>
                    <a:pt x="180696" y="478131"/>
                    <a:pt x="167266" y="452795"/>
                    <a:pt x="155645" y="4373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0" name="Google Shape;5660;p43"/>
            <p:cNvSpPr/>
            <p:nvPr/>
          </p:nvSpPr>
          <p:spPr>
            <a:xfrm>
              <a:off x="12553271" y="1579753"/>
              <a:ext cx="235396" cy="808057"/>
            </a:xfrm>
            <a:custGeom>
              <a:rect b="b" l="l" r="r" t="t"/>
              <a:pathLst>
                <a:path extrusionOk="0" h="513052" w="149458">
                  <a:moveTo>
                    <a:pt x="67636" y="390557"/>
                  </a:moveTo>
                  <a:cubicBezTo>
                    <a:pt x="39156" y="333788"/>
                    <a:pt x="16391" y="273304"/>
                    <a:pt x="7247" y="210154"/>
                  </a:cubicBezTo>
                  <a:cubicBezTo>
                    <a:pt x="-1420" y="150241"/>
                    <a:pt x="-9612" y="72422"/>
                    <a:pt x="28869" y="22130"/>
                  </a:cubicBezTo>
                  <a:cubicBezTo>
                    <a:pt x="38775" y="9176"/>
                    <a:pt x="53729" y="-635"/>
                    <a:pt x="69826" y="32"/>
                  </a:cubicBezTo>
                  <a:cubicBezTo>
                    <a:pt x="143836" y="3080"/>
                    <a:pt x="152122" y="117380"/>
                    <a:pt x="146979" y="171006"/>
                  </a:cubicBezTo>
                  <a:cubicBezTo>
                    <a:pt x="136025" y="286449"/>
                    <a:pt x="128501" y="397034"/>
                    <a:pt x="149456" y="512953"/>
                  </a:cubicBezTo>
                  <a:cubicBezTo>
                    <a:pt x="149741" y="514477"/>
                    <a:pt x="126500" y="497904"/>
                    <a:pt x="124310" y="495427"/>
                  </a:cubicBezTo>
                  <a:cubicBezTo>
                    <a:pt x="116690" y="486569"/>
                    <a:pt x="110403" y="476187"/>
                    <a:pt x="104593" y="465995"/>
                  </a:cubicBezTo>
                  <a:cubicBezTo>
                    <a:pt x="90686" y="441706"/>
                    <a:pt x="80114" y="415608"/>
                    <a:pt x="67541" y="3905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1" name="Google Shape;5661;p43"/>
            <p:cNvSpPr/>
            <p:nvPr/>
          </p:nvSpPr>
          <p:spPr>
            <a:xfrm>
              <a:off x="11126768" y="1386050"/>
              <a:ext cx="1847647" cy="1249018"/>
            </a:xfrm>
            <a:custGeom>
              <a:rect b="b" l="l" r="r" t="t"/>
              <a:pathLst>
                <a:path extrusionOk="0" h="793027" w="1173109">
                  <a:moveTo>
                    <a:pt x="755152" y="378142"/>
                  </a:moveTo>
                  <a:cubicBezTo>
                    <a:pt x="731530" y="330613"/>
                    <a:pt x="658855" y="183451"/>
                    <a:pt x="583321" y="25241"/>
                  </a:cubicBezTo>
                  <a:cubicBezTo>
                    <a:pt x="583321" y="25241"/>
                    <a:pt x="642281" y="246031"/>
                    <a:pt x="743151" y="371189"/>
                  </a:cubicBezTo>
                  <a:cubicBezTo>
                    <a:pt x="689239" y="340709"/>
                    <a:pt x="633042" y="314420"/>
                    <a:pt x="575130" y="292322"/>
                  </a:cubicBezTo>
                  <a:cubicBezTo>
                    <a:pt x="546650" y="256699"/>
                    <a:pt x="465497" y="151638"/>
                    <a:pt x="374057" y="0"/>
                  </a:cubicBezTo>
                  <a:cubicBezTo>
                    <a:pt x="374057" y="0"/>
                    <a:pt x="418063" y="151543"/>
                    <a:pt x="567891" y="289560"/>
                  </a:cubicBezTo>
                  <a:cubicBezTo>
                    <a:pt x="567415" y="289370"/>
                    <a:pt x="566938" y="289179"/>
                    <a:pt x="566367" y="288988"/>
                  </a:cubicBezTo>
                  <a:cubicBezTo>
                    <a:pt x="481499" y="257366"/>
                    <a:pt x="393393" y="232886"/>
                    <a:pt x="303286" y="222980"/>
                  </a:cubicBezTo>
                  <a:cubicBezTo>
                    <a:pt x="90974" y="199644"/>
                    <a:pt x="-10562" y="235934"/>
                    <a:pt x="868" y="234982"/>
                  </a:cubicBezTo>
                  <a:cubicBezTo>
                    <a:pt x="90117" y="227838"/>
                    <a:pt x="180604" y="231553"/>
                    <a:pt x="269377" y="242125"/>
                  </a:cubicBezTo>
                  <a:cubicBezTo>
                    <a:pt x="357388" y="252508"/>
                    <a:pt x="444161" y="272605"/>
                    <a:pt x="527791" y="301466"/>
                  </a:cubicBezTo>
                  <a:cubicBezTo>
                    <a:pt x="546745" y="308038"/>
                    <a:pt x="565414" y="315087"/>
                    <a:pt x="583988" y="322517"/>
                  </a:cubicBezTo>
                  <a:cubicBezTo>
                    <a:pt x="499025" y="318802"/>
                    <a:pt x="353483" y="327184"/>
                    <a:pt x="232039" y="409004"/>
                  </a:cubicBezTo>
                  <a:cubicBezTo>
                    <a:pt x="232039" y="409004"/>
                    <a:pt x="393298" y="335851"/>
                    <a:pt x="601228" y="329660"/>
                  </a:cubicBezTo>
                  <a:cubicBezTo>
                    <a:pt x="657235" y="353187"/>
                    <a:pt x="711433" y="380714"/>
                    <a:pt x="763249" y="412337"/>
                  </a:cubicBezTo>
                  <a:cubicBezTo>
                    <a:pt x="772107" y="417767"/>
                    <a:pt x="780965" y="423291"/>
                    <a:pt x="789728" y="429006"/>
                  </a:cubicBezTo>
                  <a:cubicBezTo>
                    <a:pt x="717719" y="415576"/>
                    <a:pt x="556842" y="401288"/>
                    <a:pt x="430255" y="505873"/>
                  </a:cubicBezTo>
                  <a:cubicBezTo>
                    <a:pt x="430255" y="505873"/>
                    <a:pt x="613706" y="410337"/>
                    <a:pt x="795157" y="432530"/>
                  </a:cubicBezTo>
                  <a:cubicBezTo>
                    <a:pt x="838401" y="460820"/>
                    <a:pt x="879739" y="491680"/>
                    <a:pt x="918982" y="525113"/>
                  </a:cubicBezTo>
                  <a:cubicBezTo>
                    <a:pt x="856213" y="518255"/>
                    <a:pt x="711814" y="516446"/>
                    <a:pt x="536077" y="605980"/>
                  </a:cubicBezTo>
                  <a:cubicBezTo>
                    <a:pt x="536077" y="605980"/>
                    <a:pt x="774393" y="523399"/>
                    <a:pt x="922411" y="528066"/>
                  </a:cubicBezTo>
                  <a:cubicBezTo>
                    <a:pt x="937461" y="541020"/>
                    <a:pt x="952225" y="554164"/>
                    <a:pt x="966607" y="567880"/>
                  </a:cubicBezTo>
                  <a:cubicBezTo>
                    <a:pt x="996706" y="596455"/>
                    <a:pt x="1025472" y="626555"/>
                    <a:pt x="1052523" y="657892"/>
                  </a:cubicBezTo>
                  <a:cubicBezTo>
                    <a:pt x="977847" y="643509"/>
                    <a:pt x="816112" y="627602"/>
                    <a:pt x="670666" y="714851"/>
                  </a:cubicBezTo>
                  <a:cubicBezTo>
                    <a:pt x="670666" y="714851"/>
                    <a:pt x="904409" y="640080"/>
                    <a:pt x="1053856" y="659416"/>
                  </a:cubicBezTo>
                  <a:cubicBezTo>
                    <a:pt x="1081574" y="691705"/>
                    <a:pt x="1107673" y="725424"/>
                    <a:pt x="1131676" y="760381"/>
                  </a:cubicBezTo>
                  <a:cubicBezTo>
                    <a:pt x="1137772" y="769239"/>
                    <a:pt x="1143772" y="778097"/>
                    <a:pt x="1149964" y="786860"/>
                  </a:cubicBezTo>
                  <a:cubicBezTo>
                    <a:pt x="1153774" y="792289"/>
                    <a:pt x="1160536" y="794957"/>
                    <a:pt x="1166823" y="791432"/>
                  </a:cubicBezTo>
                  <a:cubicBezTo>
                    <a:pt x="1172538" y="788194"/>
                    <a:pt x="1174919" y="780383"/>
                    <a:pt x="1171585" y="774668"/>
                  </a:cubicBezTo>
                  <a:cubicBezTo>
                    <a:pt x="1149202" y="737045"/>
                    <a:pt x="1122056" y="701707"/>
                    <a:pt x="1094433" y="667607"/>
                  </a:cubicBezTo>
                  <a:cubicBezTo>
                    <a:pt x="1072144" y="640175"/>
                    <a:pt x="1048618" y="613696"/>
                    <a:pt x="1023948" y="588264"/>
                  </a:cubicBezTo>
                  <a:cubicBezTo>
                    <a:pt x="1000993" y="513493"/>
                    <a:pt x="946795" y="310420"/>
                    <a:pt x="986705" y="175165"/>
                  </a:cubicBezTo>
                  <a:cubicBezTo>
                    <a:pt x="986705" y="175165"/>
                    <a:pt x="885073" y="258985"/>
                    <a:pt x="1018614" y="582739"/>
                  </a:cubicBezTo>
                  <a:cubicBezTo>
                    <a:pt x="1014709" y="578834"/>
                    <a:pt x="1010899" y="574929"/>
                    <a:pt x="1006993" y="571024"/>
                  </a:cubicBezTo>
                  <a:cubicBezTo>
                    <a:pt x="971370" y="535686"/>
                    <a:pt x="933460" y="502539"/>
                    <a:pt x="893836" y="471678"/>
                  </a:cubicBezTo>
                  <a:cubicBezTo>
                    <a:pt x="859165" y="398717"/>
                    <a:pt x="792395" y="241935"/>
                    <a:pt x="772583" y="79629"/>
                  </a:cubicBezTo>
                  <a:cubicBezTo>
                    <a:pt x="772583" y="79629"/>
                    <a:pt x="750390" y="247174"/>
                    <a:pt x="880406" y="461296"/>
                  </a:cubicBezTo>
                  <a:cubicBezTo>
                    <a:pt x="855546" y="442532"/>
                    <a:pt x="830019" y="424529"/>
                    <a:pt x="803825" y="407670"/>
                  </a:cubicBezTo>
                  <a:cubicBezTo>
                    <a:pt x="787918" y="397383"/>
                    <a:pt x="771726" y="387572"/>
                    <a:pt x="755343" y="3780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662" name="Google Shape;5662;p43"/>
          <p:cNvGrpSpPr/>
          <p:nvPr/>
        </p:nvGrpSpPr>
        <p:grpSpPr>
          <a:xfrm>
            <a:off x="228588" y="4374242"/>
            <a:ext cx="1041277" cy="540648"/>
            <a:chOff x="3357591" y="3737185"/>
            <a:chExt cx="1811231" cy="940421"/>
          </a:xfrm>
        </p:grpSpPr>
        <p:sp>
          <p:nvSpPr>
            <p:cNvPr id="5663" name="Google Shape;5663;p43"/>
            <p:cNvSpPr/>
            <p:nvPr/>
          </p:nvSpPr>
          <p:spPr>
            <a:xfrm>
              <a:off x="3357686" y="3737185"/>
              <a:ext cx="1808670" cy="934068"/>
            </a:xfrm>
            <a:custGeom>
              <a:rect b="b" l="l" r="r" t="t"/>
              <a:pathLst>
                <a:path extrusionOk="0" h="934068" w="1808670">
                  <a:moveTo>
                    <a:pt x="1808671" y="617432"/>
                  </a:moveTo>
                  <a:cubicBezTo>
                    <a:pt x="1808671" y="617432"/>
                    <a:pt x="1808671" y="617432"/>
                    <a:pt x="1808671" y="617432"/>
                  </a:cubicBezTo>
                  <a:cubicBezTo>
                    <a:pt x="1808671" y="636768"/>
                    <a:pt x="1806385" y="654199"/>
                    <a:pt x="1800956" y="668582"/>
                  </a:cubicBezTo>
                  <a:cubicBezTo>
                    <a:pt x="1792669" y="690489"/>
                    <a:pt x="1768285" y="676678"/>
                    <a:pt x="1745425" y="673820"/>
                  </a:cubicBezTo>
                  <a:cubicBezTo>
                    <a:pt x="1734852" y="672392"/>
                    <a:pt x="1724660" y="673439"/>
                    <a:pt x="1716564" y="681440"/>
                  </a:cubicBezTo>
                  <a:cubicBezTo>
                    <a:pt x="1636649" y="760879"/>
                    <a:pt x="1560735" y="826792"/>
                    <a:pt x="1460818" y="863463"/>
                  </a:cubicBezTo>
                  <a:cubicBezTo>
                    <a:pt x="1435386" y="872893"/>
                    <a:pt x="1408335" y="880322"/>
                    <a:pt x="1379379" y="885656"/>
                  </a:cubicBezTo>
                  <a:cubicBezTo>
                    <a:pt x="1370616" y="887371"/>
                    <a:pt x="1361567" y="888704"/>
                    <a:pt x="1352328" y="889943"/>
                  </a:cubicBezTo>
                  <a:cubicBezTo>
                    <a:pt x="1318324" y="894419"/>
                    <a:pt x="1283843" y="898705"/>
                    <a:pt x="1248791" y="902611"/>
                  </a:cubicBezTo>
                  <a:cubicBezTo>
                    <a:pt x="1240028" y="903659"/>
                    <a:pt x="1231265" y="904516"/>
                    <a:pt x="1222407" y="905468"/>
                  </a:cubicBezTo>
                  <a:cubicBezTo>
                    <a:pt x="1219835" y="905754"/>
                    <a:pt x="1217264" y="906040"/>
                    <a:pt x="1214692" y="906326"/>
                  </a:cubicBezTo>
                  <a:cubicBezTo>
                    <a:pt x="1206405" y="907278"/>
                    <a:pt x="1198023" y="908135"/>
                    <a:pt x="1189641" y="908993"/>
                  </a:cubicBezTo>
                  <a:cubicBezTo>
                    <a:pt x="1185831" y="909374"/>
                    <a:pt x="1182021" y="909755"/>
                    <a:pt x="1178211" y="910136"/>
                  </a:cubicBezTo>
                  <a:cubicBezTo>
                    <a:pt x="1168876" y="911088"/>
                    <a:pt x="1159542" y="911945"/>
                    <a:pt x="1150208" y="912898"/>
                  </a:cubicBezTo>
                  <a:cubicBezTo>
                    <a:pt x="1140492" y="913850"/>
                    <a:pt x="1130776" y="914707"/>
                    <a:pt x="1121061" y="915660"/>
                  </a:cubicBezTo>
                  <a:cubicBezTo>
                    <a:pt x="1115251" y="916232"/>
                    <a:pt x="1109345" y="916708"/>
                    <a:pt x="1103440" y="917184"/>
                  </a:cubicBezTo>
                  <a:cubicBezTo>
                    <a:pt x="1095153" y="917946"/>
                    <a:pt x="1086866" y="918613"/>
                    <a:pt x="1078484" y="919280"/>
                  </a:cubicBezTo>
                  <a:cubicBezTo>
                    <a:pt x="1068674" y="920137"/>
                    <a:pt x="1058672" y="920899"/>
                    <a:pt x="1048766" y="921661"/>
                  </a:cubicBezTo>
                  <a:cubicBezTo>
                    <a:pt x="1040384" y="922328"/>
                    <a:pt x="1031907" y="922899"/>
                    <a:pt x="1023430" y="923471"/>
                  </a:cubicBezTo>
                  <a:cubicBezTo>
                    <a:pt x="982758" y="926328"/>
                    <a:pt x="941705" y="928709"/>
                    <a:pt x="900462" y="930424"/>
                  </a:cubicBezTo>
                  <a:cubicBezTo>
                    <a:pt x="889889" y="930900"/>
                    <a:pt x="879316" y="931281"/>
                    <a:pt x="868649" y="931662"/>
                  </a:cubicBezTo>
                  <a:cubicBezTo>
                    <a:pt x="866363" y="931757"/>
                    <a:pt x="864076" y="931853"/>
                    <a:pt x="861791" y="931853"/>
                  </a:cubicBezTo>
                  <a:cubicBezTo>
                    <a:pt x="851408" y="932234"/>
                    <a:pt x="841026" y="932519"/>
                    <a:pt x="830644" y="932805"/>
                  </a:cubicBezTo>
                  <a:cubicBezTo>
                    <a:pt x="829596" y="932805"/>
                    <a:pt x="828739" y="932805"/>
                    <a:pt x="827691" y="932805"/>
                  </a:cubicBezTo>
                  <a:cubicBezTo>
                    <a:pt x="815975" y="933091"/>
                    <a:pt x="804259" y="933377"/>
                    <a:pt x="792544" y="933567"/>
                  </a:cubicBezTo>
                  <a:cubicBezTo>
                    <a:pt x="792544" y="933567"/>
                    <a:pt x="792449" y="933567"/>
                    <a:pt x="792449" y="933567"/>
                  </a:cubicBezTo>
                  <a:cubicBezTo>
                    <a:pt x="782352" y="933757"/>
                    <a:pt x="772255" y="933853"/>
                    <a:pt x="762254" y="933948"/>
                  </a:cubicBezTo>
                  <a:cubicBezTo>
                    <a:pt x="761968" y="933948"/>
                    <a:pt x="761683" y="933948"/>
                    <a:pt x="761397" y="933948"/>
                  </a:cubicBezTo>
                  <a:cubicBezTo>
                    <a:pt x="631762" y="934996"/>
                    <a:pt x="502126" y="929281"/>
                    <a:pt x="376682" y="914231"/>
                  </a:cubicBezTo>
                  <a:cubicBezTo>
                    <a:pt x="366300" y="913088"/>
                    <a:pt x="356013" y="911755"/>
                    <a:pt x="345631" y="910326"/>
                  </a:cubicBezTo>
                  <a:cubicBezTo>
                    <a:pt x="330391" y="908326"/>
                    <a:pt x="315341" y="906135"/>
                    <a:pt x="300292" y="903849"/>
                  </a:cubicBezTo>
                  <a:cubicBezTo>
                    <a:pt x="292481" y="902611"/>
                    <a:pt x="284766" y="901373"/>
                    <a:pt x="277051" y="900134"/>
                  </a:cubicBezTo>
                  <a:cubicBezTo>
                    <a:pt x="262668" y="897753"/>
                    <a:pt x="248380" y="895277"/>
                    <a:pt x="234188" y="892609"/>
                  </a:cubicBezTo>
                  <a:cubicBezTo>
                    <a:pt x="227425" y="891371"/>
                    <a:pt x="220758" y="890133"/>
                    <a:pt x="213995" y="888800"/>
                  </a:cubicBezTo>
                  <a:cubicBezTo>
                    <a:pt x="196945" y="885466"/>
                    <a:pt x="179991" y="881942"/>
                    <a:pt x="163227" y="878132"/>
                  </a:cubicBezTo>
                  <a:cubicBezTo>
                    <a:pt x="122079" y="868892"/>
                    <a:pt x="79312" y="856605"/>
                    <a:pt x="51022" y="828602"/>
                  </a:cubicBezTo>
                  <a:cubicBezTo>
                    <a:pt x="28067" y="806027"/>
                    <a:pt x="17494" y="775738"/>
                    <a:pt x="10636" y="745925"/>
                  </a:cubicBezTo>
                  <a:cubicBezTo>
                    <a:pt x="-10795" y="651913"/>
                    <a:pt x="349" y="552186"/>
                    <a:pt x="42355" y="463794"/>
                  </a:cubicBezTo>
                  <a:cubicBezTo>
                    <a:pt x="55309" y="436457"/>
                    <a:pt x="70072" y="409978"/>
                    <a:pt x="86551" y="384546"/>
                  </a:cubicBezTo>
                  <a:cubicBezTo>
                    <a:pt x="175990" y="245767"/>
                    <a:pt x="313817" y="136420"/>
                    <a:pt x="471170" y="70602"/>
                  </a:cubicBezTo>
                  <a:cubicBezTo>
                    <a:pt x="537464" y="42884"/>
                    <a:pt x="607092" y="22882"/>
                    <a:pt x="678149" y="11642"/>
                  </a:cubicBezTo>
                  <a:cubicBezTo>
                    <a:pt x="707009" y="6975"/>
                    <a:pt x="736156" y="3927"/>
                    <a:pt x="765302" y="2308"/>
                  </a:cubicBezTo>
                  <a:cubicBezTo>
                    <a:pt x="768445" y="2117"/>
                    <a:pt x="771493" y="2022"/>
                    <a:pt x="774637" y="1831"/>
                  </a:cubicBezTo>
                  <a:cubicBezTo>
                    <a:pt x="847979" y="-1788"/>
                    <a:pt x="921226" y="22"/>
                    <a:pt x="993998" y="6689"/>
                  </a:cubicBezTo>
                  <a:cubicBezTo>
                    <a:pt x="1006285" y="7832"/>
                    <a:pt x="1018572" y="9070"/>
                    <a:pt x="1030764" y="10499"/>
                  </a:cubicBezTo>
                  <a:lnTo>
                    <a:pt x="1030764" y="10499"/>
                  </a:lnTo>
                  <a:cubicBezTo>
                    <a:pt x="1056386" y="13357"/>
                    <a:pt x="1081913" y="16976"/>
                    <a:pt x="1107345" y="21072"/>
                  </a:cubicBezTo>
                  <a:cubicBezTo>
                    <a:pt x="1108202" y="21262"/>
                    <a:pt x="1109059" y="21358"/>
                    <a:pt x="1109917" y="21548"/>
                  </a:cubicBezTo>
                  <a:cubicBezTo>
                    <a:pt x="1138492" y="26215"/>
                    <a:pt x="1166972" y="31549"/>
                    <a:pt x="1195356" y="37550"/>
                  </a:cubicBezTo>
                  <a:cubicBezTo>
                    <a:pt x="1214120" y="41551"/>
                    <a:pt x="1232694" y="46027"/>
                    <a:pt x="1251268" y="50885"/>
                  </a:cubicBezTo>
                  <a:cubicBezTo>
                    <a:pt x="1267841" y="55267"/>
                    <a:pt x="1284319" y="60029"/>
                    <a:pt x="1300607" y="65173"/>
                  </a:cubicBezTo>
                  <a:cubicBezTo>
                    <a:pt x="1479010" y="121275"/>
                    <a:pt x="1641888" y="226622"/>
                    <a:pt x="1733900" y="373116"/>
                  </a:cubicBezTo>
                  <a:cubicBezTo>
                    <a:pt x="1768094" y="427409"/>
                    <a:pt x="1808385" y="537994"/>
                    <a:pt x="1808480" y="6173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4" name="Google Shape;5664;p43"/>
            <p:cNvSpPr/>
            <p:nvPr/>
          </p:nvSpPr>
          <p:spPr>
            <a:xfrm>
              <a:off x="3357591" y="4121731"/>
              <a:ext cx="1379474" cy="549588"/>
            </a:xfrm>
            <a:custGeom>
              <a:rect b="b" l="l" r="r" t="t"/>
              <a:pathLst>
                <a:path extrusionOk="0" h="549588" w="1379474">
                  <a:moveTo>
                    <a:pt x="1379474" y="501110"/>
                  </a:moveTo>
                  <a:cubicBezTo>
                    <a:pt x="1370711" y="502825"/>
                    <a:pt x="1361663" y="504158"/>
                    <a:pt x="1352423" y="505396"/>
                  </a:cubicBezTo>
                  <a:cubicBezTo>
                    <a:pt x="978853" y="554546"/>
                    <a:pt x="537655" y="577786"/>
                    <a:pt x="163322" y="493586"/>
                  </a:cubicBezTo>
                  <a:cubicBezTo>
                    <a:pt x="122174" y="484346"/>
                    <a:pt x="79407" y="472059"/>
                    <a:pt x="51022" y="444056"/>
                  </a:cubicBezTo>
                  <a:cubicBezTo>
                    <a:pt x="28067" y="421481"/>
                    <a:pt x="17494" y="391192"/>
                    <a:pt x="10636" y="361379"/>
                  </a:cubicBezTo>
                  <a:cubicBezTo>
                    <a:pt x="-10795" y="267367"/>
                    <a:pt x="350" y="167640"/>
                    <a:pt x="42355" y="79248"/>
                  </a:cubicBezTo>
                  <a:cubicBezTo>
                    <a:pt x="55309" y="51911"/>
                    <a:pt x="70072" y="25432"/>
                    <a:pt x="86456" y="0"/>
                  </a:cubicBezTo>
                  <a:cubicBezTo>
                    <a:pt x="72263" y="51911"/>
                    <a:pt x="60357" y="101537"/>
                    <a:pt x="90932" y="156591"/>
                  </a:cubicBezTo>
                  <a:cubicBezTo>
                    <a:pt x="109411" y="189738"/>
                    <a:pt x="140081" y="215170"/>
                    <a:pt x="172085" y="237077"/>
                  </a:cubicBezTo>
                  <a:cubicBezTo>
                    <a:pt x="283528" y="313277"/>
                    <a:pt x="417735" y="355283"/>
                    <a:pt x="553371" y="375094"/>
                  </a:cubicBezTo>
                  <a:cubicBezTo>
                    <a:pt x="689102" y="394907"/>
                    <a:pt x="827120" y="393573"/>
                    <a:pt x="964375" y="389858"/>
                  </a:cubicBezTo>
                  <a:cubicBezTo>
                    <a:pt x="1061339" y="387286"/>
                    <a:pt x="1161161" y="383953"/>
                    <a:pt x="1252220" y="415766"/>
                  </a:cubicBezTo>
                  <a:cubicBezTo>
                    <a:pt x="1300988" y="432816"/>
                    <a:pt x="1346899" y="462725"/>
                    <a:pt x="1379379" y="501015"/>
                  </a:cubicBezTo>
                  <a:close/>
                </a:path>
              </a:pathLst>
            </a:custGeom>
            <a:solidFill>
              <a:srgbClr val="BA6E25">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5" name="Google Shape;5665;p43"/>
            <p:cNvSpPr/>
            <p:nvPr/>
          </p:nvSpPr>
          <p:spPr>
            <a:xfrm>
              <a:off x="3818283" y="3747874"/>
              <a:ext cx="729995" cy="285368"/>
            </a:xfrm>
            <a:custGeom>
              <a:rect b="b" l="l" r="r" t="t"/>
              <a:pathLst>
                <a:path extrusionOk="0" h="285368" w="729995">
                  <a:moveTo>
                    <a:pt x="729996" y="150686"/>
                  </a:moveTo>
                  <a:cubicBezTo>
                    <a:pt x="728567" y="150400"/>
                    <a:pt x="727139" y="150114"/>
                    <a:pt x="725710" y="149733"/>
                  </a:cubicBezTo>
                  <a:cubicBezTo>
                    <a:pt x="686181" y="141065"/>
                    <a:pt x="647033" y="133160"/>
                    <a:pt x="608648" y="126111"/>
                  </a:cubicBezTo>
                  <a:cubicBezTo>
                    <a:pt x="540258" y="113443"/>
                    <a:pt x="474059" y="103156"/>
                    <a:pt x="411575" y="94774"/>
                  </a:cubicBezTo>
                  <a:cubicBezTo>
                    <a:pt x="173450" y="188881"/>
                    <a:pt x="8763" y="280607"/>
                    <a:pt x="191" y="285274"/>
                  </a:cubicBezTo>
                  <a:cubicBezTo>
                    <a:pt x="95" y="285274"/>
                    <a:pt x="0" y="285369"/>
                    <a:pt x="0" y="285369"/>
                  </a:cubicBezTo>
                  <a:cubicBezTo>
                    <a:pt x="60008" y="187262"/>
                    <a:pt x="158877" y="121539"/>
                    <a:pt x="264509" y="77534"/>
                  </a:cubicBezTo>
                  <a:cubicBezTo>
                    <a:pt x="157544" y="66961"/>
                    <a:pt x="69247" y="62198"/>
                    <a:pt x="10573" y="60008"/>
                  </a:cubicBezTo>
                  <a:cubicBezTo>
                    <a:pt x="30480" y="51626"/>
                    <a:pt x="50673" y="44006"/>
                    <a:pt x="71247" y="37148"/>
                  </a:cubicBezTo>
                  <a:cubicBezTo>
                    <a:pt x="118872" y="21050"/>
                    <a:pt x="167926" y="8953"/>
                    <a:pt x="217551" y="1048"/>
                  </a:cubicBezTo>
                  <a:cubicBezTo>
                    <a:pt x="282797" y="4191"/>
                    <a:pt x="347948" y="15335"/>
                    <a:pt x="408813" y="30290"/>
                  </a:cubicBezTo>
                  <a:cubicBezTo>
                    <a:pt x="466916" y="15621"/>
                    <a:pt x="522542" y="6096"/>
                    <a:pt x="570262" y="0"/>
                  </a:cubicBezTo>
                  <a:lnTo>
                    <a:pt x="570262" y="0"/>
                  </a:lnTo>
                  <a:cubicBezTo>
                    <a:pt x="578168" y="857"/>
                    <a:pt x="585978" y="1810"/>
                    <a:pt x="593884" y="2857"/>
                  </a:cubicBezTo>
                  <a:cubicBezTo>
                    <a:pt x="601790" y="3905"/>
                    <a:pt x="609600" y="4953"/>
                    <a:pt x="617506" y="6096"/>
                  </a:cubicBezTo>
                  <a:cubicBezTo>
                    <a:pt x="627317" y="7525"/>
                    <a:pt x="637127" y="8953"/>
                    <a:pt x="646843" y="10573"/>
                  </a:cubicBezTo>
                  <a:cubicBezTo>
                    <a:pt x="598646" y="25908"/>
                    <a:pt x="551879" y="42101"/>
                    <a:pt x="507111" y="58484"/>
                  </a:cubicBezTo>
                  <a:cubicBezTo>
                    <a:pt x="563690" y="76867"/>
                    <a:pt x="613315" y="96774"/>
                    <a:pt x="651224" y="113348"/>
                  </a:cubicBezTo>
                  <a:cubicBezTo>
                    <a:pt x="692468" y="131255"/>
                    <a:pt x="719900" y="145447"/>
                    <a:pt x="727805" y="149543"/>
                  </a:cubicBezTo>
                  <a:cubicBezTo>
                    <a:pt x="728948" y="150114"/>
                    <a:pt x="729710" y="150590"/>
                    <a:pt x="729996" y="15068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6" name="Google Shape;5666;p43"/>
            <p:cNvSpPr/>
            <p:nvPr/>
          </p:nvSpPr>
          <p:spPr>
            <a:xfrm>
              <a:off x="3484885" y="4204408"/>
              <a:ext cx="75295" cy="77914"/>
            </a:xfrm>
            <a:custGeom>
              <a:rect b="b" l="l" r="r" t="t"/>
              <a:pathLst>
                <a:path extrusionOk="0" h="77914" w="75295">
                  <a:moveTo>
                    <a:pt x="37648" y="0"/>
                  </a:moveTo>
                  <a:cubicBezTo>
                    <a:pt x="-12549" y="0"/>
                    <a:pt x="-12549" y="77915"/>
                    <a:pt x="37648" y="77915"/>
                  </a:cubicBezTo>
                  <a:cubicBezTo>
                    <a:pt x="87844" y="77915"/>
                    <a:pt x="87844" y="0"/>
                    <a:pt x="3764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7" name="Google Shape;5667;p43"/>
            <p:cNvSpPr/>
            <p:nvPr/>
          </p:nvSpPr>
          <p:spPr>
            <a:xfrm>
              <a:off x="3537475" y="4073534"/>
              <a:ext cx="64258" cy="66484"/>
            </a:xfrm>
            <a:custGeom>
              <a:rect b="b" l="l" r="r" t="t"/>
              <a:pathLst>
                <a:path extrusionOk="0" h="66484" w="64258">
                  <a:moveTo>
                    <a:pt x="32111" y="0"/>
                  </a:moveTo>
                  <a:cubicBezTo>
                    <a:pt x="-10656" y="0"/>
                    <a:pt x="-10751" y="66484"/>
                    <a:pt x="32111" y="66484"/>
                  </a:cubicBezTo>
                  <a:cubicBezTo>
                    <a:pt x="74974" y="66484"/>
                    <a:pt x="74974" y="0"/>
                    <a:pt x="3211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8" name="Google Shape;5668;p43"/>
            <p:cNvSpPr/>
            <p:nvPr/>
          </p:nvSpPr>
          <p:spPr>
            <a:xfrm>
              <a:off x="3612413" y="4178976"/>
              <a:ext cx="65258" cy="67532"/>
            </a:xfrm>
            <a:custGeom>
              <a:rect b="b" l="l" r="r" t="t"/>
              <a:pathLst>
                <a:path extrusionOk="0" h="67532" w="65258">
                  <a:moveTo>
                    <a:pt x="32611" y="0"/>
                  </a:moveTo>
                  <a:cubicBezTo>
                    <a:pt x="-10823" y="0"/>
                    <a:pt x="-10918" y="67532"/>
                    <a:pt x="32611" y="67532"/>
                  </a:cubicBezTo>
                  <a:cubicBezTo>
                    <a:pt x="76140" y="67532"/>
                    <a:pt x="76140" y="0"/>
                    <a:pt x="3261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69" name="Google Shape;5669;p43"/>
            <p:cNvSpPr/>
            <p:nvPr/>
          </p:nvSpPr>
          <p:spPr>
            <a:xfrm>
              <a:off x="3639964" y="4300705"/>
              <a:ext cx="66544" cy="68865"/>
            </a:xfrm>
            <a:custGeom>
              <a:rect b="b" l="l" r="r" t="t"/>
              <a:pathLst>
                <a:path extrusionOk="0" h="68865" w="66544">
                  <a:moveTo>
                    <a:pt x="33254" y="0"/>
                  </a:moveTo>
                  <a:cubicBezTo>
                    <a:pt x="-11037" y="0"/>
                    <a:pt x="-11132" y="68866"/>
                    <a:pt x="33254" y="68866"/>
                  </a:cubicBezTo>
                  <a:cubicBezTo>
                    <a:pt x="77641" y="68866"/>
                    <a:pt x="77641" y="0"/>
                    <a:pt x="3325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0" name="Google Shape;5670;p43"/>
            <p:cNvSpPr/>
            <p:nvPr/>
          </p:nvSpPr>
          <p:spPr>
            <a:xfrm>
              <a:off x="3830868" y="4331566"/>
              <a:ext cx="61543" cy="63722"/>
            </a:xfrm>
            <a:custGeom>
              <a:rect b="b" l="l" r="r" t="t"/>
              <a:pathLst>
                <a:path extrusionOk="0" h="63722" w="61543">
                  <a:moveTo>
                    <a:pt x="30754" y="0"/>
                  </a:moveTo>
                  <a:cubicBezTo>
                    <a:pt x="-10204" y="0"/>
                    <a:pt x="-10299" y="63722"/>
                    <a:pt x="30754" y="63722"/>
                  </a:cubicBezTo>
                  <a:cubicBezTo>
                    <a:pt x="71807" y="63722"/>
                    <a:pt x="71807" y="0"/>
                    <a:pt x="3075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1" name="Google Shape;5671;p43"/>
            <p:cNvSpPr/>
            <p:nvPr/>
          </p:nvSpPr>
          <p:spPr>
            <a:xfrm>
              <a:off x="3857253" y="4190882"/>
              <a:ext cx="55828" cy="57721"/>
            </a:xfrm>
            <a:custGeom>
              <a:rect b="b" l="l" r="r" t="t"/>
              <a:pathLst>
                <a:path extrusionOk="0" h="57721" w="55828">
                  <a:moveTo>
                    <a:pt x="27896" y="0"/>
                  </a:moveTo>
                  <a:cubicBezTo>
                    <a:pt x="-9251" y="0"/>
                    <a:pt x="-9346" y="57722"/>
                    <a:pt x="27896" y="57722"/>
                  </a:cubicBezTo>
                  <a:cubicBezTo>
                    <a:pt x="65139" y="57722"/>
                    <a:pt x="65139" y="0"/>
                    <a:pt x="2789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2" name="Google Shape;5672;p43"/>
            <p:cNvSpPr/>
            <p:nvPr/>
          </p:nvSpPr>
          <p:spPr>
            <a:xfrm>
              <a:off x="3818283" y="3785022"/>
              <a:ext cx="351758" cy="248221"/>
            </a:xfrm>
            <a:custGeom>
              <a:rect b="b" l="l" r="r" t="t"/>
              <a:pathLst>
                <a:path extrusionOk="0" h="248221" w="351758">
                  <a:moveTo>
                    <a:pt x="71152" y="0"/>
                  </a:moveTo>
                  <a:cubicBezTo>
                    <a:pt x="147352" y="857"/>
                    <a:pt x="279368" y="6667"/>
                    <a:pt x="351758" y="35719"/>
                  </a:cubicBezTo>
                  <a:cubicBezTo>
                    <a:pt x="351758" y="35719"/>
                    <a:pt x="67151" y="174498"/>
                    <a:pt x="191" y="248126"/>
                  </a:cubicBezTo>
                  <a:cubicBezTo>
                    <a:pt x="95" y="248126"/>
                    <a:pt x="0" y="248222"/>
                    <a:pt x="0" y="248222"/>
                  </a:cubicBezTo>
                  <a:cubicBezTo>
                    <a:pt x="60008" y="150114"/>
                    <a:pt x="158877" y="84392"/>
                    <a:pt x="264509" y="40386"/>
                  </a:cubicBezTo>
                  <a:cubicBezTo>
                    <a:pt x="157544" y="29813"/>
                    <a:pt x="69247" y="25051"/>
                    <a:pt x="10573" y="22860"/>
                  </a:cubicBezTo>
                  <a:cubicBezTo>
                    <a:pt x="30480" y="14478"/>
                    <a:pt x="50673" y="6858"/>
                    <a:pt x="712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3" name="Google Shape;5673;p43"/>
            <p:cNvSpPr/>
            <p:nvPr/>
          </p:nvSpPr>
          <p:spPr>
            <a:xfrm>
              <a:off x="4237193" y="3753970"/>
              <a:ext cx="311086" cy="144589"/>
            </a:xfrm>
            <a:custGeom>
              <a:rect b="b" l="l" r="r" t="t"/>
              <a:pathLst>
                <a:path extrusionOk="0" h="144589" w="311086">
                  <a:moveTo>
                    <a:pt x="311087" y="144590"/>
                  </a:moveTo>
                  <a:lnTo>
                    <a:pt x="0" y="61436"/>
                  </a:lnTo>
                  <a:lnTo>
                    <a:pt x="198596" y="0"/>
                  </a:lnTo>
                  <a:cubicBezTo>
                    <a:pt x="208407" y="1429"/>
                    <a:pt x="218218" y="2857"/>
                    <a:pt x="227933" y="4477"/>
                  </a:cubicBezTo>
                  <a:cubicBezTo>
                    <a:pt x="179737" y="19812"/>
                    <a:pt x="132969" y="36005"/>
                    <a:pt x="88202" y="52388"/>
                  </a:cubicBezTo>
                  <a:cubicBezTo>
                    <a:pt x="144780" y="70771"/>
                    <a:pt x="194405" y="90678"/>
                    <a:pt x="232315" y="107252"/>
                  </a:cubicBezTo>
                  <a:cubicBezTo>
                    <a:pt x="273558" y="125159"/>
                    <a:pt x="300990" y="139351"/>
                    <a:pt x="308896" y="143447"/>
                  </a:cubicBezTo>
                  <a:cubicBezTo>
                    <a:pt x="310039" y="144018"/>
                    <a:pt x="310801" y="144494"/>
                    <a:pt x="311087" y="144590"/>
                  </a:cubicBezTo>
                  <a:close/>
                </a:path>
              </a:pathLst>
            </a:custGeom>
            <a:solidFill>
              <a:srgbClr val="BA6E25">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4" name="Google Shape;5674;p43"/>
            <p:cNvSpPr/>
            <p:nvPr/>
          </p:nvSpPr>
          <p:spPr>
            <a:xfrm>
              <a:off x="3939610" y="3844531"/>
              <a:ext cx="1229212" cy="833075"/>
            </a:xfrm>
            <a:custGeom>
              <a:rect b="b" l="l" r="r" t="t"/>
              <a:pathLst>
                <a:path extrusionOk="0" h="833075" w="1229212">
                  <a:moveTo>
                    <a:pt x="164138" y="232718"/>
                  </a:moveTo>
                  <a:cubicBezTo>
                    <a:pt x="265484" y="125752"/>
                    <a:pt x="402168" y="48600"/>
                    <a:pt x="541519" y="13643"/>
                  </a:cubicBezTo>
                  <a:cubicBezTo>
                    <a:pt x="813934" y="-54746"/>
                    <a:pt x="1083110" y="144040"/>
                    <a:pt x="1192362" y="385309"/>
                  </a:cubicBezTo>
                  <a:cubicBezTo>
                    <a:pt x="1253988" y="521421"/>
                    <a:pt x="1250845" y="725161"/>
                    <a:pt x="1085110" y="785549"/>
                  </a:cubicBezTo>
                  <a:cubicBezTo>
                    <a:pt x="1043105" y="800884"/>
                    <a:pt x="997385" y="801837"/>
                    <a:pt x="952618" y="802694"/>
                  </a:cubicBezTo>
                  <a:cubicBezTo>
                    <a:pt x="799741" y="805456"/>
                    <a:pt x="646770" y="819363"/>
                    <a:pt x="493894" y="824221"/>
                  </a:cubicBezTo>
                  <a:cubicBezTo>
                    <a:pt x="371593" y="828126"/>
                    <a:pt x="197475" y="857844"/>
                    <a:pt x="91081" y="780596"/>
                  </a:cubicBezTo>
                  <a:cubicBezTo>
                    <a:pt x="24120" y="731923"/>
                    <a:pt x="-6550" y="654771"/>
                    <a:pt x="1165" y="573904"/>
                  </a:cubicBezTo>
                  <a:cubicBezTo>
                    <a:pt x="13833" y="442744"/>
                    <a:pt x="75365" y="326254"/>
                    <a:pt x="164043" y="232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5" name="Google Shape;5675;p43"/>
            <p:cNvSpPr/>
            <p:nvPr/>
          </p:nvSpPr>
          <p:spPr>
            <a:xfrm>
              <a:off x="4013029" y="3894663"/>
              <a:ext cx="1091689" cy="732057"/>
            </a:xfrm>
            <a:custGeom>
              <a:rect b="b" l="l" r="r" t="t"/>
              <a:pathLst>
                <a:path extrusionOk="0" h="732057" w="1091689">
                  <a:moveTo>
                    <a:pt x="963495" y="689792"/>
                  </a:moveTo>
                  <a:cubicBezTo>
                    <a:pt x="926157" y="703223"/>
                    <a:pt x="885580" y="704175"/>
                    <a:pt x="845766" y="704937"/>
                  </a:cubicBezTo>
                  <a:cubicBezTo>
                    <a:pt x="709939" y="707509"/>
                    <a:pt x="574208" y="719796"/>
                    <a:pt x="438382" y="724178"/>
                  </a:cubicBezTo>
                  <a:cubicBezTo>
                    <a:pt x="356276" y="726749"/>
                    <a:pt x="247882" y="742466"/>
                    <a:pt x="159013" y="720653"/>
                  </a:cubicBezTo>
                  <a:cubicBezTo>
                    <a:pt x="130343" y="713605"/>
                    <a:pt x="103768" y="702651"/>
                    <a:pt x="80718" y="686173"/>
                  </a:cubicBezTo>
                  <a:cubicBezTo>
                    <a:pt x="21282" y="643501"/>
                    <a:pt x="-5960" y="575778"/>
                    <a:pt x="1089" y="504722"/>
                  </a:cubicBezTo>
                  <a:cubicBezTo>
                    <a:pt x="12424" y="389564"/>
                    <a:pt x="67192" y="287171"/>
                    <a:pt x="146059" y="204875"/>
                  </a:cubicBezTo>
                  <a:cubicBezTo>
                    <a:pt x="236071" y="110863"/>
                    <a:pt x="357610" y="42950"/>
                    <a:pt x="481435" y="12089"/>
                  </a:cubicBezTo>
                  <a:cubicBezTo>
                    <a:pt x="627739" y="-24392"/>
                    <a:pt x="772804" y="24947"/>
                    <a:pt x="886057" y="116387"/>
                  </a:cubicBezTo>
                  <a:cubicBezTo>
                    <a:pt x="960256" y="176204"/>
                    <a:pt x="1020835" y="254214"/>
                    <a:pt x="1059126" y="338034"/>
                  </a:cubicBezTo>
                  <a:cubicBezTo>
                    <a:pt x="1113704" y="457573"/>
                    <a:pt x="1110752" y="636548"/>
                    <a:pt x="963590" y="68979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6" name="Google Shape;5676;p43"/>
            <p:cNvSpPr/>
            <p:nvPr/>
          </p:nvSpPr>
          <p:spPr>
            <a:xfrm>
              <a:off x="4172042" y="4011145"/>
              <a:ext cx="932580" cy="615575"/>
            </a:xfrm>
            <a:custGeom>
              <a:rect b="b" l="l" r="r" t="t"/>
              <a:pathLst>
                <a:path extrusionOk="0" h="615575" w="932580">
                  <a:moveTo>
                    <a:pt x="804482" y="573310"/>
                  </a:moveTo>
                  <a:cubicBezTo>
                    <a:pt x="767144" y="586740"/>
                    <a:pt x="726567" y="587693"/>
                    <a:pt x="686753" y="588455"/>
                  </a:cubicBezTo>
                  <a:cubicBezTo>
                    <a:pt x="550926" y="591026"/>
                    <a:pt x="415195" y="603313"/>
                    <a:pt x="279368" y="607695"/>
                  </a:cubicBezTo>
                  <a:cubicBezTo>
                    <a:pt x="197263" y="610267"/>
                    <a:pt x="88868" y="625983"/>
                    <a:pt x="0" y="604171"/>
                  </a:cubicBezTo>
                  <a:cubicBezTo>
                    <a:pt x="92297" y="599408"/>
                    <a:pt x="184213" y="589312"/>
                    <a:pt x="275368" y="573977"/>
                  </a:cubicBezTo>
                  <a:cubicBezTo>
                    <a:pt x="331184" y="564547"/>
                    <a:pt x="387001" y="553117"/>
                    <a:pt x="439198" y="531305"/>
                  </a:cubicBezTo>
                  <a:cubicBezTo>
                    <a:pt x="539782" y="489013"/>
                    <a:pt x="622459" y="408242"/>
                    <a:pt x="672084" y="311087"/>
                  </a:cubicBezTo>
                  <a:cubicBezTo>
                    <a:pt x="720662" y="216027"/>
                    <a:pt x="738092" y="106204"/>
                    <a:pt x="726948" y="0"/>
                  </a:cubicBezTo>
                  <a:cubicBezTo>
                    <a:pt x="801148" y="59817"/>
                    <a:pt x="861727" y="137827"/>
                    <a:pt x="900017" y="221647"/>
                  </a:cubicBezTo>
                  <a:cubicBezTo>
                    <a:pt x="954596" y="341186"/>
                    <a:pt x="951643" y="520160"/>
                    <a:pt x="804482" y="57340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7" name="Google Shape;5677;p43"/>
            <p:cNvSpPr/>
            <p:nvPr/>
          </p:nvSpPr>
          <p:spPr>
            <a:xfrm>
              <a:off x="4164072" y="4094982"/>
              <a:ext cx="91876" cy="97070"/>
            </a:xfrm>
            <a:custGeom>
              <a:rect b="b" l="l" r="r" t="t"/>
              <a:pathLst>
                <a:path extrusionOk="0" h="97070" w="91876">
                  <a:moveTo>
                    <a:pt x="76931" y="7984"/>
                  </a:moveTo>
                  <a:cubicBezTo>
                    <a:pt x="62643" y="-3065"/>
                    <a:pt x="39688" y="-3160"/>
                    <a:pt x="26924" y="10937"/>
                  </a:cubicBezTo>
                  <a:cubicBezTo>
                    <a:pt x="18637" y="20081"/>
                    <a:pt x="10446" y="29129"/>
                    <a:pt x="5208" y="40274"/>
                  </a:cubicBezTo>
                  <a:cubicBezTo>
                    <a:pt x="1016" y="49227"/>
                    <a:pt x="-1841" y="59514"/>
                    <a:pt x="1397" y="69325"/>
                  </a:cubicBezTo>
                  <a:cubicBezTo>
                    <a:pt x="3969" y="77326"/>
                    <a:pt x="8255" y="83803"/>
                    <a:pt x="14923" y="88946"/>
                  </a:cubicBezTo>
                  <a:cubicBezTo>
                    <a:pt x="21304" y="93899"/>
                    <a:pt x="29496" y="97424"/>
                    <a:pt x="37783" y="97043"/>
                  </a:cubicBezTo>
                  <a:cubicBezTo>
                    <a:pt x="48165" y="96566"/>
                    <a:pt x="56737" y="92852"/>
                    <a:pt x="64453" y="85994"/>
                  </a:cubicBezTo>
                  <a:cubicBezTo>
                    <a:pt x="73787" y="77707"/>
                    <a:pt x="80264" y="67610"/>
                    <a:pt x="86741" y="57038"/>
                  </a:cubicBezTo>
                  <a:cubicBezTo>
                    <a:pt x="96647" y="40750"/>
                    <a:pt x="91599" y="19223"/>
                    <a:pt x="76931" y="78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8" name="Google Shape;5678;p43"/>
            <p:cNvSpPr/>
            <p:nvPr/>
          </p:nvSpPr>
          <p:spPr>
            <a:xfrm>
              <a:off x="4095747" y="4217435"/>
              <a:ext cx="78676" cy="86318"/>
            </a:xfrm>
            <a:custGeom>
              <a:rect b="b" l="l" r="r" t="t"/>
              <a:pathLst>
                <a:path extrusionOk="0" h="86318" w="78676">
                  <a:moveTo>
                    <a:pt x="71628" y="56886"/>
                  </a:moveTo>
                  <a:cubicBezTo>
                    <a:pt x="75914" y="50695"/>
                    <a:pt x="78676" y="44123"/>
                    <a:pt x="78676" y="36026"/>
                  </a:cubicBezTo>
                  <a:cubicBezTo>
                    <a:pt x="78676" y="27168"/>
                    <a:pt x="74771" y="16595"/>
                    <a:pt x="68104" y="10595"/>
                  </a:cubicBezTo>
                  <a:cubicBezTo>
                    <a:pt x="61246" y="4308"/>
                    <a:pt x="52197" y="-359"/>
                    <a:pt x="42672" y="22"/>
                  </a:cubicBezTo>
                  <a:cubicBezTo>
                    <a:pt x="33338" y="403"/>
                    <a:pt x="23717" y="3546"/>
                    <a:pt x="17240" y="10595"/>
                  </a:cubicBezTo>
                  <a:cubicBezTo>
                    <a:pt x="7906" y="20786"/>
                    <a:pt x="0" y="34026"/>
                    <a:pt x="0" y="48218"/>
                  </a:cubicBezTo>
                  <a:cubicBezTo>
                    <a:pt x="0" y="60220"/>
                    <a:pt x="5715" y="71554"/>
                    <a:pt x="15145" y="78889"/>
                  </a:cubicBezTo>
                  <a:cubicBezTo>
                    <a:pt x="19241" y="82127"/>
                    <a:pt x="21431" y="83651"/>
                    <a:pt x="27051" y="85175"/>
                  </a:cubicBezTo>
                  <a:cubicBezTo>
                    <a:pt x="32671" y="86699"/>
                    <a:pt x="38195" y="86699"/>
                    <a:pt x="43815" y="85175"/>
                  </a:cubicBezTo>
                  <a:cubicBezTo>
                    <a:pt x="43910" y="85175"/>
                    <a:pt x="44101" y="85080"/>
                    <a:pt x="44196" y="84985"/>
                  </a:cubicBezTo>
                  <a:cubicBezTo>
                    <a:pt x="47149" y="83937"/>
                    <a:pt x="49149" y="83080"/>
                    <a:pt x="50959" y="82127"/>
                  </a:cubicBezTo>
                  <a:cubicBezTo>
                    <a:pt x="51245" y="82032"/>
                    <a:pt x="51530" y="81842"/>
                    <a:pt x="51816" y="81746"/>
                  </a:cubicBezTo>
                  <a:cubicBezTo>
                    <a:pt x="51530" y="81842"/>
                    <a:pt x="51245" y="82032"/>
                    <a:pt x="50959" y="82127"/>
                  </a:cubicBezTo>
                  <a:cubicBezTo>
                    <a:pt x="51911" y="81651"/>
                    <a:pt x="52864" y="80984"/>
                    <a:pt x="53912" y="80318"/>
                  </a:cubicBezTo>
                  <a:cubicBezTo>
                    <a:pt x="53912" y="80318"/>
                    <a:pt x="53721" y="80413"/>
                    <a:pt x="53626" y="80508"/>
                  </a:cubicBezTo>
                  <a:cubicBezTo>
                    <a:pt x="56198" y="78603"/>
                    <a:pt x="59341" y="76603"/>
                    <a:pt x="61627" y="74412"/>
                  </a:cubicBezTo>
                  <a:cubicBezTo>
                    <a:pt x="65342" y="70697"/>
                    <a:pt x="67532" y="66411"/>
                    <a:pt x="69533" y="61649"/>
                  </a:cubicBezTo>
                  <a:cubicBezTo>
                    <a:pt x="69914" y="60696"/>
                    <a:pt x="70294" y="59744"/>
                    <a:pt x="70580" y="58791"/>
                  </a:cubicBezTo>
                  <a:cubicBezTo>
                    <a:pt x="71247" y="57553"/>
                    <a:pt x="72104" y="56315"/>
                    <a:pt x="72961" y="55172"/>
                  </a:cubicBezTo>
                  <a:cubicBezTo>
                    <a:pt x="72485" y="55743"/>
                    <a:pt x="72009" y="56315"/>
                    <a:pt x="71628" y="569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79" name="Google Shape;5679;p43"/>
            <p:cNvSpPr/>
            <p:nvPr/>
          </p:nvSpPr>
          <p:spPr>
            <a:xfrm>
              <a:off x="4197864" y="4197475"/>
              <a:ext cx="78833" cy="83682"/>
            </a:xfrm>
            <a:custGeom>
              <a:rect b="b" l="l" r="r" t="t"/>
              <a:pathLst>
                <a:path extrusionOk="0" h="83682" w="78833">
                  <a:moveTo>
                    <a:pt x="77525" y="25506"/>
                  </a:moveTo>
                  <a:cubicBezTo>
                    <a:pt x="75334" y="17505"/>
                    <a:pt x="69143" y="8742"/>
                    <a:pt x="61618" y="4837"/>
                  </a:cubicBezTo>
                  <a:cubicBezTo>
                    <a:pt x="53617" y="550"/>
                    <a:pt x="43806" y="-1545"/>
                    <a:pt x="34948" y="1312"/>
                  </a:cubicBezTo>
                  <a:cubicBezTo>
                    <a:pt x="32186" y="2455"/>
                    <a:pt x="29423" y="3598"/>
                    <a:pt x="26661" y="4837"/>
                  </a:cubicBezTo>
                  <a:cubicBezTo>
                    <a:pt x="21423" y="7885"/>
                    <a:pt x="17327" y="12076"/>
                    <a:pt x="14279" y="17219"/>
                  </a:cubicBezTo>
                  <a:cubicBezTo>
                    <a:pt x="11135" y="21886"/>
                    <a:pt x="7897" y="26554"/>
                    <a:pt x="4754" y="31221"/>
                  </a:cubicBezTo>
                  <a:cubicBezTo>
                    <a:pt x="2182" y="35221"/>
                    <a:pt x="848" y="39508"/>
                    <a:pt x="658" y="44175"/>
                  </a:cubicBezTo>
                  <a:cubicBezTo>
                    <a:pt x="-390" y="48842"/>
                    <a:pt x="-199" y="53414"/>
                    <a:pt x="1325" y="58081"/>
                  </a:cubicBezTo>
                  <a:cubicBezTo>
                    <a:pt x="3515" y="66178"/>
                    <a:pt x="9802" y="74941"/>
                    <a:pt x="17327" y="78846"/>
                  </a:cubicBezTo>
                  <a:cubicBezTo>
                    <a:pt x="25423" y="83132"/>
                    <a:pt x="35234" y="85228"/>
                    <a:pt x="44187" y="82370"/>
                  </a:cubicBezTo>
                  <a:cubicBezTo>
                    <a:pt x="53045" y="79513"/>
                    <a:pt x="59808" y="74274"/>
                    <a:pt x="64952" y="66368"/>
                  </a:cubicBezTo>
                  <a:cubicBezTo>
                    <a:pt x="68000" y="61606"/>
                    <a:pt x="71143" y="56938"/>
                    <a:pt x="74191" y="52176"/>
                  </a:cubicBezTo>
                  <a:cubicBezTo>
                    <a:pt x="78953" y="44842"/>
                    <a:pt x="79906" y="33697"/>
                    <a:pt x="77715" y="255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0" name="Google Shape;5680;p43"/>
            <p:cNvSpPr/>
            <p:nvPr/>
          </p:nvSpPr>
          <p:spPr>
            <a:xfrm>
              <a:off x="4087843" y="4390218"/>
              <a:ext cx="74081" cy="85630"/>
            </a:xfrm>
            <a:custGeom>
              <a:rect b="b" l="l" r="r" t="t"/>
              <a:pathLst>
                <a:path extrusionOk="0" h="85630" w="74081">
                  <a:moveTo>
                    <a:pt x="69340" y="17358"/>
                  </a:moveTo>
                  <a:cubicBezTo>
                    <a:pt x="65054" y="10024"/>
                    <a:pt x="56672" y="3071"/>
                    <a:pt x="48290" y="1166"/>
                  </a:cubicBezTo>
                  <a:cubicBezTo>
                    <a:pt x="39336" y="-930"/>
                    <a:pt x="29240" y="-454"/>
                    <a:pt x="21239" y="4690"/>
                  </a:cubicBezTo>
                  <a:cubicBezTo>
                    <a:pt x="13714" y="9548"/>
                    <a:pt x="7237" y="16691"/>
                    <a:pt x="5046" y="25740"/>
                  </a:cubicBezTo>
                  <a:cubicBezTo>
                    <a:pt x="3713" y="31265"/>
                    <a:pt x="2094" y="36884"/>
                    <a:pt x="1236" y="42504"/>
                  </a:cubicBezTo>
                  <a:cubicBezTo>
                    <a:pt x="-192" y="47076"/>
                    <a:pt x="-383" y="51553"/>
                    <a:pt x="665" y="56125"/>
                  </a:cubicBezTo>
                  <a:cubicBezTo>
                    <a:pt x="855" y="60697"/>
                    <a:pt x="2189" y="64888"/>
                    <a:pt x="4665" y="68793"/>
                  </a:cubicBezTo>
                  <a:cubicBezTo>
                    <a:pt x="8761" y="75080"/>
                    <a:pt x="14000" y="79842"/>
                    <a:pt x="20953" y="82700"/>
                  </a:cubicBezTo>
                  <a:cubicBezTo>
                    <a:pt x="27716" y="85557"/>
                    <a:pt x="36003" y="86700"/>
                    <a:pt x="43146" y="84414"/>
                  </a:cubicBezTo>
                  <a:cubicBezTo>
                    <a:pt x="51052" y="81842"/>
                    <a:pt x="59910" y="76699"/>
                    <a:pt x="63530" y="68698"/>
                  </a:cubicBezTo>
                  <a:cubicBezTo>
                    <a:pt x="67150" y="60697"/>
                    <a:pt x="69912" y="52601"/>
                    <a:pt x="72769" y="44409"/>
                  </a:cubicBezTo>
                  <a:cubicBezTo>
                    <a:pt x="75627" y="36122"/>
                    <a:pt x="73531" y="24692"/>
                    <a:pt x="69245" y="17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1" name="Google Shape;5681;p43"/>
            <p:cNvSpPr/>
            <p:nvPr/>
          </p:nvSpPr>
          <p:spPr>
            <a:xfrm>
              <a:off x="4138600" y="4478250"/>
              <a:ext cx="69402" cy="77630"/>
            </a:xfrm>
            <a:custGeom>
              <a:rect b="b" l="l" r="r" t="t"/>
              <a:pathLst>
                <a:path extrusionOk="0" h="77630" w="69402">
                  <a:moveTo>
                    <a:pt x="68304" y="37339"/>
                  </a:moveTo>
                  <a:cubicBezTo>
                    <a:pt x="66970" y="32196"/>
                    <a:pt x="65541" y="28005"/>
                    <a:pt x="63255" y="22861"/>
                  </a:cubicBezTo>
                  <a:cubicBezTo>
                    <a:pt x="62208" y="20480"/>
                    <a:pt x="61065" y="18099"/>
                    <a:pt x="59922" y="15717"/>
                  </a:cubicBezTo>
                  <a:cubicBezTo>
                    <a:pt x="57921" y="12003"/>
                    <a:pt x="55159" y="8955"/>
                    <a:pt x="51635" y="6669"/>
                  </a:cubicBezTo>
                  <a:cubicBezTo>
                    <a:pt x="48492" y="3811"/>
                    <a:pt x="44872" y="1906"/>
                    <a:pt x="40681" y="954"/>
                  </a:cubicBezTo>
                  <a:cubicBezTo>
                    <a:pt x="33537" y="-666"/>
                    <a:pt x="26584" y="-285"/>
                    <a:pt x="19726" y="2573"/>
                  </a:cubicBezTo>
                  <a:cubicBezTo>
                    <a:pt x="13535" y="5145"/>
                    <a:pt x="7629" y="9621"/>
                    <a:pt x="4391" y="15717"/>
                  </a:cubicBezTo>
                  <a:cubicBezTo>
                    <a:pt x="390" y="23242"/>
                    <a:pt x="-1324" y="32100"/>
                    <a:pt x="1152" y="40482"/>
                  </a:cubicBezTo>
                  <a:cubicBezTo>
                    <a:pt x="3343" y="48007"/>
                    <a:pt x="6201" y="55056"/>
                    <a:pt x="9820" y="62009"/>
                  </a:cubicBezTo>
                  <a:cubicBezTo>
                    <a:pt x="13249" y="68581"/>
                    <a:pt x="21727" y="75058"/>
                    <a:pt x="28965" y="76677"/>
                  </a:cubicBezTo>
                  <a:cubicBezTo>
                    <a:pt x="36109" y="78297"/>
                    <a:pt x="42967" y="77916"/>
                    <a:pt x="49825" y="75058"/>
                  </a:cubicBezTo>
                  <a:cubicBezTo>
                    <a:pt x="55921" y="72486"/>
                    <a:pt x="61922" y="68010"/>
                    <a:pt x="65161" y="62009"/>
                  </a:cubicBezTo>
                  <a:cubicBezTo>
                    <a:pt x="69256" y="54294"/>
                    <a:pt x="70494" y="45912"/>
                    <a:pt x="68399" y="37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2" name="Google Shape;5682;p43"/>
            <p:cNvSpPr/>
            <p:nvPr/>
          </p:nvSpPr>
          <p:spPr>
            <a:xfrm>
              <a:off x="4754651" y="3972675"/>
              <a:ext cx="94314" cy="81639"/>
            </a:xfrm>
            <a:custGeom>
              <a:rect b="b" l="l" r="r" t="t"/>
              <a:pathLst>
                <a:path extrusionOk="0" h="81639" w="94314">
                  <a:moveTo>
                    <a:pt x="84998" y="26564"/>
                  </a:moveTo>
                  <a:cubicBezTo>
                    <a:pt x="78616" y="21040"/>
                    <a:pt x="72234" y="15801"/>
                    <a:pt x="64615" y="12086"/>
                  </a:cubicBezTo>
                  <a:cubicBezTo>
                    <a:pt x="58900" y="9229"/>
                    <a:pt x="52899" y="6848"/>
                    <a:pt x="46993" y="4181"/>
                  </a:cubicBezTo>
                  <a:cubicBezTo>
                    <a:pt x="39088" y="656"/>
                    <a:pt x="31658" y="-1344"/>
                    <a:pt x="22990" y="1037"/>
                  </a:cubicBezTo>
                  <a:cubicBezTo>
                    <a:pt x="15751" y="3038"/>
                    <a:pt x="7941" y="8657"/>
                    <a:pt x="4321" y="15420"/>
                  </a:cubicBezTo>
                  <a:cubicBezTo>
                    <a:pt x="511" y="22659"/>
                    <a:pt x="-1394" y="31422"/>
                    <a:pt x="1178" y="39423"/>
                  </a:cubicBezTo>
                  <a:cubicBezTo>
                    <a:pt x="3845" y="47615"/>
                    <a:pt x="8608" y="52949"/>
                    <a:pt x="15561" y="58092"/>
                  </a:cubicBezTo>
                  <a:cubicBezTo>
                    <a:pt x="20704" y="61902"/>
                    <a:pt x="25752" y="65998"/>
                    <a:pt x="31086" y="69617"/>
                  </a:cubicBezTo>
                  <a:cubicBezTo>
                    <a:pt x="38135" y="74380"/>
                    <a:pt x="45850" y="77428"/>
                    <a:pt x="53851" y="80285"/>
                  </a:cubicBezTo>
                  <a:cubicBezTo>
                    <a:pt x="66615" y="84857"/>
                    <a:pt x="83855" y="77333"/>
                    <a:pt x="90142" y="65522"/>
                  </a:cubicBezTo>
                  <a:cubicBezTo>
                    <a:pt x="96523" y="53520"/>
                    <a:pt x="96142" y="36089"/>
                    <a:pt x="85093" y="265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3" name="Google Shape;5683;p43"/>
            <p:cNvSpPr/>
            <p:nvPr/>
          </p:nvSpPr>
          <p:spPr>
            <a:xfrm>
              <a:off x="4892965" y="4063604"/>
              <a:ext cx="71849" cy="69580"/>
            </a:xfrm>
            <a:custGeom>
              <a:rect b="b" l="l" r="r" t="t"/>
              <a:pathLst>
                <a:path extrusionOk="0" h="69580" w="71849">
                  <a:moveTo>
                    <a:pt x="70890" y="30790"/>
                  </a:moveTo>
                  <a:cubicBezTo>
                    <a:pt x="69461" y="25646"/>
                    <a:pt x="66794" y="21074"/>
                    <a:pt x="62984" y="17264"/>
                  </a:cubicBezTo>
                  <a:cubicBezTo>
                    <a:pt x="61651" y="15740"/>
                    <a:pt x="60412" y="14026"/>
                    <a:pt x="58888" y="12597"/>
                  </a:cubicBezTo>
                  <a:cubicBezTo>
                    <a:pt x="56507" y="10216"/>
                    <a:pt x="53459" y="8311"/>
                    <a:pt x="50602" y="6310"/>
                  </a:cubicBezTo>
                  <a:cubicBezTo>
                    <a:pt x="49744" y="5644"/>
                    <a:pt x="48792" y="5072"/>
                    <a:pt x="47935" y="4405"/>
                  </a:cubicBezTo>
                  <a:cubicBezTo>
                    <a:pt x="44315" y="2119"/>
                    <a:pt x="40315" y="786"/>
                    <a:pt x="36124" y="595"/>
                  </a:cubicBezTo>
                  <a:cubicBezTo>
                    <a:pt x="31933" y="-357"/>
                    <a:pt x="27646" y="-167"/>
                    <a:pt x="23455" y="1167"/>
                  </a:cubicBezTo>
                  <a:cubicBezTo>
                    <a:pt x="20884" y="2215"/>
                    <a:pt x="18407" y="3262"/>
                    <a:pt x="15835" y="4405"/>
                  </a:cubicBezTo>
                  <a:cubicBezTo>
                    <a:pt x="12121" y="6406"/>
                    <a:pt x="9168" y="9168"/>
                    <a:pt x="6882" y="12597"/>
                  </a:cubicBezTo>
                  <a:cubicBezTo>
                    <a:pt x="4882" y="14597"/>
                    <a:pt x="3548" y="16883"/>
                    <a:pt x="2786" y="19645"/>
                  </a:cubicBezTo>
                  <a:cubicBezTo>
                    <a:pt x="786" y="23455"/>
                    <a:pt x="-167" y="27551"/>
                    <a:pt x="24" y="31933"/>
                  </a:cubicBezTo>
                  <a:cubicBezTo>
                    <a:pt x="405" y="34790"/>
                    <a:pt x="786" y="37552"/>
                    <a:pt x="1167" y="40410"/>
                  </a:cubicBezTo>
                  <a:cubicBezTo>
                    <a:pt x="2691" y="45839"/>
                    <a:pt x="5453" y="50506"/>
                    <a:pt x="9358" y="54412"/>
                  </a:cubicBezTo>
                  <a:cubicBezTo>
                    <a:pt x="12787" y="57079"/>
                    <a:pt x="16597" y="60889"/>
                    <a:pt x="20122" y="62794"/>
                  </a:cubicBezTo>
                  <a:cubicBezTo>
                    <a:pt x="21932" y="63746"/>
                    <a:pt x="23932" y="64508"/>
                    <a:pt x="25837" y="65365"/>
                  </a:cubicBezTo>
                  <a:cubicBezTo>
                    <a:pt x="29361" y="67556"/>
                    <a:pt x="33171" y="68794"/>
                    <a:pt x="37171" y="68985"/>
                  </a:cubicBezTo>
                  <a:cubicBezTo>
                    <a:pt x="41267" y="69937"/>
                    <a:pt x="45268" y="69747"/>
                    <a:pt x="49363" y="68413"/>
                  </a:cubicBezTo>
                  <a:cubicBezTo>
                    <a:pt x="51840" y="67366"/>
                    <a:pt x="54221" y="66318"/>
                    <a:pt x="56698" y="65365"/>
                  </a:cubicBezTo>
                  <a:cubicBezTo>
                    <a:pt x="60222" y="63460"/>
                    <a:pt x="63079" y="60793"/>
                    <a:pt x="65270" y="57460"/>
                  </a:cubicBezTo>
                  <a:cubicBezTo>
                    <a:pt x="67175" y="55555"/>
                    <a:pt x="68509" y="53269"/>
                    <a:pt x="69175" y="50697"/>
                  </a:cubicBezTo>
                  <a:cubicBezTo>
                    <a:pt x="71080" y="47077"/>
                    <a:pt x="71938" y="43077"/>
                    <a:pt x="71842" y="38886"/>
                  </a:cubicBezTo>
                  <a:cubicBezTo>
                    <a:pt x="71461" y="36219"/>
                    <a:pt x="71080" y="33457"/>
                    <a:pt x="70795" y="307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4" name="Google Shape;5684;p43"/>
            <p:cNvSpPr/>
            <p:nvPr/>
          </p:nvSpPr>
          <p:spPr>
            <a:xfrm>
              <a:off x="4815362" y="4089677"/>
              <a:ext cx="68482" cy="66203"/>
            </a:xfrm>
            <a:custGeom>
              <a:rect b="b" l="l" r="r" t="t"/>
              <a:pathLst>
                <a:path extrusionOk="0" h="66203" w="68482">
                  <a:moveTo>
                    <a:pt x="67341" y="28625"/>
                  </a:moveTo>
                  <a:cubicBezTo>
                    <a:pt x="66388" y="26244"/>
                    <a:pt x="65340" y="23958"/>
                    <a:pt x="64388" y="21576"/>
                  </a:cubicBezTo>
                  <a:cubicBezTo>
                    <a:pt x="61721" y="17100"/>
                    <a:pt x="58197" y="13575"/>
                    <a:pt x="53815" y="11004"/>
                  </a:cubicBezTo>
                  <a:lnTo>
                    <a:pt x="44290" y="4050"/>
                  </a:lnTo>
                  <a:cubicBezTo>
                    <a:pt x="40956" y="1860"/>
                    <a:pt x="37242" y="717"/>
                    <a:pt x="33336" y="526"/>
                  </a:cubicBezTo>
                  <a:cubicBezTo>
                    <a:pt x="29431" y="-331"/>
                    <a:pt x="25526" y="-141"/>
                    <a:pt x="21621" y="1098"/>
                  </a:cubicBezTo>
                  <a:cubicBezTo>
                    <a:pt x="17811" y="2050"/>
                    <a:pt x="14477" y="3765"/>
                    <a:pt x="11620" y="6336"/>
                  </a:cubicBezTo>
                  <a:cubicBezTo>
                    <a:pt x="8381" y="8432"/>
                    <a:pt x="5904" y="11194"/>
                    <a:pt x="4095" y="14623"/>
                  </a:cubicBezTo>
                  <a:cubicBezTo>
                    <a:pt x="475" y="21481"/>
                    <a:pt x="-1335" y="29673"/>
                    <a:pt x="1142" y="37293"/>
                  </a:cubicBezTo>
                  <a:cubicBezTo>
                    <a:pt x="2095" y="39674"/>
                    <a:pt x="3142" y="41960"/>
                    <a:pt x="4095" y="44341"/>
                  </a:cubicBezTo>
                  <a:cubicBezTo>
                    <a:pt x="6667" y="48723"/>
                    <a:pt x="10191" y="52247"/>
                    <a:pt x="14668" y="54914"/>
                  </a:cubicBezTo>
                  <a:cubicBezTo>
                    <a:pt x="17811" y="57295"/>
                    <a:pt x="20859" y="59676"/>
                    <a:pt x="24002" y="62153"/>
                  </a:cubicBezTo>
                  <a:cubicBezTo>
                    <a:pt x="27431" y="64344"/>
                    <a:pt x="31051" y="65487"/>
                    <a:pt x="34956" y="65677"/>
                  </a:cubicBezTo>
                  <a:cubicBezTo>
                    <a:pt x="38861" y="66534"/>
                    <a:pt x="42766" y="66344"/>
                    <a:pt x="46767" y="65106"/>
                  </a:cubicBezTo>
                  <a:cubicBezTo>
                    <a:pt x="50577" y="64153"/>
                    <a:pt x="53911" y="62439"/>
                    <a:pt x="56768" y="59772"/>
                  </a:cubicBezTo>
                  <a:cubicBezTo>
                    <a:pt x="60006" y="57676"/>
                    <a:pt x="62483" y="54914"/>
                    <a:pt x="64388" y="51485"/>
                  </a:cubicBezTo>
                  <a:cubicBezTo>
                    <a:pt x="68007" y="44627"/>
                    <a:pt x="69817" y="36340"/>
                    <a:pt x="67341" y="287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5" name="Google Shape;5685;p43"/>
            <p:cNvSpPr/>
            <p:nvPr/>
          </p:nvSpPr>
          <p:spPr>
            <a:xfrm>
              <a:off x="5005514" y="4227570"/>
              <a:ext cx="72736" cy="81690"/>
            </a:xfrm>
            <a:custGeom>
              <a:rect b="b" l="l" r="r" t="t"/>
              <a:pathLst>
                <a:path extrusionOk="0" h="81690" w="72736">
                  <a:moveTo>
                    <a:pt x="68640" y="35987"/>
                  </a:moveTo>
                  <a:cubicBezTo>
                    <a:pt x="65307" y="28558"/>
                    <a:pt x="60830" y="21890"/>
                    <a:pt x="56448" y="15032"/>
                  </a:cubicBezTo>
                  <a:cubicBezTo>
                    <a:pt x="52162" y="8460"/>
                    <a:pt x="45971" y="3126"/>
                    <a:pt x="38256" y="1031"/>
                  </a:cubicBezTo>
                  <a:cubicBezTo>
                    <a:pt x="30921" y="-970"/>
                    <a:pt x="21301" y="-112"/>
                    <a:pt x="14824" y="4079"/>
                  </a:cubicBezTo>
                  <a:cubicBezTo>
                    <a:pt x="441" y="13318"/>
                    <a:pt x="-4035" y="30653"/>
                    <a:pt x="3870" y="45703"/>
                  </a:cubicBezTo>
                  <a:cubicBezTo>
                    <a:pt x="7680" y="52942"/>
                    <a:pt x="11204" y="60086"/>
                    <a:pt x="16062" y="66658"/>
                  </a:cubicBezTo>
                  <a:cubicBezTo>
                    <a:pt x="20920" y="73230"/>
                    <a:pt x="26064" y="78374"/>
                    <a:pt x="34255" y="80660"/>
                  </a:cubicBezTo>
                  <a:cubicBezTo>
                    <a:pt x="41589" y="82660"/>
                    <a:pt x="51210" y="81803"/>
                    <a:pt x="57686" y="77612"/>
                  </a:cubicBezTo>
                  <a:cubicBezTo>
                    <a:pt x="64164" y="73421"/>
                    <a:pt x="69878" y="67134"/>
                    <a:pt x="71688" y="59419"/>
                  </a:cubicBezTo>
                  <a:cubicBezTo>
                    <a:pt x="72069" y="56752"/>
                    <a:pt x="72450" y="53990"/>
                    <a:pt x="72736" y="51323"/>
                  </a:cubicBezTo>
                  <a:cubicBezTo>
                    <a:pt x="72736" y="45798"/>
                    <a:pt x="71307" y="40750"/>
                    <a:pt x="68545" y="359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6" name="Google Shape;5686;p43"/>
            <p:cNvSpPr/>
            <p:nvPr/>
          </p:nvSpPr>
          <p:spPr>
            <a:xfrm>
              <a:off x="5001507" y="4395366"/>
              <a:ext cx="53950" cy="70228"/>
            </a:xfrm>
            <a:custGeom>
              <a:rect b="b" l="l" r="r" t="t"/>
              <a:pathLst>
                <a:path extrusionOk="0" h="70228" w="53950">
                  <a:moveTo>
                    <a:pt x="53788" y="38213"/>
                  </a:moveTo>
                  <a:cubicBezTo>
                    <a:pt x="53502" y="33831"/>
                    <a:pt x="52645" y="29450"/>
                    <a:pt x="52074" y="25164"/>
                  </a:cubicBezTo>
                  <a:cubicBezTo>
                    <a:pt x="51216" y="18210"/>
                    <a:pt x="49883" y="12495"/>
                    <a:pt x="44739" y="7352"/>
                  </a:cubicBezTo>
                  <a:cubicBezTo>
                    <a:pt x="40358" y="2970"/>
                    <a:pt x="33214" y="-268"/>
                    <a:pt x="26928" y="18"/>
                  </a:cubicBezTo>
                  <a:cubicBezTo>
                    <a:pt x="20451" y="303"/>
                    <a:pt x="13688" y="2494"/>
                    <a:pt x="9116" y="7352"/>
                  </a:cubicBezTo>
                  <a:cubicBezTo>
                    <a:pt x="4258" y="12591"/>
                    <a:pt x="2639" y="18115"/>
                    <a:pt x="1782" y="25164"/>
                  </a:cubicBezTo>
                  <a:cubicBezTo>
                    <a:pt x="1210" y="29450"/>
                    <a:pt x="353" y="33831"/>
                    <a:pt x="67" y="38213"/>
                  </a:cubicBezTo>
                  <a:cubicBezTo>
                    <a:pt x="-600" y="48500"/>
                    <a:pt x="3782" y="55739"/>
                    <a:pt x="10068" y="63264"/>
                  </a:cubicBezTo>
                  <a:cubicBezTo>
                    <a:pt x="17879" y="72598"/>
                    <a:pt x="36071" y="72503"/>
                    <a:pt x="43882" y="63264"/>
                  </a:cubicBezTo>
                  <a:cubicBezTo>
                    <a:pt x="50169" y="55739"/>
                    <a:pt x="54550" y="48500"/>
                    <a:pt x="53883" y="382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87" name="Google Shape;5687;p43"/>
            <p:cNvSpPr/>
            <p:nvPr/>
          </p:nvSpPr>
          <p:spPr>
            <a:xfrm>
              <a:off x="4875054" y="4490129"/>
              <a:ext cx="67751" cy="70110"/>
            </a:xfrm>
            <a:custGeom>
              <a:rect b="b" l="l" r="r" t="t"/>
              <a:pathLst>
                <a:path extrusionOk="0" h="70110" w="67751">
                  <a:moveTo>
                    <a:pt x="59750" y="7934"/>
                  </a:moveTo>
                  <a:cubicBezTo>
                    <a:pt x="54607" y="3171"/>
                    <a:pt x="47748" y="-353"/>
                    <a:pt x="40605" y="28"/>
                  </a:cubicBezTo>
                  <a:cubicBezTo>
                    <a:pt x="33651" y="314"/>
                    <a:pt x="26222" y="2600"/>
                    <a:pt x="21364" y="7934"/>
                  </a:cubicBezTo>
                  <a:cubicBezTo>
                    <a:pt x="14982" y="15078"/>
                    <a:pt x="8982" y="22317"/>
                    <a:pt x="3648" y="30318"/>
                  </a:cubicBezTo>
                  <a:cubicBezTo>
                    <a:pt x="123" y="35652"/>
                    <a:pt x="-1019" y="44796"/>
                    <a:pt x="981" y="50796"/>
                  </a:cubicBezTo>
                  <a:cubicBezTo>
                    <a:pt x="2790" y="56416"/>
                    <a:pt x="5839" y="60988"/>
                    <a:pt x="10506" y="64608"/>
                  </a:cubicBezTo>
                  <a:cubicBezTo>
                    <a:pt x="21079" y="72704"/>
                    <a:pt x="35842" y="71751"/>
                    <a:pt x="45463" y="62512"/>
                  </a:cubicBezTo>
                  <a:cubicBezTo>
                    <a:pt x="48034" y="60036"/>
                    <a:pt x="50797" y="57654"/>
                    <a:pt x="53082" y="54797"/>
                  </a:cubicBezTo>
                  <a:cubicBezTo>
                    <a:pt x="55368" y="51939"/>
                    <a:pt x="57559" y="49082"/>
                    <a:pt x="59845" y="46224"/>
                  </a:cubicBezTo>
                  <a:cubicBezTo>
                    <a:pt x="64513" y="40319"/>
                    <a:pt x="67751" y="34794"/>
                    <a:pt x="67751" y="27079"/>
                  </a:cubicBezTo>
                  <a:cubicBezTo>
                    <a:pt x="67751" y="20412"/>
                    <a:pt x="64798" y="12506"/>
                    <a:pt x="59845" y="7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1" name="Shape 5691"/>
        <p:cNvGrpSpPr/>
        <p:nvPr/>
      </p:nvGrpSpPr>
      <p:grpSpPr>
        <a:xfrm>
          <a:off x="0" y="0"/>
          <a:ext cx="0" cy="0"/>
          <a:chOff x="0" y="0"/>
          <a:chExt cx="0" cy="0"/>
        </a:xfrm>
      </p:grpSpPr>
      <p:sp>
        <p:nvSpPr>
          <p:cNvPr id="5692" name="Google Shape;5692;p44"/>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this graph</a:t>
            </a:r>
            <a:endParaRPr/>
          </a:p>
        </p:txBody>
      </p:sp>
      <p:sp>
        <p:nvSpPr>
          <p:cNvPr id="5693" name="Google Shape;5693;p44"/>
          <p:cNvSpPr txBox="1"/>
          <p:nvPr/>
        </p:nvSpPr>
        <p:spPr>
          <a:xfrm>
            <a:off x="713250" y="4390825"/>
            <a:ext cx="7717500" cy="21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Figtree"/>
                <a:ea typeface="Figtree"/>
                <a:cs typeface="Figtree"/>
                <a:sym typeface="Figtree"/>
              </a:rPr>
              <a:t>Follow the link in the graph to modify its data and then paste the new one here. </a:t>
            </a:r>
            <a:r>
              <a:rPr b="1" lang="en" sz="1000" u="sng">
                <a:solidFill>
                  <a:schemeClr val="dk1"/>
                </a:solidFill>
                <a:latin typeface="Figtree"/>
                <a:ea typeface="Figtree"/>
                <a:cs typeface="Figtree"/>
                <a:sym typeface="Figtree"/>
                <a:hlinkClick r:id="rId3">
                  <a:extLst>
                    <a:ext uri="{A12FA001-AC4F-418D-AE19-62706E023703}">
                      <ahyp:hlinkClr val="tx"/>
                    </a:ext>
                  </a:extLst>
                </a:hlinkClick>
              </a:rPr>
              <a:t>For more info, click here</a:t>
            </a:r>
            <a:endParaRPr b="1" sz="1000" u="sng">
              <a:solidFill>
                <a:schemeClr val="dk1"/>
              </a:solidFill>
              <a:latin typeface="Figtree"/>
              <a:ea typeface="Figtree"/>
              <a:cs typeface="Figtree"/>
              <a:sym typeface="Figtree"/>
            </a:endParaRPr>
          </a:p>
        </p:txBody>
      </p:sp>
      <p:pic>
        <p:nvPicPr>
          <p:cNvPr id="5694" name="Google Shape;5694;p44" title="Gráfico">
            <a:hlinkClick r:id="rId4"/>
          </p:cNvPr>
          <p:cNvPicPr preferRelativeResize="0"/>
          <p:nvPr/>
        </p:nvPicPr>
        <p:blipFill>
          <a:blip r:embed="rId5">
            <a:alphaModFix/>
          </a:blip>
          <a:stretch>
            <a:fillRect/>
          </a:stretch>
        </p:blipFill>
        <p:spPr>
          <a:xfrm>
            <a:off x="713225" y="1310812"/>
            <a:ext cx="3312750" cy="2826675"/>
          </a:xfrm>
          <a:prstGeom prst="rect">
            <a:avLst/>
          </a:prstGeom>
          <a:noFill/>
          <a:ln>
            <a:noFill/>
          </a:ln>
        </p:spPr>
      </p:pic>
      <p:sp>
        <p:nvSpPr>
          <p:cNvPr id="5695" name="Google Shape;5695;p44"/>
          <p:cNvSpPr txBox="1"/>
          <p:nvPr/>
        </p:nvSpPr>
        <p:spPr>
          <a:xfrm>
            <a:off x="4483200" y="1995748"/>
            <a:ext cx="19164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8F5330"/>
                </a:solidFill>
                <a:latin typeface="Figtree"/>
                <a:ea typeface="Figtree"/>
                <a:cs typeface="Figtree"/>
                <a:sym typeface="Figtree"/>
              </a:rPr>
              <a:t>Mars is actually a very cold place</a:t>
            </a:r>
            <a:endParaRPr>
              <a:solidFill>
                <a:srgbClr val="8F5330"/>
              </a:solidFill>
              <a:latin typeface="Figtree"/>
              <a:ea typeface="Figtree"/>
              <a:cs typeface="Figtree"/>
              <a:sym typeface="Figtree"/>
            </a:endParaRPr>
          </a:p>
        </p:txBody>
      </p:sp>
      <p:sp>
        <p:nvSpPr>
          <p:cNvPr id="5696" name="Google Shape;5696;p44"/>
          <p:cNvSpPr txBox="1"/>
          <p:nvPr/>
        </p:nvSpPr>
        <p:spPr>
          <a:xfrm>
            <a:off x="6507452" y="1995748"/>
            <a:ext cx="19164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8F5330"/>
                </a:solidFill>
                <a:latin typeface="Figtree"/>
                <a:ea typeface="Figtree"/>
                <a:cs typeface="Figtree"/>
                <a:sym typeface="Figtree"/>
              </a:rPr>
              <a:t>Venus has extremely high temperatures</a:t>
            </a:r>
            <a:endParaRPr>
              <a:solidFill>
                <a:srgbClr val="8F5330"/>
              </a:solidFill>
              <a:latin typeface="Figtree"/>
              <a:ea typeface="Figtree"/>
              <a:cs typeface="Figtree"/>
              <a:sym typeface="Figtree"/>
            </a:endParaRPr>
          </a:p>
        </p:txBody>
      </p:sp>
      <p:sp>
        <p:nvSpPr>
          <p:cNvPr id="5697" name="Google Shape;5697;p44"/>
          <p:cNvSpPr txBox="1"/>
          <p:nvPr/>
        </p:nvSpPr>
        <p:spPr>
          <a:xfrm>
            <a:off x="4483200" y="3140253"/>
            <a:ext cx="19164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8F5330"/>
                </a:solidFill>
                <a:latin typeface="Figtree"/>
                <a:ea typeface="Figtree"/>
                <a:cs typeface="Figtree"/>
                <a:sym typeface="Figtree"/>
              </a:rPr>
              <a:t>Jupiter is the biggest planet of them all</a:t>
            </a:r>
            <a:endParaRPr>
              <a:solidFill>
                <a:srgbClr val="8F5330"/>
              </a:solidFill>
              <a:latin typeface="Figtree"/>
              <a:ea typeface="Figtree"/>
              <a:cs typeface="Figtree"/>
              <a:sym typeface="Figtree"/>
            </a:endParaRPr>
          </a:p>
        </p:txBody>
      </p:sp>
      <p:sp>
        <p:nvSpPr>
          <p:cNvPr id="5698" name="Google Shape;5698;p44"/>
          <p:cNvSpPr txBox="1"/>
          <p:nvPr/>
        </p:nvSpPr>
        <p:spPr>
          <a:xfrm>
            <a:off x="6507452" y="3140253"/>
            <a:ext cx="1916400" cy="66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8F5330"/>
                </a:solidFill>
                <a:latin typeface="Figtree"/>
                <a:ea typeface="Figtree"/>
                <a:cs typeface="Figtree"/>
                <a:sym typeface="Figtree"/>
              </a:rPr>
              <a:t>Saturn is a gas giant and has several rings</a:t>
            </a:r>
            <a:endParaRPr>
              <a:solidFill>
                <a:srgbClr val="8F5330"/>
              </a:solidFill>
              <a:latin typeface="Figtree"/>
              <a:ea typeface="Figtree"/>
              <a:cs typeface="Figtree"/>
              <a:sym typeface="Figtree"/>
            </a:endParaRPr>
          </a:p>
        </p:txBody>
      </p:sp>
      <p:sp>
        <p:nvSpPr>
          <p:cNvPr id="5699" name="Google Shape;5699;p44"/>
          <p:cNvSpPr txBox="1"/>
          <p:nvPr/>
        </p:nvSpPr>
        <p:spPr>
          <a:xfrm>
            <a:off x="4483200" y="1642647"/>
            <a:ext cx="1916400" cy="505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rgbClr val="8F5330"/>
                </a:solidFill>
                <a:latin typeface="Lobster Two"/>
                <a:ea typeface="Lobster Two"/>
                <a:cs typeface="Lobster Two"/>
                <a:sym typeface="Lobster Two"/>
              </a:rPr>
              <a:t>Mars</a:t>
            </a:r>
            <a:endParaRPr b="1" sz="2200">
              <a:solidFill>
                <a:srgbClr val="8F5330"/>
              </a:solidFill>
              <a:latin typeface="Lobster Two"/>
              <a:ea typeface="Lobster Two"/>
              <a:cs typeface="Lobster Two"/>
              <a:sym typeface="Lobster Two"/>
            </a:endParaRPr>
          </a:p>
        </p:txBody>
      </p:sp>
      <p:sp>
        <p:nvSpPr>
          <p:cNvPr id="5700" name="Google Shape;5700;p44"/>
          <p:cNvSpPr txBox="1"/>
          <p:nvPr/>
        </p:nvSpPr>
        <p:spPr>
          <a:xfrm>
            <a:off x="4483200" y="2787252"/>
            <a:ext cx="1916400" cy="505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rgbClr val="8F5330"/>
                </a:solidFill>
                <a:latin typeface="Lobster Two"/>
                <a:ea typeface="Lobster Two"/>
                <a:cs typeface="Lobster Two"/>
                <a:sym typeface="Lobster Two"/>
              </a:rPr>
              <a:t>Jupiter</a:t>
            </a:r>
            <a:endParaRPr b="1" sz="2200">
              <a:solidFill>
                <a:srgbClr val="8F5330"/>
              </a:solidFill>
              <a:latin typeface="Lobster Two"/>
              <a:ea typeface="Lobster Two"/>
              <a:cs typeface="Lobster Two"/>
              <a:sym typeface="Lobster Two"/>
            </a:endParaRPr>
          </a:p>
        </p:txBody>
      </p:sp>
      <p:sp>
        <p:nvSpPr>
          <p:cNvPr id="5701" name="Google Shape;5701;p44"/>
          <p:cNvSpPr txBox="1"/>
          <p:nvPr/>
        </p:nvSpPr>
        <p:spPr>
          <a:xfrm>
            <a:off x="6507449" y="1642647"/>
            <a:ext cx="1916400" cy="505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rgbClr val="8F5330"/>
                </a:solidFill>
                <a:latin typeface="Lobster Two"/>
                <a:ea typeface="Lobster Two"/>
                <a:cs typeface="Lobster Two"/>
                <a:sym typeface="Lobster Two"/>
              </a:rPr>
              <a:t>Venus</a:t>
            </a:r>
            <a:endParaRPr b="1" sz="2200">
              <a:solidFill>
                <a:srgbClr val="8F5330"/>
              </a:solidFill>
              <a:latin typeface="Lobster Two"/>
              <a:ea typeface="Lobster Two"/>
              <a:cs typeface="Lobster Two"/>
              <a:sym typeface="Lobster Two"/>
            </a:endParaRPr>
          </a:p>
        </p:txBody>
      </p:sp>
      <p:sp>
        <p:nvSpPr>
          <p:cNvPr id="5702" name="Google Shape;5702;p44"/>
          <p:cNvSpPr txBox="1"/>
          <p:nvPr/>
        </p:nvSpPr>
        <p:spPr>
          <a:xfrm>
            <a:off x="6507449" y="2787252"/>
            <a:ext cx="1916400" cy="505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rgbClr val="8F5330"/>
                </a:solidFill>
                <a:latin typeface="Lobster Two"/>
                <a:ea typeface="Lobster Two"/>
                <a:cs typeface="Lobster Two"/>
                <a:sym typeface="Lobster Two"/>
              </a:rPr>
              <a:t>Saturn</a:t>
            </a:r>
            <a:endParaRPr b="1" sz="2200">
              <a:solidFill>
                <a:srgbClr val="8F5330"/>
              </a:solidFill>
              <a:latin typeface="Lobster Two"/>
              <a:ea typeface="Lobster Two"/>
              <a:cs typeface="Lobster Two"/>
              <a:sym typeface="Lobster Two"/>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6" name="Shape 5706"/>
        <p:cNvGrpSpPr/>
        <p:nvPr/>
      </p:nvGrpSpPr>
      <p:grpSpPr>
        <a:xfrm>
          <a:off x="0" y="0"/>
          <a:ext cx="0" cy="0"/>
          <a:chOff x="0" y="0"/>
          <a:chExt cx="0" cy="0"/>
        </a:xfrm>
      </p:grpSpPr>
      <p:grpSp>
        <p:nvGrpSpPr>
          <p:cNvPr id="5707" name="Google Shape;5707;p45"/>
          <p:cNvGrpSpPr/>
          <p:nvPr/>
        </p:nvGrpSpPr>
        <p:grpSpPr>
          <a:xfrm>
            <a:off x="4809746" y="2770676"/>
            <a:ext cx="2209678" cy="1510648"/>
            <a:chOff x="4809746" y="2770676"/>
            <a:chExt cx="2209678" cy="1510648"/>
          </a:xfrm>
        </p:grpSpPr>
        <p:grpSp>
          <p:nvGrpSpPr>
            <p:cNvPr id="5708" name="Google Shape;5708;p45"/>
            <p:cNvGrpSpPr/>
            <p:nvPr/>
          </p:nvGrpSpPr>
          <p:grpSpPr>
            <a:xfrm rot="10800000">
              <a:off x="4809746" y="3072388"/>
              <a:ext cx="1402503" cy="1208936"/>
              <a:chOff x="14159861" y="1342404"/>
              <a:chExt cx="1402503" cy="1208936"/>
            </a:xfrm>
          </p:grpSpPr>
          <p:sp>
            <p:nvSpPr>
              <p:cNvPr id="5709" name="Google Shape;5709;p45"/>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0" name="Google Shape;5710;p45"/>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1" name="Google Shape;5711;p45"/>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2" name="Google Shape;5712;p45"/>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3" name="Google Shape;5713;p45"/>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4" name="Google Shape;5714;p45"/>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5" name="Google Shape;5715;p45"/>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6" name="Google Shape;5716;p45"/>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7" name="Google Shape;5717;p45"/>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8" name="Google Shape;5718;p45"/>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19" name="Google Shape;5719;p45"/>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0" name="Google Shape;5720;p45"/>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1" name="Google Shape;5721;p45"/>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2" name="Google Shape;5722;p45"/>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3" name="Google Shape;5723;p45"/>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4" name="Google Shape;5724;p45"/>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5" name="Google Shape;5725;p45"/>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6" name="Google Shape;5726;p45"/>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7" name="Google Shape;5727;p45"/>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8" name="Google Shape;5728;p45"/>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29" name="Google Shape;5729;p45"/>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0" name="Google Shape;5730;p45"/>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1" name="Google Shape;5731;p45"/>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2" name="Google Shape;5732;p45"/>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3" name="Google Shape;5733;p45"/>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4" name="Google Shape;5734;p45"/>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5" name="Google Shape;5735;p45"/>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6" name="Google Shape;5736;p45"/>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7" name="Google Shape;5737;p45"/>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8" name="Google Shape;5738;p45"/>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39" name="Google Shape;5739;p45"/>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0" name="Google Shape;5740;p45"/>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1" name="Google Shape;5741;p45"/>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2" name="Google Shape;5742;p45"/>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3" name="Google Shape;5743;p45"/>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4" name="Google Shape;5744;p45"/>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5" name="Google Shape;5745;p45"/>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746" name="Google Shape;5746;p45"/>
            <p:cNvGrpSpPr/>
            <p:nvPr/>
          </p:nvGrpSpPr>
          <p:grpSpPr>
            <a:xfrm flipH="1" rot="10800000">
              <a:off x="5616921" y="2770676"/>
              <a:ext cx="1402503" cy="1208936"/>
              <a:chOff x="14159861" y="1342404"/>
              <a:chExt cx="1402503" cy="1208936"/>
            </a:xfrm>
          </p:grpSpPr>
          <p:sp>
            <p:nvSpPr>
              <p:cNvPr id="5747" name="Google Shape;5747;p45"/>
              <p:cNvSpPr/>
              <p:nvPr/>
            </p:nvSpPr>
            <p:spPr>
              <a:xfrm rot="-8981576">
                <a:off x="14510302" y="1702960"/>
                <a:ext cx="494633" cy="776645"/>
              </a:xfrm>
              <a:custGeom>
                <a:rect b="b" l="l" r="r" t="t"/>
                <a:pathLst>
                  <a:path extrusionOk="0" h="423699" w="269847">
                    <a:moveTo>
                      <a:pt x="38324" y="229473"/>
                    </a:moveTo>
                    <a:cubicBezTo>
                      <a:pt x="44089" y="239060"/>
                      <a:pt x="50444" y="248266"/>
                      <a:pt x="57391" y="257007"/>
                    </a:cubicBezTo>
                    <a:cubicBezTo>
                      <a:pt x="85178" y="291973"/>
                      <a:pt x="121452" y="319548"/>
                      <a:pt x="146135" y="356836"/>
                    </a:cubicBezTo>
                    <a:cubicBezTo>
                      <a:pt x="156714" y="372841"/>
                      <a:pt x="165138" y="390535"/>
                      <a:pt x="178208" y="404429"/>
                    </a:cubicBezTo>
                    <a:cubicBezTo>
                      <a:pt x="179792" y="406118"/>
                      <a:pt x="181481" y="407765"/>
                      <a:pt x="183255" y="409306"/>
                    </a:cubicBezTo>
                    <a:cubicBezTo>
                      <a:pt x="188660" y="413994"/>
                      <a:pt x="194804" y="417942"/>
                      <a:pt x="201223" y="420497"/>
                    </a:cubicBezTo>
                    <a:cubicBezTo>
                      <a:pt x="210028" y="424002"/>
                      <a:pt x="219297" y="424931"/>
                      <a:pt x="227785" y="421764"/>
                    </a:cubicBezTo>
                    <a:cubicBezTo>
                      <a:pt x="242798" y="416147"/>
                      <a:pt x="257852" y="395265"/>
                      <a:pt x="264926" y="380527"/>
                    </a:cubicBezTo>
                    <a:cubicBezTo>
                      <a:pt x="272633" y="364522"/>
                      <a:pt x="269402" y="340536"/>
                      <a:pt x="267734" y="322779"/>
                    </a:cubicBezTo>
                    <a:cubicBezTo>
                      <a:pt x="266847" y="313404"/>
                      <a:pt x="265517" y="304050"/>
                      <a:pt x="263764" y="294739"/>
                    </a:cubicBezTo>
                    <a:cubicBezTo>
                      <a:pt x="257050" y="259245"/>
                      <a:pt x="244001" y="224639"/>
                      <a:pt x="225484" y="193241"/>
                    </a:cubicBezTo>
                    <a:cubicBezTo>
                      <a:pt x="212519" y="171303"/>
                      <a:pt x="196853" y="150949"/>
                      <a:pt x="178842" y="133065"/>
                    </a:cubicBezTo>
                    <a:cubicBezTo>
                      <a:pt x="176181" y="130425"/>
                      <a:pt x="173479" y="127828"/>
                      <a:pt x="170713" y="125295"/>
                    </a:cubicBezTo>
                    <a:cubicBezTo>
                      <a:pt x="144446" y="100928"/>
                      <a:pt x="114780" y="80679"/>
                      <a:pt x="88176" y="56630"/>
                    </a:cubicBezTo>
                    <a:cubicBezTo>
                      <a:pt x="75718" y="45355"/>
                      <a:pt x="63345" y="32222"/>
                      <a:pt x="59545" y="15837"/>
                    </a:cubicBezTo>
                    <a:cubicBezTo>
                      <a:pt x="58046" y="9333"/>
                      <a:pt x="56103" y="550"/>
                      <a:pt x="49726" y="22"/>
                    </a:cubicBezTo>
                    <a:cubicBezTo>
                      <a:pt x="47235" y="-189"/>
                      <a:pt x="44976" y="1162"/>
                      <a:pt x="42906" y="2471"/>
                    </a:cubicBezTo>
                    <a:cubicBezTo>
                      <a:pt x="30386" y="10326"/>
                      <a:pt x="17400" y="18687"/>
                      <a:pt x="10158" y="31884"/>
                    </a:cubicBezTo>
                    <a:cubicBezTo>
                      <a:pt x="5681" y="40055"/>
                      <a:pt x="3718" y="49535"/>
                      <a:pt x="2367" y="58995"/>
                    </a:cubicBezTo>
                    <a:cubicBezTo>
                      <a:pt x="-4939" y="110240"/>
                      <a:pt x="4879" y="164906"/>
                      <a:pt x="28929" y="212477"/>
                    </a:cubicBezTo>
                    <a:cubicBezTo>
                      <a:pt x="31842" y="218262"/>
                      <a:pt x="34967" y="223921"/>
                      <a:pt x="38304" y="2294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8" name="Google Shape;5748;p45"/>
              <p:cNvSpPr/>
              <p:nvPr/>
            </p:nvSpPr>
            <p:spPr>
              <a:xfrm rot="-8981576">
                <a:off x="14523003" y="1733138"/>
                <a:ext cx="448532" cy="628761"/>
              </a:xfrm>
              <a:custGeom>
                <a:rect b="b" l="l" r="r" t="t"/>
                <a:pathLst>
                  <a:path extrusionOk="0" h="343021" w="244697">
                    <a:moveTo>
                      <a:pt x="234730" y="235744"/>
                    </a:moveTo>
                    <a:cubicBezTo>
                      <a:pt x="226031" y="203903"/>
                      <a:pt x="210681" y="173646"/>
                      <a:pt x="188384" y="149301"/>
                    </a:cubicBezTo>
                    <a:cubicBezTo>
                      <a:pt x="163828" y="122464"/>
                      <a:pt x="131945" y="103714"/>
                      <a:pt x="102617" y="82199"/>
                    </a:cubicBezTo>
                    <a:cubicBezTo>
                      <a:pt x="73288" y="60683"/>
                      <a:pt x="45122" y="34480"/>
                      <a:pt x="33509" y="0"/>
                    </a:cubicBezTo>
                    <a:cubicBezTo>
                      <a:pt x="31292" y="22170"/>
                      <a:pt x="43475" y="43538"/>
                      <a:pt x="59163" y="59374"/>
                    </a:cubicBezTo>
                    <a:cubicBezTo>
                      <a:pt x="74851" y="75210"/>
                      <a:pt x="94065" y="87013"/>
                      <a:pt x="111041" y="101434"/>
                    </a:cubicBezTo>
                    <a:cubicBezTo>
                      <a:pt x="138997" y="125230"/>
                      <a:pt x="160323" y="155699"/>
                      <a:pt x="181332" y="185808"/>
                    </a:cubicBezTo>
                    <a:cubicBezTo>
                      <a:pt x="188574" y="196175"/>
                      <a:pt x="195816" y="206585"/>
                      <a:pt x="201791" y="217733"/>
                    </a:cubicBezTo>
                    <a:cubicBezTo>
                      <a:pt x="214545" y="241550"/>
                      <a:pt x="221196" y="268598"/>
                      <a:pt x="220943" y="295603"/>
                    </a:cubicBezTo>
                    <a:cubicBezTo>
                      <a:pt x="214566" y="272356"/>
                      <a:pt x="202742" y="250629"/>
                      <a:pt x="186674" y="232661"/>
                    </a:cubicBezTo>
                    <a:cubicBezTo>
                      <a:pt x="177024" y="221872"/>
                      <a:pt x="165876" y="212370"/>
                      <a:pt x="157219" y="200778"/>
                    </a:cubicBezTo>
                    <a:cubicBezTo>
                      <a:pt x="144022" y="183084"/>
                      <a:pt x="137055" y="161062"/>
                      <a:pt x="122169" y="144761"/>
                    </a:cubicBezTo>
                    <a:cubicBezTo>
                      <a:pt x="111421" y="133000"/>
                      <a:pt x="97296" y="125019"/>
                      <a:pt x="84141" y="116045"/>
                    </a:cubicBezTo>
                    <a:cubicBezTo>
                      <a:pt x="52069" y="94192"/>
                      <a:pt x="23416" y="62795"/>
                      <a:pt x="17947" y="24387"/>
                    </a:cubicBezTo>
                    <a:cubicBezTo>
                      <a:pt x="14295" y="54454"/>
                      <a:pt x="32791" y="82896"/>
                      <a:pt x="54518" y="104010"/>
                    </a:cubicBezTo>
                    <a:cubicBezTo>
                      <a:pt x="76245" y="125125"/>
                      <a:pt x="102110" y="142248"/>
                      <a:pt x="120226" y="166509"/>
                    </a:cubicBezTo>
                    <a:cubicBezTo>
                      <a:pt x="131417" y="181479"/>
                      <a:pt x="139229" y="198688"/>
                      <a:pt x="149596" y="214249"/>
                    </a:cubicBezTo>
                    <a:cubicBezTo>
                      <a:pt x="161991" y="232893"/>
                      <a:pt x="178059" y="249278"/>
                      <a:pt x="187370" y="269654"/>
                    </a:cubicBezTo>
                    <a:cubicBezTo>
                      <a:pt x="195880" y="288235"/>
                      <a:pt x="198202" y="308948"/>
                      <a:pt x="200419" y="329260"/>
                    </a:cubicBezTo>
                    <a:cubicBezTo>
                      <a:pt x="192923" y="302824"/>
                      <a:pt x="162772" y="291190"/>
                      <a:pt x="143199" y="271892"/>
                    </a:cubicBezTo>
                    <a:cubicBezTo>
                      <a:pt x="118030" y="247061"/>
                      <a:pt x="110661" y="209182"/>
                      <a:pt x="89082" y="181184"/>
                    </a:cubicBezTo>
                    <a:cubicBezTo>
                      <a:pt x="79728" y="169064"/>
                      <a:pt x="67926" y="159098"/>
                      <a:pt x="57537" y="147865"/>
                    </a:cubicBezTo>
                    <a:cubicBezTo>
                      <a:pt x="29560" y="117629"/>
                      <a:pt x="12373" y="78905"/>
                      <a:pt x="0" y="39590"/>
                    </a:cubicBezTo>
                    <a:cubicBezTo>
                      <a:pt x="3653" y="81249"/>
                      <a:pt x="19404" y="121788"/>
                      <a:pt x="44847" y="154959"/>
                    </a:cubicBezTo>
                    <a:cubicBezTo>
                      <a:pt x="59564" y="174153"/>
                      <a:pt x="77385" y="190875"/>
                      <a:pt x="91215" y="210723"/>
                    </a:cubicBezTo>
                    <a:cubicBezTo>
                      <a:pt x="100864" y="224553"/>
                      <a:pt x="108444" y="239734"/>
                      <a:pt x="117988" y="253649"/>
                    </a:cubicBezTo>
                    <a:cubicBezTo>
                      <a:pt x="126265" y="265684"/>
                      <a:pt x="135957" y="276685"/>
                      <a:pt x="145606" y="287643"/>
                    </a:cubicBezTo>
                    <a:cubicBezTo>
                      <a:pt x="157388" y="301009"/>
                      <a:pt x="169170" y="314353"/>
                      <a:pt x="180930" y="327719"/>
                    </a:cubicBezTo>
                    <a:cubicBezTo>
                      <a:pt x="186293" y="333800"/>
                      <a:pt x="192100" y="340155"/>
                      <a:pt x="199913" y="342267"/>
                    </a:cubicBezTo>
                    <a:cubicBezTo>
                      <a:pt x="206711" y="344103"/>
                      <a:pt x="213996" y="342372"/>
                      <a:pt x="220372" y="339395"/>
                    </a:cubicBezTo>
                    <a:cubicBezTo>
                      <a:pt x="237644" y="331287"/>
                      <a:pt x="246660" y="314290"/>
                      <a:pt x="244337" y="295730"/>
                    </a:cubicBezTo>
                    <a:cubicBezTo>
                      <a:pt x="241867" y="275840"/>
                      <a:pt x="240009" y="255232"/>
                      <a:pt x="234688" y="235722"/>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49" name="Google Shape;5749;p45"/>
              <p:cNvSpPr/>
              <p:nvPr/>
            </p:nvSpPr>
            <p:spPr>
              <a:xfrm rot="-8981576">
                <a:off x="14571757" y="1705299"/>
                <a:ext cx="441605" cy="546978"/>
              </a:xfrm>
              <a:custGeom>
                <a:rect b="b" l="l" r="r" t="t"/>
                <a:pathLst>
                  <a:path extrusionOk="0" h="298404" w="240918">
                    <a:moveTo>
                      <a:pt x="9396" y="104179"/>
                    </a:moveTo>
                    <a:cubicBezTo>
                      <a:pt x="15160" y="113765"/>
                      <a:pt x="21516" y="122971"/>
                      <a:pt x="28462" y="131712"/>
                    </a:cubicBezTo>
                    <a:cubicBezTo>
                      <a:pt x="56249" y="166678"/>
                      <a:pt x="92524" y="194254"/>
                      <a:pt x="117207" y="231542"/>
                    </a:cubicBezTo>
                    <a:cubicBezTo>
                      <a:pt x="127785" y="247547"/>
                      <a:pt x="136210" y="265240"/>
                      <a:pt x="149280" y="279134"/>
                    </a:cubicBezTo>
                    <a:cubicBezTo>
                      <a:pt x="150863" y="280823"/>
                      <a:pt x="152553" y="282470"/>
                      <a:pt x="154326" y="284012"/>
                    </a:cubicBezTo>
                    <a:cubicBezTo>
                      <a:pt x="159731" y="288699"/>
                      <a:pt x="165876" y="292647"/>
                      <a:pt x="172295" y="295202"/>
                    </a:cubicBezTo>
                    <a:cubicBezTo>
                      <a:pt x="181099" y="298707"/>
                      <a:pt x="190369" y="299636"/>
                      <a:pt x="198857" y="296469"/>
                    </a:cubicBezTo>
                    <a:cubicBezTo>
                      <a:pt x="213869" y="290853"/>
                      <a:pt x="228924" y="269970"/>
                      <a:pt x="235997" y="255232"/>
                    </a:cubicBezTo>
                    <a:cubicBezTo>
                      <a:pt x="243704" y="239228"/>
                      <a:pt x="240473" y="215241"/>
                      <a:pt x="238805" y="197484"/>
                    </a:cubicBezTo>
                    <a:cubicBezTo>
                      <a:pt x="237919" y="188109"/>
                      <a:pt x="236588" y="178755"/>
                      <a:pt x="234836" y="169444"/>
                    </a:cubicBezTo>
                    <a:cubicBezTo>
                      <a:pt x="228122" y="133950"/>
                      <a:pt x="215073" y="99344"/>
                      <a:pt x="196555" y="67946"/>
                    </a:cubicBezTo>
                    <a:cubicBezTo>
                      <a:pt x="183591" y="46009"/>
                      <a:pt x="167924" y="25654"/>
                      <a:pt x="149913" y="7770"/>
                    </a:cubicBezTo>
                    <a:cubicBezTo>
                      <a:pt x="147253" y="5131"/>
                      <a:pt x="144550" y="2534"/>
                      <a:pt x="141784" y="0"/>
                    </a:cubicBezTo>
                    <a:cubicBezTo>
                      <a:pt x="143410" y="6862"/>
                      <a:pt x="144445" y="13872"/>
                      <a:pt x="144888" y="20988"/>
                    </a:cubicBezTo>
                    <a:cubicBezTo>
                      <a:pt x="145986" y="38449"/>
                      <a:pt x="144064" y="56143"/>
                      <a:pt x="147084" y="73394"/>
                    </a:cubicBezTo>
                    <a:cubicBezTo>
                      <a:pt x="151222" y="97063"/>
                      <a:pt x="164398" y="118263"/>
                      <a:pt x="169930" y="141657"/>
                    </a:cubicBezTo>
                    <a:cubicBezTo>
                      <a:pt x="172801" y="153882"/>
                      <a:pt x="172020" y="169550"/>
                      <a:pt x="160914" y="175377"/>
                    </a:cubicBezTo>
                    <a:cubicBezTo>
                      <a:pt x="154833" y="178586"/>
                      <a:pt x="147422" y="177657"/>
                      <a:pt x="140771" y="175842"/>
                    </a:cubicBezTo>
                    <a:cubicBezTo>
                      <a:pt x="99914" y="164757"/>
                      <a:pt x="73204" y="125927"/>
                      <a:pt x="36380" y="105066"/>
                    </a:cubicBezTo>
                    <a:cubicBezTo>
                      <a:pt x="24620" y="98415"/>
                      <a:pt x="11866" y="93600"/>
                      <a:pt x="0" y="87203"/>
                    </a:cubicBezTo>
                    <a:cubicBezTo>
                      <a:pt x="2914" y="92988"/>
                      <a:pt x="6039" y="98647"/>
                      <a:pt x="9375" y="104200"/>
                    </a:cubicBezTo>
                    <a:close/>
                  </a:path>
                </a:pathLst>
              </a:custGeom>
              <a:solidFill>
                <a:srgbClr val="F8F8F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0" name="Google Shape;5750;p45"/>
              <p:cNvSpPr/>
              <p:nvPr/>
            </p:nvSpPr>
            <p:spPr>
              <a:xfrm rot="-8981576">
                <a:off x="14710892" y="1857661"/>
                <a:ext cx="565191" cy="262355"/>
              </a:xfrm>
              <a:custGeom>
                <a:rect b="b" l="l" r="r" t="t"/>
                <a:pathLst>
                  <a:path extrusionOk="0" h="143128" w="308340">
                    <a:moveTo>
                      <a:pt x="24878" y="122938"/>
                    </a:moveTo>
                    <a:cubicBezTo>
                      <a:pt x="34042" y="124163"/>
                      <a:pt x="43269" y="122473"/>
                      <a:pt x="52412" y="121164"/>
                    </a:cubicBezTo>
                    <a:cubicBezTo>
                      <a:pt x="96436" y="114830"/>
                      <a:pt x="141684" y="117068"/>
                      <a:pt x="184884" y="127689"/>
                    </a:cubicBezTo>
                    <a:cubicBezTo>
                      <a:pt x="207477" y="133241"/>
                      <a:pt x="229732" y="141096"/>
                      <a:pt x="252936" y="142764"/>
                    </a:cubicBezTo>
                    <a:cubicBezTo>
                      <a:pt x="261382" y="143377"/>
                      <a:pt x="273945" y="143482"/>
                      <a:pt x="284988" y="140927"/>
                    </a:cubicBezTo>
                    <a:cubicBezTo>
                      <a:pt x="290267" y="139724"/>
                      <a:pt x="295208" y="137908"/>
                      <a:pt x="299177" y="135248"/>
                    </a:cubicBezTo>
                    <a:cubicBezTo>
                      <a:pt x="301521" y="133685"/>
                      <a:pt x="303527" y="131890"/>
                      <a:pt x="305068" y="129715"/>
                    </a:cubicBezTo>
                    <a:cubicBezTo>
                      <a:pt x="313218" y="118440"/>
                      <a:pt x="304350" y="104104"/>
                      <a:pt x="297931" y="94306"/>
                    </a:cubicBezTo>
                    <a:cubicBezTo>
                      <a:pt x="295060" y="89894"/>
                      <a:pt x="291977" y="85607"/>
                      <a:pt x="288704" y="81448"/>
                    </a:cubicBezTo>
                    <a:cubicBezTo>
                      <a:pt x="275571" y="64640"/>
                      <a:pt x="259524" y="49924"/>
                      <a:pt x="241851" y="37846"/>
                    </a:cubicBezTo>
                    <a:cubicBezTo>
                      <a:pt x="233194" y="31913"/>
                      <a:pt x="224094" y="26613"/>
                      <a:pt x="214761" y="22052"/>
                    </a:cubicBezTo>
                    <a:cubicBezTo>
                      <a:pt x="196202" y="12952"/>
                      <a:pt x="176312" y="6554"/>
                      <a:pt x="155873" y="3408"/>
                    </a:cubicBezTo>
                    <a:cubicBezTo>
                      <a:pt x="136279" y="368"/>
                      <a:pt x="116389" y="157"/>
                      <a:pt x="96541" y="30"/>
                    </a:cubicBezTo>
                    <a:cubicBezTo>
                      <a:pt x="76947" y="-97"/>
                      <a:pt x="57015" y="-75"/>
                      <a:pt x="38202" y="5457"/>
                    </a:cubicBezTo>
                    <a:cubicBezTo>
                      <a:pt x="25638" y="9172"/>
                      <a:pt x="12231" y="17492"/>
                      <a:pt x="11091" y="30562"/>
                    </a:cubicBezTo>
                    <a:cubicBezTo>
                      <a:pt x="10542" y="36642"/>
                      <a:pt x="12864" y="42597"/>
                      <a:pt x="13202" y="48699"/>
                    </a:cubicBezTo>
                    <a:cubicBezTo>
                      <a:pt x="14406" y="69560"/>
                      <a:pt x="-6941" y="90105"/>
                      <a:pt x="2349" y="108833"/>
                    </a:cubicBezTo>
                    <a:cubicBezTo>
                      <a:pt x="6445" y="117110"/>
                      <a:pt x="15694" y="121776"/>
                      <a:pt x="24857" y="1229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1" name="Google Shape;5751;p45"/>
              <p:cNvSpPr/>
              <p:nvPr/>
            </p:nvSpPr>
            <p:spPr>
              <a:xfrm rot="-8981576">
                <a:off x="14722514" y="1847779"/>
                <a:ext cx="502016" cy="225393"/>
              </a:xfrm>
              <a:custGeom>
                <a:rect b="b" l="l" r="r" t="t"/>
                <a:pathLst>
                  <a:path extrusionOk="0" h="122963" w="273875">
                    <a:moveTo>
                      <a:pt x="8699" y="76913"/>
                    </a:moveTo>
                    <a:cubicBezTo>
                      <a:pt x="13766" y="73598"/>
                      <a:pt x="20439" y="73535"/>
                      <a:pt x="26604" y="73704"/>
                    </a:cubicBezTo>
                    <a:cubicBezTo>
                      <a:pt x="40244" y="74063"/>
                      <a:pt x="53863" y="74738"/>
                      <a:pt x="67461" y="75709"/>
                    </a:cubicBezTo>
                    <a:cubicBezTo>
                      <a:pt x="76582" y="76343"/>
                      <a:pt x="85767" y="77146"/>
                      <a:pt x="94614" y="79531"/>
                    </a:cubicBezTo>
                    <a:cubicBezTo>
                      <a:pt x="102574" y="81706"/>
                      <a:pt x="110112" y="85148"/>
                      <a:pt x="117756" y="88210"/>
                    </a:cubicBezTo>
                    <a:cubicBezTo>
                      <a:pt x="139229" y="96803"/>
                      <a:pt x="161737" y="102398"/>
                      <a:pt x="184161" y="107994"/>
                    </a:cubicBezTo>
                    <a:cubicBezTo>
                      <a:pt x="199574" y="111837"/>
                      <a:pt x="214967" y="115680"/>
                      <a:pt x="230338" y="119501"/>
                    </a:cubicBezTo>
                    <a:cubicBezTo>
                      <a:pt x="236778" y="121106"/>
                      <a:pt x="243282" y="122710"/>
                      <a:pt x="249890" y="122964"/>
                    </a:cubicBezTo>
                    <a:cubicBezTo>
                      <a:pt x="250102" y="122964"/>
                      <a:pt x="250292" y="122964"/>
                      <a:pt x="250524" y="122964"/>
                    </a:cubicBezTo>
                    <a:cubicBezTo>
                      <a:pt x="255802" y="121760"/>
                      <a:pt x="260743" y="119945"/>
                      <a:pt x="264713" y="117284"/>
                    </a:cubicBezTo>
                    <a:cubicBezTo>
                      <a:pt x="267057" y="115722"/>
                      <a:pt x="269062" y="113927"/>
                      <a:pt x="270604" y="111752"/>
                    </a:cubicBezTo>
                    <a:cubicBezTo>
                      <a:pt x="278754" y="100477"/>
                      <a:pt x="269886" y="86140"/>
                      <a:pt x="263467" y="76343"/>
                    </a:cubicBezTo>
                    <a:cubicBezTo>
                      <a:pt x="260595" y="71930"/>
                      <a:pt x="257513" y="67644"/>
                      <a:pt x="254240" y="63485"/>
                    </a:cubicBezTo>
                    <a:cubicBezTo>
                      <a:pt x="251094" y="61457"/>
                      <a:pt x="247800" y="59789"/>
                      <a:pt x="244422" y="58544"/>
                    </a:cubicBezTo>
                    <a:cubicBezTo>
                      <a:pt x="238531" y="56369"/>
                      <a:pt x="232239" y="55355"/>
                      <a:pt x="226411" y="53011"/>
                    </a:cubicBezTo>
                    <a:cubicBezTo>
                      <a:pt x="214080" y="48029"/>
                      <a:pt x="204916" y="37640"/>
                      <a:pt x="193874" y="30229"/>
                    </a:cubicBezTo>
                    <a:cubicBezTo>
                      <a:pt x="184836" y="24169"/>
                      <a:pt x="174617" y="20136"/>
                      <a:pt x="164503" y="16167"/>
                    </a:cubicBezTo>
                    <a:cubicBezTo>
                      <a:pt x="155741" y="12746"/>
                      <a:pt x="146957" y="9283"/>
                      <a:pt x="137835" y="6940"/>
                    </a:cubicBezTo>
                    <a:cubicBezTo>
                      <a:pt x="124386" y="3477"/>
                      <a:pt x="110429" y="2421"/>
                      <a:pt x="96578" y="1407"/>
                    </a:cubicBezTo>
                    <a:cubicBezTo>
                      <a:pt x="79433" y="141"/>
                      <a:pt x="62119" y="-1105"/>
                      <a:pt x="45164" y="1661"/>
                    </a:cubicBezTo>
                    <a:cubicBezTo>
                      <a:pt x="72064" y="5969"/>
                      <a:pt x="98964" y="10318"/>
                      <a:pt x="125843" y="14710"/>
                    </a:cubicBezTo>
                    <a:cubicBezTo>
                      <a:pt x="137624" y="16631"/>
                      <a:pt x="149618" y="18637"/>
                      <a:pt x="160154" y="24211"/>
                    </a:cubicBezTo>
                    <a:cubicBezTo>
                      <a:pt x="170521" y="29680"/>
                      <a:pt x="178840" y="38252"/>
                      <a:pt x="188616" y="44713"/>
                    </a:cubicBezTo>
                    <a:cubicBezTo>
                      <a:pt x="200799" y="52758"/>
                      <a:pt x="214946" y="57276"/>
                      <a:pt x="228206" y="63379"/>
                    </a:cubicBezTo>
                    <a:cubicBezTo>
                      <a:pt x="241466" y="69481"/>
                      <a:pt x="254557" y="77842"/>
                      <a:pt x="261461" y="90722"/>
                    </a:cubicBezTo>
                    <a:cubicBezTo>
                      <a:pt x="256014" y="83923"/>
                      <a:pt x="247124" y="80841"/>
                      <a:pt x="238531" y="79531"/>
                    </a:cubicBezTo>
                    <a:cubicBezTo>
                      <a:pt x="229916" y="78222"/>
                      <a:pt x="221090" y="78349"/>
                      <a:pt x="212602" y="76406"/>
                    </a:cubicBezTo>
                    <a:cubicBezTo>
                      <a:pt x="197231" y="72880"/>
                      <a:pt x="184309" y="62893"/>
                      <a:pt x="170479" y="55271"/>
                    </a:cubicBezTo>
                    <a:cubicBezTo>
                      <a:pt x="148013" y="42898"/>
                      <a:pt x="122739" y="36669"/>
                      <a:pt x="97718" y="31031"/>
                    </a:cubicBezTo>
                    <a:cubicBezTo>
                      <a:pt x="85091" y="28181"/>
                      <a:pt x="72317" y="25436"/>
                      <a:pt x="59374" y="25246"/>
                    </a:cubicBezTo>
                    <a:cubicBezTo>
                      <a:pt x="38281" y="24908"/>
                      <a:pt x="17124" y="31538"/>
                      <a:pt x="0" y="43869"/>
                    </a:cubicBezTo>
                    <a:cubicBezTo>
                      <a:pt x="35261" y="39435"/>
                      <a:pt x="71663" y="35064"/>
                      <a:pt x="105889" y="44756"/>
                    </a:cubicBezTo>
                    <a:cubicBezTo>
                      <a:pt x="127806" y="50942"/>
                      <a:pt x="147696" y="62597"/>
                      <a:pt x="167966" y="72965"/>
                    </a:cubicBezTo>
                    <a:cubicBezTo>
                      <a:pt x="177425" y="77800"/>
                      <a:pt x="187180" y="82424"/>
                      <a:pt x="197653" y="84176"/>
                    </a:cubicBezTo>
                    <a:cubicBezTo>
                      <a:pt x="205444" y="85486"/>
                      <a:pt x="213426" y="85190"/>
                      <a:pt x="221259" y="86035"/>
                    </a:cubicBezTo>
                    <a:cubicBezTo>
                      <a:pt x="233843" y="87386"/>
                      <a:pt x="246069" y="91778"/>
                      <a:pt x="256626" y="98725"/>
                    </a:cubicBezTo>
                    <a:cubicBezTo>
                      <a:pt x="246259" y="102251"/>
                      <a:pt x="235765" y="105798"/>
                      <a:pt x="224828" y="106431"/>
                    </a:cubicBezTo>
                    <a:cubicBezTo>
                      <a:pt x="210829" y="107255"/>
                      <a:pt x="197041" y="103264"/>
                      <a:pt x="183675" y="99062"/>
                    </a:cubicBezTo>
                    <a:cubicBezTo>
                      <a:pt x="163617" y="92770"/>
                      <a:pt x="143748" y="85950"/>
                      <a:pt x="123879" y="79130"/>
                    </a:cubicBezTo>
                    <a:cubicBezTo>
                      <a:pt x="104749" y="72542"/>
                      <a:pt x="85387" y="65912"/>
                      <a:pt x="65223" y="64096"/>
                    </a:cubicBezTo>
                    <a:cubicBezTo>
                      <a:pt x="45565" y="62344"/>
                      <a:pt x="24788" y="65617"/>
                      <a:pt x="8678" y="76934"/>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2" name="Google Shape;5752;p45"/>
              <p:cNvSpPr/>
              <p:nvPr/>
            </p:nvSpPr>
            <p:spPr>
              <a:xfrm rot="-8981576">
                <a:off x="14782529" y="1486756"/>
                <a:ext cx="704569" cy="489110"/>
              </a:xfrm>
              <a:custGeom>
                <a:rect b="b" l="l" r="r" t="t"/>
                <a:pathLst>
                  <a:path extrusionOk="0" h="266834" w="384378">
                    <a:moveTo>
                      <a:pt x="145032" y="4941"/>
                    </a:moveTo>
                    <a:cubicBezTo>
                      <a:pt x="112959" y="10220"/>
                      <a:pt x="80189" y="20207"/>
                      <a:pt x="56119" y="42166"/>
                    </a:cubicBezTo>
                    <a:cubicBezTo>
                      <a:pt x="45709" y="51647"/>
                      <a:pt x="37327" y="63048"/>
                      <a:pt x="29155" y="74450"/>
                    </a:cubicBezTo>
                    <a:cubicBezTo>
                      <a:pt x="21723" y="84860"/>
                      <a:pt x="14354" y="95417"/>
                      <a:pt x="9055" y="106988"/>
                    </a:cubicBezTo>
                    <a:cubicBezTo>
                      <a:pt x="-9569" y="147570"/>
                      <a:pt x="1305" y="198815"/>
                      <a:pt x="34603" y="227489"/>
                    </a:cubicBezTo>
                    <a:cubicBezTo>
                      <a:pt x="44210" y="235744"/>
                      <a:pt x="55337" y="242227"/>
                      <a:pt x="64353" y="251095"/>
                    </a:cubicBezTo>
                    <a:cubicBezTo>
                      <a:pt x="71870" y="258485"/>
                      <a:pt x="79915" y="268282"/>
                      <a:pt x="90557" y="266656"/>
                    </a:cubicBezTo>
                    <a:cubicBezTo>
                      <a:pt x="102676" y="264798"/>
                      <a:pt x="107174" y="249976"/>
                      <a:pt x="109095" y="238025"/>
                    </a:cubicBezTo>
                    <a:cubicBezTo>
                      <a:pt x="113234" y="212202"/>
                      <a:pt x="118153" y="185766"/>
                      <a:pt x="131962" y="163237"/>
                    </a:cubicBezTo>
                    <a:cubicBezTo>
                      <a:pt x="155315" y="125188"/>
                      <a:pt x="201788" y="104454"/>
                      <a:pt x="246403" y="104222"/>
                    </a:cubicBezTo>
                    <a:cubicBezTo>
                      <a:pt x="284853" y="104032"/>
                      <a:pt x="325878" y="116616"/>
                      <a:pt x="360126" y="98584"/>
                    </a:cubicBezTo>
                    <a:cubicBezTo>
                      <a:pt x="369247" y="93770"/>
                      <a:pt x="377524" y="86654"/>
                      <a:pt x="381705" y="77322"/>
                    </a:cubicBezTo>
                    <a:cubicBezTo>
                      <a:pt x="397731" y="41448"/>
                      <a:pt x="337491" y="25063"/>
                      <a:pt x="313083" y="16976"/>
                    </a:cubicBezTo>
                    <a:cubicBezTo>
                      <a:pt x="278708" y="5596"/>
                      <a:pt x="242286" y="85"/>
                      <a:pt x="205800" y="1"/>
                    </a:cubicBezTo>
                    <a:cubicBezTo>
                      <a:pt x="185487" y="-41"/>
                      <a:pt x="165133" y="1605"/>
                      <a:pt x="145011" y="49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3" name="Google Shape;5753;p45"/>
              <p:cNvSpPr/>
              <p:nvPr/>
            </p:nvSpPr>
            <p:spPr>
              <a:xfrm rot="-8981576">
                <a:off x="14796748" y="1581802"/>
                <a:ext cx="615661" cy="340744"/>
              </a:xfrm>
              <a:custGeom>
                <a:rect b="b" l="l" r="r" t="t"/>
                <a:pathLst>
                  <a:path extrusionOk="0" h="185893" w="335874">
                    <a:moveTo>
                      <a:pt x="274130" y="9862"/>
                    </a:moveTo>
                    <a:cubicBezTo>
                      <a:pt x="263298" y="9862"/>
                      <a:pt x="252466" y="11445"/>
                      <a:pt x="241677" y="10537"/>
                    </a:cubicBezTo>
                    <a:cubicBezTo>
                      <a:pt x="225271" y="9186"/>
                      <a:pt x="209773" y="2176"/>
                      <a:pt x="193409" y="444"/>
                    </a:cubicBezTo>
                    <a:cubicBezTo>
                      <a:pt x="168811" y="-2153"/>
                      <a:pt x="144761" y="7243"/>
                      <a:pt x="120670" y="12902"/>
                    </a:cubicBezTo>
                    <a:cubicBezTo>
                      <a:pt x="102764" y="17125"/>
                      <a:pt x="83888" y="19511"/>
                      <a:pt x="68263" y="29202"/>
                    </a:cubicBezTo>
                    <a:cubicBezTo>
                      <a:pt x="56819" y="36297"/>
                      <a:pt x="47951" y="46854"/>
                      <a:pt x="40054" y="57792"/>
                    </a:cubicBezTo>
                    <a:cubicBezTo>
                      <a:pt x="22762" y="81735"/>
                      <a:pt x="9206" y="108361"/>
                      <a:pt x="0" y="136422"/>
                    </a:cubicBezTo>
                    <a:cubicBezTo>
                      <a:pt x="17060" y="119213"/>
                      <a:pt x="28737" y="97550"/>
                      <a:pt x="42672" y="77724"/>
                    </a:cubicBezTo>
                    <a:cubicBezTo>
                      <a:pt x="56608" y="57897"/>
                      <a:pt x="74070" y="38978"/>
                      <a:pt x="97148" y="31567"/>
                    </a:cubicBezTo>
                    <a:cubicBezTo>
                      <a:pt x="106480" y="28569"/>
                      <a:pt x="116320" y="27598"/>
                      <a:pt x="125864" y="25423"/>
                    </a:cubicBezTo>
                    <a:cubicBezTo>
                      <a:pt x="140834" y="22003"/>
                      <a:pt x="155171" y="15605"/>
                      <a:pt x="170436" y="14042"/>
                    </a:cubicBezTo>
                    <a:cubicBezTo>
                      <a:pt x="180973" y="12966"/>
                      <a:pt x="191614" y="14232"/>
                      <a:pt x="202129" y="15499"/>
                    </a:cubicBezTo>
                    <a:cubicBezTo>
                      <a:pt x="235448" y="19532"/>
                      <a:pt x="268767" y="23544"/>
                      <a:pt x="302064" y="27577"/>
                    </a:cubicBezTo>
                    <a:cubicBezTo>
                      <a:pt x="287305" y="32179"/>
                      <a:pt x="271660" y="32919"/>
                      <a:pt x="256204" y="33193"/>
                    </a:cubicBezTo>
                    <a:cubicBezTo>
                      <a:pt x="222864" y="33784"/>
                      <a:pt x="189313" y="32349"/>
                      <a:pt x="156395" y="37564"/>
                    </a:cubicBezTo>
                    <a:cubicBezTo>
                      <a:pt x="123478" y="42779"/>
                      <a:pt x="90518" y="55405"/>
                      <a:pt x="67756" y="79772"/>
                    </a:cubicBezTo>
                    <a:cubicBezTo>
                      <a:pt x="50379" y="98374"/>
                      <a:pt x="40160" y="122381"/>
                      <a:pt x="30574" y="145945"/>
                    </a:cubicBezTo>
                    <a:cubicBezTo>
                      <a:pt x="25506" y="158360"/>
                      <a:pt x="20460" y="171979"/>
                      <a:pt x="24176" y="184880"/>
                    </a:cubicBezTo>
                    <a:cubicBezTo>
                      <a:pt x="31714" y="166468"/>
                      <a:pt x="42715" y="149724"/>
                      <a:pt x="53631" y="133086"/>
                    </a:cubicBezTo>
                    <a:cubicBezTo>
                      <a:pt x="64463" y="116595"/>
                      <a:pt x="75463" y="99894"/>
                      <a:pt x="90096" y="86676"/>
                    </a:cubicBezTo>
                    <a:cubicBezTo>
                      <a:pt x="116235" y="63070"/>
                      <a:pt x="151771" y="52598"/>
                      <a:pt x="186695" y="48100"/>
                    </a:cubicBezTo>
                    <a:cubicBezTo>
                      <a:pt x="221618" y="43603"/>
                      <a:pt x="257091" y="44384"/>
                      <a:pt x="291993" y="39675"/>
                    </a:cubicBezTo>
                    <a:cubicBezTo>
                      <a:pt x="284033" y="47129"/>
                      <a:pt x="272821" y="49747"/>
                      <a:pt x="262116" y="51858"/>
                    </a:cubicBezTo>
                    <a:cubicBezTo>
                      <a:pt x="217775" y="60600"/>
                      <a:pt x="171957" y="65562"/>
                      <a:pt x="130952" y="84586"/>
                    </a:cubicBezTo>
                    <a:cubicBezTo>
                      <a:pt x="89969" y="103610"/>
                      <a:pt x="53631" y="140772"/>
                      <a:pt x="51076" y="185893"/>
                    </a:cubicBezTo>
                    <a:cubicBezTo>
                      <a:pt x="66363" y="141341"/>
                      <a:pt x="104369" y="107073"/>
                      <a:pt x="147485" y="88154"/>
                    </a:cubicBezTo>
                    <a:cubicBezTo>
                      <a:pt x="190622" y="69214"/>
                      <a:pt x="238594" y="64105"/>
                      <a:pt x="285701" y="64189"/>
                    </a:cubicBezTo>
                    <a:cubicBezTo>
                      <a:pt x="297863" y="64189"/>
                      <a:pt x="310574" y="64421"/>
                      <a:pt x="321384" y="58869"/>
                    </a:cubicBezTo>
                    <a:cubicBezTo>
                      <a:pt x="338212" y="50190"/>
                      <a:pt x="341654" y="31504"/>
                      <a:pt x="324932" y="22277"/>
                    </a:cubicBezTo>
                    <a:cubicBezTo>
                      <a:pt x="309708" y="13873"/>
                      <a:pt x="291402" y="9862"/>
                      <a:pt x="274109" y="9841"/>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4" name="Google Shape;5754;p45"/>
              <p:cNvSpPr/>
              <p:nvPr/>
            </p:nvSpPr>
            <p:spPr>
              <a:xfrm rot="-8981576">
                <a:off x="14302573" y="1587622"/>
                <a:ext cx="394085" cy="672334"/>
              </a:xfrm>
              <a:custGeom>
                <a:rect b="b" l="l" r="r" t="t"/>
                <a:pathLst>
                  <a:path extrusionOk="0" h="366792" w="214993">
                    <a:moveTo>
                      <a:pt x="88517" y="341803"/>
                    </a:moveTo>
                    <a:cubicBezTo>
                      <a:pt x="99518" y="324657"/>
                      <a:pt x="105832" y="304430"/>
                      <a:pt x="107943" y="284139"/>
                    </a:cubicBezTo>
                    <a:cubicBezTo>
                      <a:pt x="111955" y="245415"/>
                      <a:pt x="103065" y="206585"/>
                      <a:pt x="97618" y="167967"/>
                    </a:cubicBezTo>
                    <a:cubicBezTo>
                      <a:pt x="93332" y="137709"/>
                      <a:pt x="92466" y="103145"/>
                      <a:pt x="113327" y="81101"/>
                    </a:cubicBezTo>
                    <a:cubicBezTo>
                      <a:pt x="120232" y="73817"/>
                      <a:pt x="128994" y="68559"/>
                      <a:pt x="137947" y="64020"/>
                    </a:cubicBezTo>
                    <a:cubicBezTo>
                      <a:pt x="147237" y="59311"/>
                      <a:pt x="157076" y="55173"/>
                      <a:pt x="167486" y="54434"/>
                    </a:cubicBezTo>
                    <a:cubicBezTo>
                      <a:pt x="177895" y="53737"/>
                      <a:pt x="189044" y="56904"/>
                      <a:pt x="195969" y="64822"/>
                    </a:cubicBezTo>
                    <a:cubicBezTo>
                      <a:pt x="199728" y="69129"/>
                      <a:pt x="203972" y="75358"/>
                      <a:pt x="209377" y="73627"/>
                    </a:cubicBezTo>
                    <a:cubicBezTo>
                      <a:pt x="211995" y="72803"/>
                      <a:pt x="213621" y="70206"/>
                      <a:pt x="214360" y="67461"/>
                    </a:cubicBezTo>
                    <a:cubicBezTo>
                      <a:pt x="214466" y="67060"/>
                      <a:pt x="214571" y="66638"/>
                      <a:pt x="214656" y="66216"/>
                    </a:cubicBezTo>
                    <a:cubicBezTo>
                      <a:pt x="216007" y="58783"/>
                      <a:pt x="213114" y="51182"/>
                      <a:pt x="209356" y="44594"/>
                    </a:cubicBezTo>
                    <a:cubicBezTo>
                      <a:pt x="191894" y="14105"/>
                      <a:pt x="154902" y="-2364"/>
                      <a:pt x="120105" y="275"/>
                    </a:cubicBezTo>
                    <a:cubicBezTo>
                      <a:pt x="85308" y="2914"/>
                      <a:pt x="53320" y="22551"/>
                      <a:pt x="30748" y="49134"/>
                    </a:cubicBezTo>
                    <a:cubicBezTo>
                      <a:pt x="19199" y="62732"/>
                      <a:pt x="9718" y="78335"/>
                      <a:pt x="4629" y="95501"/>
                    </a:cubicBezTo>
                    <a:cubicBezTo>
                      <a:pt x="-8884" y="141109"/>
                      <a:pt x="9697" y="189694"/>
                      <a:pt x="28130" y="233802"/>
                    </a:cubicBezTo>
                    <a:cubicBezTo>
                      <a:pt x="29038" y="235998"/>
                      <a:pt x="29946" y="238172"/>
                      <a:pt x="30854" y="240368"/>
                    </a:cubicBezTo>
                    <a:cubicBezTo>
                      <a:pt x="34274" y="248603"/>
                      <a:pt x="37610" y="256901"/>
                      <a:pt x="40693" y="265284"/>
                    </a:cubicBezTo>
                    <a:cubicBezTo>
                      <a:pt x="41517" y="267521"/>
                      <a:pt x="42319" y="269760"/>
                      <a:pt x="43121" y="272019"/>
                    </a:cubicBezTo>
                    <a:cubicBezTo>
                      <a:pt x="43332" y="272610"/>
                      <a:pt x="43544" y="273202"/>
                      <a:pt x="43734" y="273792"/>
                    </a:cubicBezTo>
                    <a:cubicBezTo>
                      <a:pt x="45697" y="279515"/>
                      <a:pt x="47534" y="285279"/>
                      <a:pt x="49181" y="291107"/>
                    </a:cubicBezTo>
                    <a:cubicBezTo>
                      <a:pt x="49667" y="292859"/>
                      <a:pt x="50131" y="294590"/>
                      <a:pt x="50596" y="296364"/>
                    </a:cubicBezTo>
                    <a:cubicBezTo>
                      <a:pt x="55896" y="316866"/>
                      <a:pt x="52201" y="337769"/>
                      <a:pt x="56297" y="357596"/>
                    </a:cubicBezTo>
                    <a:cubicBezTo>
                      <a:pt x="61301" y="381793"/>
                      <a:pt x="82162" y="351705"/>
                      <a:pt x="88496" y="3418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5" name="Google Shape;5755;p45"/>
              <p:cNvSpPr/>
              <p:nvPr/>
            </p:nvSpPr>
            <p:spPr>
              <a:xfrm rot="-8981576">
                <a:off x="14364730" y="1778310"/>
                <a:ext cx="242711" cy="457562"/>
              </a:xfrm>
              <a:custGeom>
                <a:rect b="b" l="l" r="r" t="t"/>
                <a:pathLst>
                  <a:path extrusionOk="0" h="249623" w="132411">
                    <a:moveTo>
                      <a:pt x="132412" y="4146"/>
                    </a:moveTo>
                    <a:cubicBezTo>
                      <a:pt x="128189" y="494"/>
                      <a:pt x="122150" y="-76"/>
                      <a:pt x="116576" y="8"/>
                    </a:cubicBezTo>
                    <a:cubicBezTo>
                      <a:pt x="86657" y="494"/>
                      <a:pt x="57286" y="15633"/>
                      <a:pt x="39529" y="39766"/>
                    </a:cubicBezTo>
                    <a:cubicBezTo>
                      <a:pt x="27050" y="56721"/>
                      <a:pt x="20420" y="77160"/>
                      <a:pt x="13980" y="97177"/>
                    </a:cubicBezTo>
                    <a:cubicBezTo>
                      <a:pt x="6126" y="121670"/>
                      <a:pt x="-1856" y="146986"/>
                      <a:pt x="382" y="172619"/>
                    </a:cubicBezTo>
                    <a:cubicBezTo>
                      <a:pt x="1459" y="184887"/>
                      <a:pt x="4880" y="196838"/>
                      <a:pt x="5999" y="209105"/>
                    </a:cubicBezTo>
                    <a:cubicBezTo>
                      <a:pt x="6463" y="214299"/>
                      <a:pt x="6506" y="219515"/>
                      <a:pt x="6126" y="224709"/>
                    </a:cubicBezTo>
                    <a:cubicBezTo>
                      <a:pt x="9546" y="232943"/>
                      <a:pt x="12882" y="241241"/>
                      <a:pt x="15965" y="249624"/>
                    </a:cubicBezTo>
                    <a:cubicBezTo>
                      <a:pt x="18984" y="226503"/>
                      <a:pt x="13832" y="201926"/>
                      <a:pt x="14360" y="178151"/>
                    </a:cubicBezTo>
                    <a:cubicBezTo>
                      <a:pt x="14825" y="156846"/>
                      <a:pt x="19913" y="135964"/>
                      <a:pt x="25002" y="115251"/>
                    </a:cubicBezTo>
                    <a:cubicBezTo>
                      <a:pt x="30070" y="94453"/>
                      <a:pt x="35306" y="73297"/>
                      <a:pt x="46391" y="54990"/>
                    </a:cubicBezTo>
                    <a:cubicBezTo>
                      <a:pt x="64338" y="25303"/>
                      <a:pt x="97742" y="5561"/>
                      <a:pt x="132391" y="4146"/>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6" name="Google Shape;5756;p45"/>
              <p:cNvSpPr/>
              <p:nvPr/>
            </p:nvSpPr>
            <p:spPr>
              <a:xfrm rot="-8981576">
                <a:off x="14374051" y="1724064"/>
                <a:ext cx="224670" cy="462348"/>
              </a:xfrm>
              <a:custGeom>
                <a:rect b="b" l="l" r="r" t="t"/>
                <a:pathLst>
                  <a:path extrusionOk="0" h="252234" w="122569">
                    <a:moveTo>
                      <a:pt x="5447" y="252234"/>
                    </a:moveTo>
                    <a:cubicBezTo>
                      <a:pt x="6229" y="251200"/>
                      <a:pt x="6968" y="250102"/>
                      <a:pt x="7622" y="248919"/>
                    </a:cubicBezTo>
                    <a:cubicBezTo>
                      <a:pt x="20418" y="226073"/>
                      <a:pt x="28103" y="202192"/>
                      <a:pt x="29222" y="175968"/>
                    </a:cubicBezTo>
                    <a:cubicBezTo>
                      <a:pt x="30363" y="149026"/>
                      <a:pt x="26604" y="122063"/>
                      <a:pt x="27069" y="95078"/>
                    </a:cubicBezTo>
                    <a:cubicBezTo>
                      <a:pt x="27343" y="79475"/>
                      <a:pt x="29222" y="63238"/>
                      <a:pt x="37563" y="50041"/>
                    </a:cubicBezTo>
                    <a:cubicBezTo>
                      <a:pt x="45016" y="38280"/>
                      <a:pt x="56840" y="30046"/>
                      <a:pt x="68770" y="22867"/>
                    </a:cubicBezTo>
                    <a:cubicBezTo>
                      <a:pt x="85535" y="12732"/>
                      <a:pt x="103377" y="3885"/>
                      <a:pt x="122570" y="0"/>
                    </a:cubicBezTo>
                    <a:cubicBezTo>
                      <a:pt x="95184" y="1035"/>
                      <a:pt x="68284" y="12183"/>
                      <a:pt x="48183" y="30827"/>
                    </a:cubicBezTo>
                    <a:cubicBezTo>
                      <a:pt x="28082" y="49450"/>
                      <a:pt x="14949" y="75442"/>
                      <a:pt x="11887" y="102680"/>
                    </a:cubicBezTo>
                    <a:cubicBezTo>
                      <a:pt x="7939" y="137603"/>
                      <a:pt x="19911" y="173582"/>
                      <a:pt x="11592" y="207725"/>
                    </a:cubicBezTo>
                    <a:cubicBezTo>
                      <a:pt x="9248" y="217332"/>
                      <a:pt x="5321" y="226580"/>
                      <a:pt x="0" y="234920"/>
                    </a:cubicBezTo>
                    <a:cubicBezTo>
                      <a:pt x="1964" y="240642"/>
                      <a:pt x="3800" y="246406"/>
                      <a:pt x="5447" y="252234"/>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7" name="Google Shape;5757;p45"/>
              <p:cNvSpPr/>
              <p:nvPr/>
            </p:nvSpPr>
            <p:spPr>
              <a:xfrm rot="-8981576">
                <a:off x="14760877" y="1767255"/>
                <a:ext cx="341932" cy="70479"/>
              </a:xfrm>
              <a:custGeom>
                <a:rect b="b" l="l" r="r" t="t"/>
                <a:pathLst>
                  <a:path extrusionOk="0" h="38450" w="186541">
                    <a:moveTo>
                      <a:pt x="43022" y="8034"/>
                    </a:moveTo>
                    <a:cubicBezTo>
                      <a:pt x="62638" y="8837"/>
                      <a:pt x="82190" y="10991"/>
                      <a:pt x="101489" y="14601"/>
                    </a:cubicBezTo>
                    <a:cubicBezTo>
                      <a:pt x="105521" y="15361"/>
                      <a:pt x="109554" y="16163"/>
                      <a:pt x="113566" y="17050"/>
                    </a:cubicBezTo>
                    <a:cubicBezTo>
                      <a:pt x="125095" y="19605"/>
                      <a:pt x="136539" y="22646"/>
                      <a:pt x="147793" y="26193"/>
                    </a:cubicBezTo>
                    <a:cubicBezTo>
                      <a:pt x="148004" y="26277"/>
                      <a:pt x="148637" y="26467"/>
                      <a:pt x="148743" y="26488"/>
                    </a:cubicBezTo>
                    <a:cubicBezTo>
                      <a:pt x="149102" y="26615"/>
                      <a:pt x="149461" y="26721"/>
                      <a:pt x="149820" y="26848"/>
                    </a:cubicBezTo>
                    <a:cubicBezTo>
                      <a:pt x="150474" y="27058"/>
                      <a:pt x="151129" y="27270"/>
                      <a:pt x="151762" y="27481"/>
                    </a:cubicBezTo>
                    <a:cubicBezTo>
                      <a:pt x="153135" y="27924"/>
                      <a:pt x="154486" y="28389"/>
                      <a:pt x="155859" y="28853"/>
                    </a:cubicBezTo>
                    <a:cubicBezTo>
                      <a:pt x="158667" y="29803"/>
                      <a:pt x="161454" y="30796"/>
                      <a:pt x="164220" y="31809"/>
                    </a:cubicBezTo>
                    <a:cubicBezTo>
                      <a:pt x="169836" y="33878"/>
                      <a:pt x="175453" y="36053"/>
                      <a:pt x="181069" y="38144"/>
                    </a:cubicBezTo>
                    <a:cubicBezTo>
                      <a:pt x="183075" y="38883"/>
                      <a:pt x="185123" y="38291"/>
                      <a:pt x="186158" y="36328"/>
                    </a:cubicBezTo>
                    <a:cubicBezTo>
                      <a:pt x="187129" y="34512"/>
                      <a:pt x="186158" y="32105"/>
                      <a:pt x="184342" y="31239"/>
                    </a:cubicBezTo>
                    <a:cubicBezTo>
                      <a:pt x="180457" y="29402"/>
                      <a:pt x="176487" y="27692"/>
                      <a:pt x="172476" y="26108"/>
                    </a:cubicBezTo>
                    <a:cubicBezTo>
                      <a:pt x="165508" y="23342"/>
                      <a:pt x="158413" y="20935"/>
                      <a:pt x="151255" y="18676"/>
                    </a:cubicBezTo>
                    <a:cubicBezTo>
                      <a:pt x="149440" y="18106"/>
                      <a:pt x="147603" y="17536"/>
                      <a:pt x="145787" y="16987"/>
                    </a:cubicBezTo>
                    <a:cubicBezTo>
                      <a:pt x="134596" y="13545"/>
                      <a:pt x="123236" y="10652"/>
                      <a:pt x="111771" y="8246"/>
                    </a:cubicBezTo>
                    <a:cubicBezTo>
                      <a:pt x="99694" y="5712"/>
                      <a:pt x="87511" y="3769"/>
                      <a:pt x="75243" y="2397"/>
                    </a:cubicBezTo>
                    <a:cubicBezTo>
                      <a:pt x="63123" y="1045"/>
                      <a:pt x="50961" y="243"/>
                      <a:pt x="38757" y="32"/>
                    </a:cubicBezTo>
                    <a:cubicBezTo>
                      <a:pt x="36076" y="-11"/>
                      <a:pt x="33394" y="-11"/>
                      <a:pt x="30734" y="32"/>
                    </a:cubicBezTo>
                    <a:cubicBezTo>
                      <a:pt x="27355" y="74"/>
                      <a:pt x="23977" y="180"/>
                      <a:pt x="20599" y="349"/>
                    </a:cubicBezTo>
                    <a:cubicBezTo>
                      <a:pt x="14623" y="665"/>
                      <a:pt x="8669" y="1151"/>
                      <a:pt x="2694" y="1848"/>
                    </a:cubicBezTo>
                    <a:cubicBezTo>
                      <a:pt x="1089" y="2038"/>
                      <a:pt x="-136" y="3474"/>
                      <a:pt x="12" y="5099"/>
                    </a:cubicBezTo>
                    <a:cubicBezTo>
                      <a:pt x="181" y="6789"/>
                      <a:pt x="1659" y="7802"/>
                      <a:pt x="3264" y="7781"/>
                    </a:cubicBezTo>
                    <a:cubicBezTo>
                      <a:pt x="5819" y="7718"/>
                      <a:pt x="8352" y="7675"/>
                      <a:pt x="10907" y="7675"/>
                    </a:cubicBezTo>
                    <a:lnTo>
                      <a:pt x="10907" y="7675"/>
                    </a:lnTo>
                    <a:cubicBezTo>
                      <a:pt x="14539" y="7654"/>
                      <a:pt x="18149" y="7675"/>
                      <a:pt x="21760" y="7675"/>
                    </a:cubicBezTo>
                    <a:cubicBezTo>
                      <a:pt x="21760" y="7675"/>
                      <a:pt x="21760" y="7675"/>
                      <a:pt x="21760" y="7675"/>
                    </a:cubicBezTo>
                    <a:cubicBezTo>
                      <a:pt x="22288" y="7675"/>
                      <a:pt x="22795" y="7675"/>
                      <a:pt x="23323" y="7675"/>
                    </a:cubicBezTo>
                    <a:cubicBezTo>
                      <a:pt x="26659" y="7675"/>
                      <a:pt x="30016" y="7739"/>
                      <a:pt x="33352" y="7781"/>
                    </a:cubicBezTo>
                    <a:cubicBezTo>
                      <a:pt x="35020" y="7802"/>
                      <a:pt x="36688" y="7844"/>
                      <a:pt x="38356" y="7886"/>
                    </a:cubicBezTo>
                    <a:cubicBezTo>
                      <a:pt x="39264" y="7907"/>
                      <a:pt x="40193" y="7950"/>
                      <a:pt x="41080" y="7971"/>
                    </a:cubicBezTo>
                    <a:cubicBezTo>
                      <a:pt x="41544" y="7971"/>
                      <a:pt x="41988" y="7992"/>
                      <a:pt x="42452" y="8013"/>
                    </a:cubicBezTo>
                    <a:cubicBezTo>
                      <a:pt x="42579" y="8013"/>
                      <a:pt x="42684" y="8013"/>
                      <a:pt x="42748" y="8013"/>
                    </a:cubicBezTo>
                    <a:cubicBezTo>
                      <a:pt x="42748" y="8013"/>
                      <a:pt x="42769" y="8013"/>
                      <a:pt x="42790" y="8013"/>
                    </a:cubicBezTo>
                    <a:lnTo>
                      <a:pt x="42832" y="8013"/>
                    </a:lnTo>
                    <a:cubicBezTo>
                      <a:pt x="42832" y="8013"/>
                      <a:pt x="42854" y="8013"/>
                      <a:pt x="42875" y="8013"/>
                    </a:cubicBezTo>
                    <a:lnTo>
                      <a:pt x="42917" y="8013"/>
                    </a:lnTo>
                    <a:cubicBezTo>
                      <a:pt x="42917" y="8013"/>
                      <a:pt x="42938" y="8013"/>
                      <a:pt x="42959" y="8013"/>
                    </a:cubicBezTo>
                    <a:cubicBezTo>
                      <a:pt x="42959" y="8013"/>
                      <a:pt x="43001" y="8013"/>
                      <a:pt x="43001" y="801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8" name="Google Shape;5758;p45"/>
              <p:cNvSpPr/>
              <p:nvPr/>
            </p:nvSpPr>
            <p:spPr>
              <a:xfrm rot="-8981576">
                <a:off x="15011261" y="1884548"/>
                <a:ext cx="67809" cy="36842"/>
              </a:xfrm>
              <a:custGeom>
                <a:rect b="b" l="l" r="r" t="t"/>
                <a:pathLst>
                  <a:path extrusionOk="0" h="20099" w="36993">
                    <a:moveTo>
                      <a:pt x="20334" y="17205"/>
                    </a:moveTo>
                    <a:cubicBezTo>
                      <a:pt x="30427" y="14164"/>
                      <a:pt x="38408" y="11018"/>
                      <a:pt x="36782" y="5655"/>
                    </a:cubicBezTo>
                    <a:cubicBezTo>
                      <a:pt x="35811" y="2425"/>
                      <a:pt x="31947" y="440"/>
                      <a:pt x="26816" y="59"/>
                    </a:cubicBezTo>
                    <a:cubicBezTo>
                      <a:pt x="23480" y="-173"/>
                      <a:pt x="19574" y="271"/>
                      <a:pt x="15583" y="1453"/>
                    </a:cubicBezTo>
                    <a:cubicBezTo>
                      <a:pt x="5490" y="4494"/>
                      <a:pt x="-1372" y="11314"/>
                      <a:pt x="233" y="16677"/>
                    </a:cubicBezTo>
                    <a:cubicBezTo>
                      <a:pt x="634" y="17965"/>
                      <a:pt x="1394" y="18831"/>
                      <a:pt x="2492" y="19380"/>
                    </a:cubicBezTo>
                    <a:cubicBezTo>
                      <a:pt x="5955" y="21090"/>
                      <a:pt x="12648" y="19506"/>
                      <a:pt x="20313" y="1720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59" name="Google Shape;5759;p45"/>
              <p:cNvSpPr/>
              <p:nvPr/>
            </p:nvSpPr>
            <p:spPr>
              <a:xfrm rot="-8981576">
                <a:off x="15011610" y="1883369"/>
                <a:ext cx="63241" cy="36772"/>
              </a:xfrm>
              <a:custGeom>
                <a:rect b="b" l="l" r="r" t="t"/>
                <a:pathLst>
                  <a:path extrusionOk="0" h="20061" w="34501">
                    <a:moveTo>
                      <a:pt x="17842" y="17145"/>
                    </a:moveTo>
                    <a:cubicBezTo>
                      <a:pt x="27935" y="14105"/>
                      <a:pt x="35916" y="10959"/>
                      <a:pt x="34290" y="5596"/>
                    </a:cubicBezTo>
                    <a:cubicBezTo>
                      <a:pt x="33319" y="2365"/>
                      <a:pt x="29455" y="380"/>
                      <a:pt x="24324" y="0"/>
                    </a:cubicBezTo>
                    <a:cubicBezTo>
                      <a:pt x="24831" y="908"/>
                      <a:pt x="25274" y="1879"/>
                      <a:pt x="25359" y="2977"/>
                    </a:cubicBezTo>
                    <a:cubicBezTo>
                      <a:pt x="25696" y="6630"/>
                      <a:pt x="23099" y="9312"/>
                      <a:pt x="20312" y="11275"/>
                    </a:cubicBezTo>
                    <a:cubicBezTo>
                      <a:pt x="17589" y="13176"/>
                      <a:pt x="14611" y="14696"/>
                      <a:pt x="11529" y="15963"/>
                    </a:cubicBezTo>
                    <a:cubicBezTo>
                      <a:pt x="7813" y="17483"/>
                      <a:pt x="3927" y="18623"/>
                      <a:pt x="0" y="19341"/>
                    </a:cubicBezTo>
                    <a:cubicBezTo>
                      <a:pt x="3463" y="21052"/>
                      <a:pt x="10156" y="19468"/>
                      <a:pt x="17821" y="1716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0" name="Google Shape;5760;p45"/>
              <p:cNvSpPr/>
              <p:nvPr/>
            </p:nvSpPr>
            <p:spPr>
              <a:xfrm rot="-8981576">
                <a:off x="14698206" y="1713717"/>
                <a:ext cx="384175" cy="183631"/>
              </a:xfrm>
              <a:custGeom>
                <a:rect b="b" l="l" r="r" t="t"/>
                <a:pathLst>
                  <a:path extrusionOk="0" h="100180" w="209587">
                    <a:moveTo>
                      <a:pt x="208720" y="98883"/>
                    </a:moveTo>
                    <a:cubicBezTo>
                      <a:pt x="209269" y="98249"/>
                      <a:pt x="209565" y="97489"/>
                      <a:pt x="209586" y="96729"/>
                    </a:cubicBezTo>
                    <a:cubicBezTo>
                      <a:pt x="209607" y="95821"/>
                      <a:pt x="209269" y="94892"/>
                      <a:pt x="208678" y="94111"/>
                    </a:cubicBezTo>
                    <a:cubicBezTo>
                      <a:pt x="207538" y="92654"/>
                      <a:pt x="206335" y="91218"/>
                      <a:pt x="205110" y="89825"/>
                    </a:cubicBezTo>
                    <a:cubicBezTo>
                      <a:pt x="202661" y="87037"/>
                      <a:pt x="199894" y="84483"/>
                      <a:pt x="197171" y="81970"/>
                    </a:cubicBezTo>
                    <a:cubicBezTo>
                      <a:pt x="194447" y="79436"/>
                      <a:pt x="191660" y="76966"/>
                      <a:pt x="188830" y="74538"/>
                    </a:cubicBezTo>
                    <a:cubicBezTo>
                      <a:pt x="183003" y="69534"/>
                      <a:pt x="177028" y="64720"/>
                      <a:pt x="170862" y="60159"/>
                    </a:cubicBezTo>
                    <a:cubicBezTo>
                      <a:pt x="170271" y="59715"/>
                      <a:pt x="169659" y="59272"/>
                      <a:pt x="169067" y="58850"/>
                    </a:cubicBezTo>
                    <a:cubicBezTo>
                      <a:pt x="157623" y="50510"/>
                      <a:pt x="145609" y="42972"/>
                      <a:pt x="133151" y="36278"/>
                    </a:cubicBezTo>
                    <a:cubicBezTo>
                      <a:pt x="119765" y="29099"/>
                      <a:pt x="105851" y="22828"/>
                      <a:pt x="91577" y="17613"/>
                    </a:cubicBezTo>
                    <a:cubicBezTo>
                      <a:pt x="77578" y="12503"/>
                      <a:pt x="63220" y="8407"/>
                      <a:pt x="48630" y="5451"/>
                    </a:cubicBezTo>
                    <a:cubicBezTo>
                      <a:pt x="41113" y="3931"/>
                      <a:pt x="33533" y="2643"/>
                      <a:pt x="25932" y="1671"/>
                    </a:cubicBezTo>
                    <a:cubicBezTo>
                      <a:pt x="24876" y="1545"/>
                      <a:pt x="23841" y="1418"/>
                      <a:pt x="22786" y="1292"/>
                    </a:cubicBezTo>
                    <a:cubicBezTo>
                      <a:pt x="19682" y="953"/>
                      <a:pt x="16536" y="700"/>
                      <a:pt x="13411" y="489"/>
                    </a:cubicBezTo>
                    <a:cubicBezTo>
                      <a:pt x="10180" y="278"/>
                      <a:pt x="6929" y="130"/>
                      <a:pt x="3677" y="3"/>
                    </a:cubicBezTo>
                    <a:cubicBezTo>
                      <a:pt x="1756" y="-81"/>
                      <a:pt x="88" y="1461"/>
                      <a:pt x="3" y="3403"/>
                    </a:cubicBezTo>
                    <a:cubicBezTo>
                      <a:pt x="-81" y="5324"/>
                      <a:pt x="1439" y="6887"/>
                      <a:pt x="3297" y="7056"/>
                    </a:cubicBezTo>
                    <a:cubicBezTo>
                      <a:pt x="3318" y="7056"/>
                      <a:pt x="3361" y="7056"/>
                      <a:pt x="3382" y="7056"/>
                    </a:cubicBezTo>
                    <a:cubicBezTo>
                      <a:pt x="5240" y="7204"/>
                      <a:pt x="7098" y="7351"/>
                      <a:pt x="8956" y="7541"/>
                    </a:cubicBezTo>
                    <a:cubicBezTo>
                      <a:pt x="11110" y="7753"/>
                      <a:pt x="13284" y="7985"/>
                      <a:pt x="15438" y="8259"/>
                    </a:cubicBezTo>
                    <a:lnTo>
                      <a:pt x="15438" y="8259"/>
                    </a:lnTo>
                    <a:cubicBezTo>
                      <a:pt x="20611" y="8892"/>
                      <a:pt x="25784" y="9632"/>
                      <a:pt x="30915" y="10434"/>
                    </a:cubicBezTo>
                    <a:cubicBezTo>
                      <a:pt x="32752" y="10730"/>
                      <a:pt x="34589" y="11025"/>
                      <a:pt x="36426" y="11363"/>
                    </a:cubicBezTo>
                    <a:cubicBezTo>
                      <a:pt x="36468" y="11363"/>
                      <a:pt x="36489" y="11363"/>
                      <a:pt x="36531" y="11363"/>
                    </a:cubicBezTo>
                    <a:cubicBezTo>
                      <a:pt x="36531" y="11363"/>
                      <a:pt x="36552" y="11363"/>
                      <a:pt x="36595" y="11363"/>
                    </a:cubicBezTo>
                    <a:cubicBezTo>
                      <a:pt x="36785" y="11405"/>
                      <a:pt x="36996" y="11448"/>
                      <a:pt x="37186" y="11469"/>
                    </a:cubicBezTo>
                    <a:cubicBezTo>
                      <a:pt x="37672" y="11553"/>
                      <a:pt x="38136" y="11637"/>
                      <a:pt x="38622" y="11743"/>
                    </a:cubicBezTo>
                    <a:cubicBezTo>
                      <a:pt x="39424" y="11891"/>
                      <a:pt x="40248" y="12038"/>
                      <a:pt x="41050" y="12208"/>
                    </a:cubicBezTo>
                    <a:cubicBezTo>
                      <a:pt x="44703" y="12926"/>
                      <a:pt x="48335" y="13707"/>
                      <a:pt x="51966" y="14552"/>
                    </a:cubicBezTo>
                    <a:cubicBezTo>
                      <a:pt x="66324" y="17908"/>
                      <a:pt x="80471" y="22237"/>
                      <a:pt x="94238" y="27558"/>
                    </a:cubicBezTo>
                    <a:cubicBezTo>
                      <a:pt x="101121" y="30218"/>
                      <a:pt x="107899" y="33111"/>
                      <a:pt x="114592" y="36257"/>
                    </a:cubicBezTo>
                    <a:cubicBezTo>
                      <a:pt x="114655" y="36278"/>
                      <a:pt x="115120" y="36510"/>
                      <a:pt x="115268" y="36574"/>
                    </a:cubicBezTo>
                    <a:cubicBezTo>
                      <a:pt x="115352" y="36616"/>
                      <a:pt x="115436" y="36658"/>
                      <a:pt x="115457" y="36658"/>
                    </a:cubicBezTo>
                    <a:cubicBezTo>
                      <a:pt x="115817" y="36827"/>
                      <a:pt x="116196" y="37017"/>
                      <a:pt x="116577" y="37207"/>
                    </a:cubicBezTo>
                    <a:cubicBezTo>
                      <a:pt x="117379" y="37587"/>
                      <a:pt x="118181" y="37988"/>
                      <a:pt x="118984" y="38390"/>
                    </a:cubicBezTo>
                    <a:cubicBezTo>
                      <a:pt x="120652" y="39213"/>
                      <a:pt x="122320" y="40058"/>
                      <a:pt x="123967" y="40924"/>
                    </a:cubicBezTo>
                    <a:cubicBezTo>
                      <a:pt x="127218" y="42592"/>
                      <a:pt x="130428" y="44344"/>
                      <a:pt x="133616" y="46118"/>
                    </a:cubicBezTo>
                    <a:cubicBezTo>
                      <a:pt x="143413" y="51628"/>
                      <a:pt x="152915" y="57667"/>
                      <a:pt x="162079" y="64213"/>
                    </a:cubicBezTo>
                    <a:cubicBezTo>
                      <a:pt x="164992" y="66282"/>
                      <a:pt x="167864" y="68436"/>
                      <a:pt x="170693" y="70611"/>
                    </a:cubicBezTo>
                    <a:cubicBezTo>
                      <a:pt x="173586" y="72848"/>
                      <a:pt x="176436" y="75129"/>
                      <a:pt x="179245" y="77452"/>
                    </a:cubicBezTo>
                    <a:cubicBezTo>
                      <a:pt x="180005" y="78085"/>
                      <a:pt x="180723" y="78697"/>
                      <a:pt x="181462" y="79310"/>
                    </a:cubicBezTo>
                    <a:cubicBezTo>
                      <a:pt x="181778" y="79584"/>
                      <a:pt x="182095" y="79859"/>
                      <a:pt x="182412" y="80112"/>
                    </a:cubicBezTo>
                    <a:cubicBezTo>
                      <a:pt x="182475" y="80154"/>
                      <a:pt x="182876" y="80513"/>
                      <a:pt x="182982" y="80598"/>
                    </a:cubicBezTo>
                    <a:cubicBezTo>
                      <a:pt x="184396" y="81801"/>
                      <a:pt x="185790" y="83047"/>
                      <a:pt x="187183" y="84293"/>
                    </a:cubicBezTo>
                    <a:cubicBezTo>
                      <a:pt x="187986" y="85010"/>
                      <a:pt x="188788" y="85729"/>
                      <a:pt x="189569" y="86467"/>
                    </a:cubicBezTo>
                    <a:cubicBezTo>
                      <a:pt x="191470" y="88199"/>
                      <a:pt x="193370" y="89973"/>
                      <a:pt x="195228" y="91725"/>
                    </a:cubicBezTo>
                    <a:cubicBezTo>
                      <a:pt x="198227" y="94575"/>
                      <a:pt x="201098" y="97151"/>
                      <a:pt x="203970" y="99559"/>
                    </a:cubicBezTo>
                    <a:cubicBezTo>
                      <a:pt x="205363" y="100741"/>
                      <a:pt x="207601" y="100087"/>
                      <a:pt x="208678" y="98862"/>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1" name="Google Shape;5761;p45"/>
              <p:cNvSpPr/>
              <p:nvPr/>
            </p:nvSpPr>
            <p:spPr>
              <a:xfrm rot="-8981576">
                <a:off x="14971369" y="1957474"/>
                <a:ext cx="69357" cy="32655"/>
              </a:xfrm>
              <a:custGeom>
                <a:rect b="b" l="l" r="r" t="t"/>
                <a:pathLst>
                  <a:path extrusionOk="0" h="17815" w="37838">
                    <a:moveTo>
                      <a:pt x="19893" y="16666"/>
                    </a:moveTo>
                    <a:cubicBezTo>
                      <a:pt x="30302" y="15019"/>
                      <a:pt x="38642" y="13013"/>
                      <a:pt x="37777" y="7481"/>
                    </a:cubicBezTo>
                    <a:cubicBezTo>
                      <a:pt x="37249" y="4145"/>
                      <a:pt x="33702" y="1654"/>
                      <a:pt x="28655" y="577"/>
                    </a:cubicBezTo>
                    <a:cubicBezTo>
                      <a:pt x="25382" y="-120"/>
                      <a:pt x="21455" y="-205"/>
                      <a:pt x="17338" y="429"/>
                    </a:cubicBezTo>
                    <a:cubicBezTo>
                      <a:pt x="6928" y="2076"/>
                      <a:pt x="-800" y="7882"/>
                      <a:pt x="66" y="13415"/>
                    </a:cubicBezTo>
                    <a:cubicBezTo>
                      <a:pt x="277" y="14744"/>
                      <a:pt x="932" y="15716"/>
                      <a:pt x="1945" y="16391"/>
                    </a:cubicBezTo>
                    <a:cubicBezTo>
                      <a:pt x="5155" y="18566"/>
                      <a:pt x="11996" y="17912"/>
                      <a:pt x="19893" y="16666"/>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2" name="Google Shape;5762;p45"/>
              <p:cNvSpPr/>
              <p:nvPr/>
            </p:nvSpPr>
            <p:spPr>
              <a:xfrm rot="-8981576">
                <a:off x="14971877" y="1956647"/>
                <a:ext cx="65792" cy="31597"/>
              </a:xfrm>
              <a:custGeom>
                <a:rect b="b" l="l" r="r" t="t"/>
                <a:pathLst>
                  <a:path extrusionOk="0" h="17238" w="35893">
                    <a:moveTo>
                      <a:pt x="17947" y="16089"/>
                    </a:moveTo>
                    <a:cubicBezTo>
                      <a:pt x="28357" y="14443"/>
                      <a:pt x="36697" y="12436"/>
                      <a:pt x="35831" y="6904"/>
                    </a:cubicBezTo>
                    <a:cubicBezTo>
                      <a:pt x="35303" y="3568"/>
                      <a:pt x="31756" y="1077"/>
                      <a:pt x="26710" y="0"/>
                    </a:cubicBezTo>
                    <a:cubicBezTo>
                      <a:pt x="27090" y="971"/>
                      <a:pt x="27385" y="1985"/>
                      <a:pt x="27343" y="3083"/>
                    </a:cubicBezTo>
                    <a:cubicBezTo>
                      <a:pt x="27174" y="6757"/>
                      <a:pt x="24239" y="9058"/>
                      <a:pt x="21220" y="10600"/>
                    </a:cubicBezTo>
                    <a:cubicBezTo>
                      <a:pt x="18264" y="12120"/>
                      <a:pt x="15118" y="13218"/>
                      <a:pt x="11887" y="14041"/>
                    </a:cubicBezTo>
                    <a:cubicBezTo>
                      <a:pt x="8002" y="15033"/>
                      <a:pt x="4012" y="15625"/>
                      <a:pt x="0" y="15815"/>
                    </a:cubicBezTo>
                    <a:cubicBezTo>
                      <a:pt x="3209" y="17990"/>
                      <a:pt x="10051" y="17335"/>
                      <a:pt x="17947" y="16089"/>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3" name="Google Shape;5763;p45"/>
              <p:cNvSpPr/>
              <p:nvPr/>
            </p:nvSpPr>
            <p:spPr>
              <a:xfrm rot="-8981576">
                <a:off x="14581702" y="1723714"/>
                <a:ext cx="429055" cy="269742"/>
              </a:xfrm>
              <a:custGeom>
                <a:rect b="b" l="l" r="r" t="t"/>
                <a:pathLst>
                  <a:path extrusionOk="0" h="147158" w="234071">
                    <a:moveTo>
                      <a:pt x="233629" y="144974"/>
                    </a:moveTo>
                    <a:cubicBezTo>
                      <a:pt x="234685" y="143094"/>
                      <a:pt x="233756" y="140455"/>
                      <a:pt x="231856" y="139526"/>
                    </a:cubicBezTo>
                    <a:cubicBezTo>
                      <a:pt x="229934" y="138597"/>
                      <a:pt x="227992" y="137647"/>
                      <a:pt x="226049" y="136718"/>
                    </a:cubicBezTo>
                    <a:cubicBezTo>
                      <a:pt x="210192" y="129011"/>
                      <a:pt x="194187" y="121621"/>
                      <a:pt x="178373" y="113809"/>
                    </a:cubicBezTo>
                    <a:cubicBezTo>
                      <a:pt x="174276" y="111781"/>
                      <a:pt x="170180" y="109733"/>
                      <a:pt x="166084" y="107685"/>
                    </a:cubicBezTo>
                    <a:cubicBezTo>
                      <a:pt x="154471" y="101858"/>
                      <a:pt x="142942" y="95861"/>
                      <a:pt x="131540" y="89653"/>
                    </a:cubicBezTo>
                    <a:cubicBezTo>
                      <a:pt x="116169" y="81271"/>
                      <a:pt x="101072" y="72466"/>
                      <a:pt x="86271" y="63134"/>
                    </a:cubicBezTo>
                    <a:cubicBezTo>
                      <a:pt x="71533" y="53843"/>
                      <a:pt x="57724" y="44342"/>
                      <a:pt x="43852" y="33658"/>
                    </a:cubicBezTo>
                    <a:cubicBezTo>
                      <a:pt x="36947" y="28337"/>
                      <a:pt x="30127" y="22932"/>
                      <a:pt x="23455" y="17336"/>
                    </a:cubicBezTo>
                    <a:cubicBezTo>
                      <a:pt x="23455" y="17336"/>
                      <a:pt x="23434" y="17315"/>
                      <a:pt x="23413" y="17294"/>
                    </a:cubicBezTo>
                    <a:cubicBezTo>
                      <a:pt x="20330" y="14718"/>
                      <a:pt x="17247" y="12142"/>
                      <a:pt x="14123" y="9629"/>
                    </a:cubicBezTo>
                    <a:cubicBezTo>
                      <a:pt x="13869" y="9418"/>
                      <a:pt x="13616" y="9207"/>
                      <a:pt x="13362" y="9017"/>
                    </a:cubicBezTo>
                    <a:cubicBezTo>
                      <a:pt x="11694" y="7666"/>
                      <a:pt x="9984" y="6357"/>
                      <a:pt x="8274" y="5048"/>
                    </a:cubicBezTo>
                    <a:cubicBezTo>
                      <a:pt x="6521" y="3696"/>
                      <a:pt x="4959" y="2091"/>
                      <a:pt x="3354" y="571"/>
                    </a:cubicBezTo>
                    <a:cubicBezTo>
                      <a:pt x="1433" y="-1265"/>
                      <a:pt x="-1207" y="1754"/>
                      <a:pt x="609" y="3612"/>
                    </a:cubicBezTo>
                    <a:cubicBezTo>
                      <a:pt x="1855" y="4879"/>
                      <a:pt x="3143" y="6103"/>
                      <a:pt x="4347" y="7412"/>
                    </a:cubicBezTo>
                    <a:cubicBezTo>
                      <a:pt x="4621" y="7708"/>
                      <a:pt x="4896" y="8004"/>
                      <a:pt x="5170" y="8320"/>
                    </a:cubicBezTo>
                    <a:cubicBezTo>
                      <a:pt x="6732" y="10157"/>
                      <a:pt x="8358" y="11952"/>
                      <a:pt x="10026" y="13704"/>
                    </a:cubicBezTo>
                    <a:cubicBezTo>
                      <a:pt x="14397" y="18328"/>
                      <a:pt x="19084" y="22636"/>
                      <a:pt x="23877" y="26838"/>
                    </a:cubicBezTo>
                    <a:cubicBezTo>
                      <a:pt x="30423" y="32560"/>
                      <a:pt x="37180" y="38028"/>
                      <a:pt x="44084" y="43307"/>
                    </a:cubicBezTo>
                    <a:cubicBezTo>
                      <a:pt x="58125" y="54033"/>
                      <a:pt x="72715" y="64105"/>
                      <a:pt x="87686" y="73480"/>
                    </a:cubicBezTo>
                    <a:cubicBezTo>
                      <a:pt x="102592" y="82812"/>
                      <a:pt x="117858" y="91554"/>
                      <a:pt x="133335" y="99915"/>
                    </a:cubicBezTo>
                    <a:cubicBezTo>
                      <a:pt x="142267" y="104751"/>
                      <a:pt x="151282" y="109459"/>
                      <a:pt x="160362" y="114041"/>
                    </a:cubicBezTo>
                    <a:cubicBezTo>
                      <a:pt x="167034" y="117419"/>
                      <a:pt x="173727" y="120755"/>
                      <a:pt x="180463" y="124049"/>
                    </a:cubicBezTo>
                    <a:cubicBezTo>
                      <a:pt x="196278" y="131798"/>
                      <a:pt x="212177" y="139420"/>
                      <a:pt x="228203" y="146747"/>
                    </a:cubicBezTo>
                    <a:cubicBezTo>
                      <a:pt x="230272" y="147697"/>
                      <a:pt x="232510" y="146958"/>
                      <a:pt x="233650" y="14499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4" name="Google Shape;5764;p45"/>
              <p:cNvSpPr/>
              <p:nvPr/>
            </p:nvSpPr>
            <p:spPr>
              <a:xfrm rot="-8981576">
                <a:off x="14871316" y="2043908"/>
                <a:ext cx="64603" cy="43101"/>
              </a:xfrm>
              <a:custGeom>
                <a:rect b="b" l="l" r="r" t="t"/>
                <a:pathLst>
                  <a:path extrusionOk="0" h="23514" w="35244">
                    <a:moveTo>
                      <a:pt x="14765" y="18091"/>
                    </a:moveTo>
                    <a:cubicBezTo>
                      <a:pt x="24203" y="22799"/>
                      <a:pt x="32163" y="25987"/>
                      <a:pt x="34655" y="20984"/>
                    </a:cubicBezTo>
                    <a:cubicBezTo>
                      <a:pt x="36154" y="17964"/>
                      <a:pt x="34718" y="13868"/>
                      <a:pt x="31234" y="10068"/>
                    </a:cubicBezTo>
                    <a:cubicBezTo>
                      <a:pt x="28975" y="7597"/>
                      <a:pt x="25829" y="5253"/>
                      <a:pt x="22092" y="3374"/>
                    </a:cubicBezTo>
                    <a:cubicBezTo>
                      <a:pt x="12653" y="-1335"/>
                      <a:pt x="2983" y="-1081"/>
                      <a:pt x="491" y="3923"/>
                    </a:cubicBezTo>
                    <a:cubicBezTo>
                      <a:pt x="-100" y="5127"/>
                      <a:pt x="-142" y="6288"/>
                      <a:pt x="280" y="7449"/>
                    </a:cubicBezTo>
                    <a:cubicBezTo>
                      <a:pt x="1632" y="11081"/>
                      <a:pt x="7586" y="14501"/>
                      <a:pt x="14744" y="180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5" name="Google Shape;5765;p45"/>
              <p:cNvSpPr/>
              <p:nvPr/>
            </p:nvSpPr>
            <p:spPr>
              <a:xfrm rot="-8981576">
                <a:off x="14874792" y="2044703"/>
                <a:ext cx="64051" cy="29445"/>
              </a:xfrm>
              <a:custGeom>
                <a:rect b="b" l="l" r="r" t="t"/>
                <a:pathLst>
                  <a:path extrusionOk="0" h="16064" w="34943">
                    <a:moveTo>
                      <a:pt x="14463" y="10641"/>
                    </a:moveTo>
                    <a:cubicBezTo>
                      <a:pt x="23902" y="15350"/>
                      <a:pt x="31862" y="18538"/>
                      <a:pt x="34353" y="13534"/>
                    </a:cubicBezTo>
                    <a:cubicBezTo>
                      <a:pt x="35852" y="10515"/>
                      <a:pt x="34417" y="6418"/>
                      <a:pt x="30933" y="2618"/>
                    </a:cubicBezTo>
                    <a:cubicBezTo>
                      <a:pt x="30679" y="3632"/>
                      <a:pt x="30342" y="4624"/>
                      <a:pt x="29645" y="5489"/>
                    </a:cubicBezTo>
                    <a:cubicBezTo>
                      <a:pt x="27385" y="8382"/>
                      <a:pt x="23648" y="8551"/>
                      <a:pt x="20291" y="8065"/>
                    </a:cubicBezTo>
                    <a:cubicBezTo>
                      <a:pt x="16997" y="7580"/>
                      <a:pt x="13809" y="6651"/>
                      <a:pt x="10705" y="5447"/>
                    </a:cubicBezTo>
                    <a:cubicBezTo>
                      <a:pt x="6968" y="4012"/>
                      <a:pt x="3357" y="2174"/>
                      <a:pt x="0" y="0"/>
                    </a:cubicBezTo>
                    <a:cubicBezTo>
                      <a:pt x="1351" y="3632"/>
                      <a:pt x="7306" y="7052"/>
                      <a:pt x="14463" y="10641"/>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6" name="Google Shape;5766;p45"/>
              <p:cNvSpPr/>
              <p:nvPr/>
            </p:nvSpPr>
            <p:spPr>
              <a:xfrm rot="-8981576">
                <a:off x="14589504" y="1714281"/>
                <a:ext cx="279826" cy="422537"/>
              </a:xfrm>
              <a:custGeom>
                <a:rect b="b" l="l" r="r" t="t"/>
                <a:pathLst>
                  <a:path extrusionOk="0" h="230515" w="152659">
                    <a:moveTo>
                      <a:pt x="151126" y="229682"/>
                    </a:moveTo>
                    <a:cubicBezTo>
                      <a:pt x="152879" y="228436"/>
                      <a:pt x="153153" y="225649"/>
                      <a:pt x="151823" y="224002"/>
                    </a:cubicBezTo>
                    <a:cubicBezTo>
                      <a:pt x="150472" y="222334"/>
                      <a:pt x="149121" y="220666"/>
                      <a:pt x="147769" y="218998"/>
                    </a:cubicBezTo>
                    <a:cubicBezTo>
                      <a:pt x="136684" y="205294"/>
                      <a:pt x="125324" y="191802"/>
                      <a:pt x="114324" y="178035"/>
                    </a:cubicBezTo>
                    <a:cubicBezTo>
                      <a:pt x="111473" y="174467"/>
                      <a:pt x="108623" y="170878"/>
                      <a:pt x="105794" y="167288"/>
                    </a:cubicBezTo>
                    <a:cubicBezTo>
                      <a:pt x="97749" y="157069"/>
                      <a:pt x="89852" y="146765"/>
                      <a:pt x="82166" y="136292"/>
                    </a:cubicBezTo>
                    <a:cubicBezTo>
                      <a:pt x="71799" y="122187"/>
                      <a:pt x="61854" y="107809"/>
                      <a:pt x="52416" y="93070"/>
                    </a:cubicBezTo>
                    <a:cubicBezTo>
                      <a:pt x="42999" y="78396"/>
                      <a:pt x="34532" y="63933"/>
                      <a:pt x="26508" y="48392"/>
                    </a:cubicBezTo>
                    <a:cubicBezTo>
                      <a:pt x="22518" y="40664"/>
                      <a:pt x="18633" y="32873"/>
                      <a:pt x="14959" y="24955"/>
                    </a:cubicBezTo>
                    <a:cubicBezTo>
                      <a:pt x="14959" y="24955"/>
                      <a:pt x="14959" y="24913"/>
                      <a:pt x="14938" y="24913"/>
                    </a:cubicBezTo>
                    <a:cubicBezTo>
                      <a:pt x="13248" y="21260"/>
                      <a:pt x="11538" y="17628"/>
                      <a:pt x="9786" y="14018"/>
                    </a:cubicBezTo>
                    <a:cubicBezTo>
                      <a:pt x="9638" y="13722"/>
                      <a:pt x="9511" y="13426"/>
                      <a:pt x="9363" y="13131"/>
                    </a:cubicBezTo>
                    <a:cubicBezTo>
                      <a:pt x="8413" y="11210"/>
                      <a:pt x="7442" y="9288"/>
                      <a:pt x="6450" y="7388"/>
                    </a:cubicBezTo>
                    <a:cubicBezTo>
                      <a:pt x="5436" y="5424"/>
                      <a:pt x="4697" y="3312"/>
                      <a:pt x="3895" y="1243"/>
                    </a:cubicBezTo>
                    <a:cubicBezTo>
                      <a:pt x="2944" y="-1248"/>
                      <a:pt x="-751" y="378"/>
                      <a:pt x="136" y="2848"/>
                    </a:cubicBezTo>
                    <a:cubicBezTo>
                      <a:pt x="728" y="4516"/>
                      <a:pt x="1382" y="6163"/>
                      <a:pt x="1910" y="7873"/>
                    </a:cubicBezTo>
                    <a:cubicBezTo>
                      <a:pt x="2037" y="8253"/>
                      <a:pt x="2163" y="8654"/>
                      <a:pt x="2269" y="9035"/>
                    </a:cubicBezTo>
                    <a:cubicBezTo>
                      <a:pt x="2902" y="11378"/>
                      <a:pt x="3599" y="13680"/>
                      <a:pt x="4380" y="15960"/>
                    </a:cubicBezTo>
                    <a:cubicBezTo>
                      <a:pt x="6386" y="21999"/>
                      <a:pt x="8793" y="27890"/>
                      <a:pt x="11348" y="33739"/>
                    </a:cubicBezTo>
                    <a:cubicBezTo>
                      <a:pt x="14853" y="41699"/>
                      <a:pt x="18633" y="49511"/>
                      <a:pt x="22666" y="57218"/>
                    </a:cubicBezTo>
                    <a:cubicBezTo>
                      <a:pt x="30837" y="72885"/>
                      <a:pt x="39768" y="88193"/>
                      <a:pt x="49354" y="103037"/>
                    </a:cubicBezTo>
                    <a:cubicBezTo>
                      <a:pt x="58898" y="117796"/>
                      <a:pt x="69012" y="132196"/>
                      <a:pt x="79485" y="146322"/>
                    </a:cubicBezTo>
                    <a:cubicBezTo>
                      <a:pt x="85524" y="154493"/>
                      <a:pt x="91710" y="162580"/>
                      <a:pt x="97960" y="170582"/>
                    </a:cubicBezTo>
                    <a:cubicBezTo>
                      <a:pt x="102563" y="176473"/>
                      <a:pt x="107229" y="182321"/>
                      <a:pt x="111917" y="188170"/>
                    </a:cubicBezTo>
                    <a:cubicBezTo>
                      <a:pt x="122960" y="201895"/>
                      <a:pt x="134108" y="215556"/>
                      <a:pt x="145510" y="228985"/>
                    </a:cubicBezTo>
                    <a:cubicBezTo>
                      <a:pt x="146988" y="230716"/>
                      <a:pt x="149332" y="231012"/>
                      <a:pt x="151190" y="2297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7" name="Google Shape;5767;p45"/>
              <p:cNvSpPr/>
              <p:nvPr/>
            </p:nvSpPr>
            <p:spPr>
              <a:xfrm rot="-8981576">
                <a:off x="14714940" y="2128124"/>
                <a:ext cx="50958" cy="58983"/>
              </a:xfrm>
              <a:custGeom>
                <a:rect b="b" l="l" r="r" t="t"/>
                <a:pathLst>
                  <a:path extrusionOk="0" h="32178" w="27800">
                    <a:moveTo>
                      <a:pt x="8590" y="20133"/>
                    </a:moveTo>
                    <a:cubicBezTo>
                      <a:pt x="15136" y="28389"/>
                      <a:pt x="20984" y="34682"/>
                      <a:pt x="25376" y="31197"/>
                    </a:cubicBezTo>
                    <a:cubicBezTo>
                      <a:pt x="28037" y="29107"/>
                      <a:pt x="28438" y="24778"/>
                      <a:pt x="26918" y="19859"/>
                    </a:cubicBezTo>
                    <a:cubicBezTo>
                      <a:pt x="25904" y="16650"/>
                      <a:pt x="24067" y="13208"/>
                      <a:pt x="21491" y="9935"/>
                    </a:cubicBezTo>
                    <a:cubicBezTo>
                      <a:pt x="14946" y="1679"/>
                      <a:pt x="6078" y="-2206"/>
                      <a:pt x="1686" y="1278"/>
                    </a:cubicBezTo>
                    <a:cubicBezTo>
                      <a:pt x="630" y="2123"/>
                      <a:pt x="102" y="3157"/>
                      <a:pt x="18" y="4382"/>
                    </a:cubicBezTo>
                    <a:cubicBezTo>
                      <a:pt x="-299" y="8246"/>
                      <a:pt x="3628" y="13862"/>
                      <a:pt x="8611" y="20155"/>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8" name="Google Shape;5768;p45"/>
              <p:cNvSpPr/>
              <p:nvPr/>
            </p:nvSpPr>
            <p:spPr>
              <a:xfrm rot="-8981576">
                <a:off x="14716960" y="2128683"/>
                <a:ext cx="50996" cy="50950"/>
              </a:xfrm>
              <a:custGeom>
                <a:rect b="b" l="l" r="r" t="t"/>
                <a:pathLst>
                  <a:path extrusionOk="0" h="27796" w="27821">
                    <a:moveTo>
                      <a:pt x="8611" y="15751"/>
                    </a:moveTo>
                    <a:cubicBezTo>
                      <a:pt x="15157" y="24007"/>
                      <a:pt x="21006" y="30300"/>
                      <a:pt x="25398" y="26815"/>
                    </a:cubicBezTo>
                    <a:cubicBezTo>
                      <a:pt x="28058" y="24725"/>
                      <a:pt x="28459" y="20396"/>
                      <a:pt x="26939" y="15477"/>
                    </a:cubicBezTo>
                    <a:cubicBezTo>
                      <a:pt x="26284" y="16300"/>
                      <a:pt x="25545" y="17040"/>
                      <a:pt x="24553" y="17546"/>
                    </a:cubicBezTo>
                    <a:cubicBezTo>
                      <a:pt x="21280" y="19214"/>
                      <a:pt x="17817" y="17778"/>
                      <a:pt x="14988" y="15920"/>
                    </a:cubicBezTo>
                    <a:cubicBezTo>
                      <a:pt x="12222" y="14083"/>
                      <a:pt x="9709" y="11887"/>
                      <a:pt x="7408" y="9480"/>
                    </a:cubicBezTo>
                    <a:cubicBezTo>
                      <a:pt x="4621" y="6587"/>
                      <a:pt x="2150" y="3399"/>
                      <a:pt x="18" y="0"/>
                    </a:cubicBezTo>
                    <a:cubicBezTo>
                      <a:pt x="-299" y="3864"/>
                      <a:pt x="3628" y="9480"/>
                      <a:pt x="8611" y="15772"/>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69" name="Google Shape;5769;p45"/>
              <p:cNvSpPr/>
              <p:nvPr/>
            </p:nvSpPr>
            <p:spPr>
              <a:xfrm rot="-8981576">
                <a:off x="14553048" y="1752101"/>
                <a:ext cx="391146" cy="298863"/>
              </a:xfrm>
              <a:custGeom>
                <a:rect b="b" l="l" r="r" t="t"/>
                <a:pathLst>
                  <a:path extrusionOk="0" h="163045" w="213390">
                    <a:moveTo>
                      <a:pt x="211696" y="162183"/>
                    </a:moveTo>
                    <a:cubicBezTo>
                      <a:pt x="211696" y="162183"/>
                      <a:pt x="211696" y="162183"/>
                      <a:pt x="211717" y="162162"/>
                    </a:cubicBezTo>
                    <a:cubicBezTo>
                      <a:pt x="212372" y="161655"/>
                      <a:pt x="212900" y="160958"/>
                      <a:pt x="213195" y="160114"/>
                    </a:cubicBezTo>
                    <a:cubicBezTo>
                      <a:pt x="213934" y="157981"/>
                      <a:pt x="212477" y="155743"/>
                      <a:pt x="210472" y="155025"/>
                    </a:cubicBezTo>
                    <a:cubicBezTo>
                      <a:pt x="208508" y="154350"/>
                      <a:pt x="206586" y="153632"/>
                      <a:pt x="204623" y="152956"/>
                    </a:cubicBezTo>
                    <a:cubicBezTo>
                      <a:pt x="204602" y="152956"/>
                      <a:pt x="204559" y="152956"/>
                      <a:pt x="204538" y="152935"/>
                    </a:cubicBezTo>
                    <a:cubicBezTo>
                      <a:pt x="196536" y="150190"/>
                      <a:pt x="188618" y="147192"/>
                      <a:pt x="180806" y="143919"/>
                    </a:cubicBezTo>
                    <a:cubicBezTo>
                      <a:pt x="178821" y="143095"/>
                      <a:pt x="176836" y="142230"/>
                      <a:pt x="174851" y="141364"/>
                    </a:cubicBezTo>
                    <a:cubicBezTo>
                      <a:pt x="173859" y="140942"/>
                      <a:pt x="172866" y="140498"/>
                      <a:pt x="171874" y="140055"/>
                    </a:cubicBezTo>
                    <a:cubicBezTo>
                      <a:pt x="171642" y="139949"/>
                      <a:pt x="171410" y="139844"/>
                      <a:pt x="171177" y="139739"/>
                    </a:cubicBezTo>
                    <a:cubicBezTo>
                      <a:pt x="171114" y="139739"/>
                      <a:pt x="170903" y="139612"/>
                      <a:pt x="170776" y="139548"/>
                    </a:cubicBezTo>
                    <a:cubicBezTo>
                      <a:pt x="170649" y="139485"/>
                      <a:pt x="170481" y="139422"/>
                      <a:pt x="170438" y="139400"/>
                    </a:cubicBezTo>
                    <a:cubicBezTo>
                      <a:pt x="170206" y="139295"/>
                      <a:pt x="169974" y="139190"/>
                      <a:pt x="169742" y="139084"/>
                    </a:cubicBezTo>
                    <a:cubicBezTo>
                      <a:pt x="168137" y="138345"/>
                      <a:pt x="166532" y="137606"/>
                      <a:pt x="164949" y="136846"/>
                    </a:cubicBezTo>
                    <a:cubicBezTo>
                      <a:pt x="162689" y="135769"/>
                      <a:pt x="160451" y="134671"/>
                      <a:pt x="158192" y="133573"/>
                    </a:cubicBezTo>
                    <a:cubicBezTo>
                      <a:pt x="156102" y="132538"/>
                      <a:pt x="154011" y="131482"/>
                      <a:pt x="151942" y="130384"/>
                    </a:cubicBezTo>
                    <a:cubicBezTo>
                      <a:pt x="138957" y="123628"/>
                      <a:pt x="126330" y="116132"/>
                      <a:pt x="114147" y="107982"/>
                    </a:cubicBezTo>
                    <a:cubicBezTo>
                      <a:pt x="107116" y="103274"/>
                      <a:pt x="100232" y="98333"/>
                      <a:pt x="93518" y="93181"/>
                    </a:cubicBezTo>
                    <a:cubicBezTo>
                      <a:pt x="91808" y="91872"/>
                      <a:pt x="90098" y="90542"/>
                      <a:pt x="88387" y="89190"/>
                    </a:cubicBezTo>
                    <a:cubicBezTo>
                      <a:pt x="87543" y="88515"/>
                      <a:pt x="86698" y="87839"/>
                      <a:pt x="85854" y="87163"/>
                    </a:cubicBezTo>
                    <a:cubicBezTo>
                      <a:pt x="85452" y="86847"/>
                      <a:pt x="85051" y="86530"/>
                      <a:pt x="84671" y="86192"/>
                    </a:cubicBezTo>
                    <a:cubicBezTo>
                      <a:pt x="84671" y="86192"/>
                      <a:pt x="84650" y="86192"/>
                      <a:pt x="84629" y="86171"/>
                    </a:cubicBezTo>
                    <a:cubicBezTo>
                      <a:pt x="84608" y="86150"/>
                      <a:pt x="84629" y="86171"/>
                      <a:pt x="84608" y="86171"/>
                    </a:cubicBezTo>
                    <a:cubicBezTo>
                      <a:pt x="84418" y="86002"/>
                      <a:pt x="84228" y="85854"/>
                      <a:pt x="84017" y="85685"/>
                    </a:cubicBezTo>
                    <a:cubicBezTo>
                      <a:pt x="80723" y="82982"/>
                      <a:pt x="77450" y="80216"/>
                      <a:pt x="74241" y="77408"/>
                    </a:cubicBezTo>
                    <a:cubicBezTo>
                      <a:pt x="61466" y="66218"/>
                      <a:pt x="49368" y="54225"/>
                      <a:pt x="38092" y="41514"/>
                    </a:cubicBezTo>
                    <a:cubicBezTo>
                      <a:pt x="28929" y="31188"/>
                      <a:pt x="20420" y="20441"/>
                      <a:pt x="12523" y="9546"/>
                    </a:cubicBezTo>
                    <a:cubicBezTo>
                      <a:pt x="12523" y="9546"/>
                      <a:pt x="12523" y="9546"/>
                      <a:pt x="12523" y="9546"/>
                    </a:cubicBezTo>
                    <a:cubicBezTo>
                      <a:pt x="10791" y="7181"/>
                      <a:pt x="9102" y="4774"/>
                      <a:pt x="7413" y="2388"/>
                    </a:cubicBezTo>
                    <a:cubicBezTo>
                      <a:pt x="7307" y="2241"/>
                      <a:pt x="7202" y="2093"/>
                      <a:pt x="7096" y="1924"/>
                    </a:cubicBezTo>
                    <a:cubicBezTo>
                      <a:pt x="5872" y="192"/>
                      <a:pt x="3950" y="-547"/>
                      <a:pt x="1966" y="446"/>
                    </a:cubicBezTo>
                    <a:cubicBezTo>
                      <a:pt x="213" y="1312"/>
                      <a:pt x="-589" y="3909"/>
                      <a:pt x="487" y="5577"/>
                    </a:cubicBezTo>
                    <a:cubicBezTo>
                      <a:pt x="1628" y="7329"/>
                      <a:pt x="2768" y="9103"/>
                      <a:pt x="3950" y="10834"/>
                    </a:cubicBezTo>
                    <a:cubicBezTo>
                      <a:pt x="5470" y="13073"/>
                      <a:pt x="7012" y="15289"/>
                      <a:pt x="8616" y="17506"/>
                    </a:cubicBezTo>
                    <a:lnTo>
                      <a:pt x="8616" y="17506"/>
                    </a:lnTo>
                    <a:cubicBezTo>
                      <a:pt x="10686" y="20441"/>
                      <a:pt x="12818" y="23313"/>
                      <a:pt x="14972" y="26185"/>
                    </a:cubicBezTo>
                    <a:lnTo>
                      <a:pt x="14972" y="26185"/>
                    </a:lnTo>
                    <a:cubicBezTo>
                      <a:pt x="21644" y="34989"/>
                      <a:pt x="28696" y="43456"/>
                      <a:pt x="36129" y="51628"/>
                    </a:cubicBezTo>
                    <a:cubicBezTo>
                      <a:pt x="47678" y="64359"/>
                      <a:pt x="60051" y="76310"/>
                      <a:pt x="73185" y="87417"/>
                    </a:cubicBezTo>
                    <a:cubicBezTo>
                      <a:pt x="86424" y="98629"/>
                      <a:pt x="100338" y="109038"/>
                      <a:pt x="114886" y="118476"/>
                    </a:cubicBezTo>
                    <a:cubicBezTo>
                      <a:pt x="125739" y="125529"/>
                      <a:pt x="136951" y="132053"/>
                      <a:pt x="148437" y="137986"/>
                    </a:cubicBezTo>
                    <a:cubicBezTo>
                      <a:pt x="152132" y="139907"/>
                      <a:pt x="155890" y="141787"/>
                      <a:pt x="159649" y="143581"/>
                    </a:cubicBezTo>
                    <a:cubicBezTo>
                      <a:pt x="174598" y="150718"/>
                      <a:pt x="190011" y="157263"/>
                      <a:pt x="205847" y="162183"/>
                    </a:cubicBezTo>
                    <a:cubicBezTo>
                      <a:pt x="205847" y="162183"/>
                      <a:pt x="205868" y="162183"/>
                      <a:pt x="205890" y="162183"/>
                    </a:cubicBezTo>
                    <a:cubicBezTo>
                      <a:pt x="206629" y="162416"/>
                      <a:pt x="207389" y="162648"/>
                      <a:pt x="208149" y="162880"/>
                    </a:cubicBezTo>
                    <a:cubicBezTo>
                      <a:pt x="209458" y="163260"/>
                      <a:pt x="210746" y="162965"/>
                      <a:pt x="211738" y="162225"/>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0" name="Google Shape;5770;p45"/>
              <p:cNvSpPr/>
              <p:nvPr/>
            </p:nvSpPr>
            <p:spPr>
              <a:xfrm rot="-8981576">
                <a:off x="14825358" y="2073206"/>
                <a:ext cx="36977" cy="67761"/>
              </a:xfrm>
              <a:custGeom>
                <a:rect b="b" l="l" r="r" t="t"/>
                <a:pathLst>
                  <a:path extrusionOk="0" h="36967" w="20173">
                    <a:moveTo>
                      <a:pt x="17204" y="16623"/>
                    </a:moveTo>
                    <a:cubicBezTo>
                      <a:pt x="20287" y="26695"/>
                      <a:pt x="22124" y="35078"/>
                      <a:pt x="16782" y="36725"/>
                    </a:cubicBezTo>
                    <a:cubicBezTo>
                      <a:pt x="13551" y="37717"/>
                      <a:pt x="9772" y="35605"/>
                      <a:pt x="6583" y="31552"/>
                    </a:cubicBezTo>
                    <a:cubicBezTo>
                      <a:pt x="4514" y="28912"/>
                      <a:pt x="2719" y="25429"/>
                      <a:pt x="1495" y="21438"/>
                    </a:cubicBezTo>
                    <a:cubicBezTo>
                      <a:pt x="-1588" y="11366"/>
                      <a:pt x="249" y="1864"/>
                      <a:pt x="5612" y="217"/>
                    </a:cubicBezTo>
                    <a:cubicBezTo>
                      <a:pt x="6900" y="-184"/>
                      <a:pt x="8061" y="-15"/>
                      <a:pt x="9117" y="598"/>
                    </a:cubicBezTo>
                    <a:cubicBezTo>
                      <a:pt x="12474" y="2519"/>
                      <a:pt x="14881" y="8959"/>
                      <a:pt x="17225" y="16623"/>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1" name="Google Shape;5771;p45"/>
              <p:cNvSpPr/>
              <p:nvPr/>
            </p:nvSpPr>
            <p:spPr>
              <a:xfrm rot="-8981576">
                <a:off x="14826457" y="2070241"/>
                <a:ext cx="24911" cy="66665"/>
              </a:xfrm>
              <a:custGeom>
                <a:rect b="b" l="l" r="r" t="t"/>
                <a:pathLst>
                  <a:path extrusionOk="0" h="36369" w="13590">
                    <a:moveTo>
                      <a:pt x="10621" y="16026"/>
                    </a:moveTo>
                    <a:cubicBezTo>
                      <a:pt x="13703" y="26097"/>
                      <a:pt x="15540" y="34480"/>
                      <a:pt x="10198" y="36127"/>
                    </a:cubicBezTo>
                    <a:cubicBezTo>
                      <a:pt x="6968" y="37119"/>
                      <a:pt x="3188" y="35008"/>
                      <a:pt x="0" y="30954"/>
                    </a:cubicBezTo>
                    <a:cubicBezTo>
                      <a:pt x="1035" y="30869"/>
                      <a:pt x="2090" y="30700"/>
                      <a:pt x="3062" y="30172"/>
                    </a:cubicBezTo>
                    <a:cubicBezTo>
                      <a:pt x="6292" y="28420"/>
                      <a:pt x="7074" y="24767"/>
                      <a:pt x="7137" y="21368"/>
                    </a:cubicBezTo>
                    <a:cubicBezTo>
                      <a:pt x="7200" y="18031"/>
                      <a:pt x="6799" y="14738"/>
                      <a:pt x="6144" y="11465"/>
                    </a:cubicBezTo>
                    <a:cubicBezTo>
                      <a:pt x="5342" y="7538"/>
                      <a:pt x="4117" y="3674"/>
                      <a:pt x="2534" y="0"/>
                    </a:cubicBezTo>
                    <a:cubicBezTo>
                      <a:pt x="5891" y="1921"/>
                      <a:pt x="8298" y="8361"/>
                      <a:pt x="10642" y="16026"/>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2" name="Google Shape;5772;p45"/>
              <p:cNvSpPr/>
              <p:nvPr/>
            </p:nvSpPr>
            <p:spPr>
              <a:xfrm rot="-8981576">
                <a:off x="14613316" y="1711756"/>
                <a:ext cx="81901" cy="362434"/>
              </a:xfrm>
              <a:custGeom>
                <a:rect b="b" l="l" r="r" t="t"/>
                <a:pathLst>
                  <a:path extrusionOk="0" h="197726" w="44681">
                    <a:moveTo>
                      <a:pt x="41929" y="197603"/>
                    </a:moveTo>
                    <a:cubicBezTo>
                      <a:pt x="41929" y="197603"/>
                      <a:pt x="41929" y="197603"/>
                      <a:pt x="41971" y="197603"/>
                    </a:cubicBezTo>
                    <a:cubicBezTo>
                      <a:pt x="42372" y="197477"/>
                      <a:pt x="42774" y="197329"/>
                      <a:pt x="43111" y="197097"/>
                    </a:cubicBezTo>
                    <a:cubicBezTo>
                      <a:pt x="44526" y="196146"/>
                      <a:pt x="45159" y="194056"/>
                      <a:pt x="44273" y="192515"/>
                    </a:cubicBezTo>
                    <a:cubicBezTo>
                      <a:pt x="43449" y="191121"/>
                      <a:pt x="42647" y="189728"/>
                      <a:pt x="41865" y="188313"/>
                    </a:cubicBezTo>
                    <a:cubicBezTo>
                      <a:pt x="41464" y="187553"/>
                      <a:pt x="41021" y="186814"/>
                      <a:pt x="40599" y="186075"/>
                    </a:cubicBezTo>
                    <a:cubicBezTo>
                      <a:pt x="37875" y="181218"/>
                      <a:pt x="35088" y="176405"/>
                      <a:pt x="32554" y="171443"/>
                    </a:cubicBezTo>
                    <a:cubicBezTo>
                      <a:pt x="29640" y="165699"/>
                      <a:pt x="26938" y="159872"/>
                      <a:pt x="24531" y="153896"/>
                    </a:cubicBezTo>
                    <a:cubicBezTo>
                      <a:pt x="23918" y="152397"/>
                      <a:pt x="23327" y="150877"/>
                      <a:pt x="22736" y="149357"/>
                    </a:cubicBezTo>
                    <a:cubicBezTo>
                      <a:pt x="22440" y="148575"/>
                      <a:pt x="22145" y="147773"/>
                      <a:pt x="21849" y="146992"/>
                    </a:cubicBezTo>
                    <a:cubicBezTo>
                      <a:pt x="21786" y="146844"/>
                      <a:pt x="21659" y="146464"/>
                      <a:pt x="21617" y="146401"/>
                    </a:cubicBezTo>
                    <a:cubicBezTo>
                      <a:pt x="21532" y="146147"/>
                      <a:pt x="21427" y="145894"/>
                      <a:pt x="21342" y="145620"/>
                    </a:cubicBezTo>
                    <a:cubicBezTo>
                      <a:pt x="20244" y="142558"/>
                      <a:pt x="19231" y="139475"/>
                      <a:pt x="18281" y="136371"/>
                    </a:cubicBezTo>
                    <a:cubicBezTo>
                      <a:pt x="17837" y="134935"/>
                      <a:pt x="17415" y="133500"/>
                      <a:pt x="17014" y="132064"/>
                    </a:cubicBezTo>
                    <a:cubicBezTo>
                      <a:pt x="15663" y="127335"/>
                      <a:pt x="14459" y="122520"/>
                      <a:pt x="13403" y="117706"/>
                    </a:cubicBezTo>
                    <a:cubicBezTo>
                      <a:pt x="12031" y="111414"/>
                      <a:pt x="10954" y="105059"/>
                      <a:pt x="10109" y="98682"/>
                    </a:cubicBezTo>
                    <a:cubicBezTo>
                      <a:pt x="9898" y="97077"/>
                      <a:pt x="9708" y="95451"/>
                      <a:pt x="9539" y="93847"/>
                    </a:cubicBezTo>
                    <a:cubicBezTo>
                      <a:pt x="9434" y="93002"/>
                      <a:pt x="9370" y="92179"/>
                      <a:pt x="9286" y="91334"/>
                    </a:cubicBezTo>
                    <a:cubicBezTo>
                      <a:pt x="9286" y="91228"/>
                      <a:pt x="9223" y="90806"/>
                      <a:pt x="9223" y="90616"/>
                    </a:cubicBezTo>
                    <a:cubicBezTo>
                      <a:pt x="9201" y="90426"/>
                      <a:pt x="9159" y="89835"/>
                      <a:pt x="9138" y="89708"/>
                    </a:cubicBezTo>
                    <a:cubicBezTo>
                      <a:pt x="8863" y="86541"/>
                      <a:pt x="8631" y="83353"/>
                      <a:pt x="8484" y="80165"/>
                    </a:cubicBezTo>
                    <a:cubicBezTo>
                      <a:pt x="7871" y="67242"/>
                      <a:pt x="8357" y="54299"/>
                      <a:pt x="9940" y="41461"/>
                    </a:cubicBezTo>
                    <a:cubicBezTo>
                      <a:pt x="10321" y="38294"/>
                      <a:pt x="10806" y="35148"/>
                      <a:pt x="11292" y="32002"/>
                    </a:cubicBezTo>
                    <a:cubicBezTo>
                      <a:pt x="11376" y="31517"/>
                      <a:pt x="11440" y="31052"/>
                      <a:pt x="11503" y="30588"/>
                    </a:cubicBezTo>
                    <a:cubicBezTo>
                      <a:pt x="11524" y="30419"/>
                      <a:pt x="11566" y="30228"/>
                      <a:pt x="11587" y="30060"/>
                    </a:cubicBezTo>
                    <a:cubicBezTo>
                      <a:pt x="11587" y="30060"/>
                      <a:pt x="11608" y="29933"/>
                      <a:pt x="11630" y="29848"/>
                    </a:cubicBezTo>
                    <a:cubicBezTo>
                      <a:pt x="11630" y="29764"/>
                      <a:pt x="11672" y="29659"/>
                      <a:pt x="11651" y="29638"/>
                    </a:cubicBezTo>
                    <a:cubicBezTo>
                      <a:pt x="11693" y="29405"/>
                      <a:pt x="11735" y="29173"/>
                      <a:pt x="11777" y="28919"/>
                    </a:cubicBezTo>
                    <a:cubicBezTo>
                      <a:pt x="11841" y="28561"/>
                      <a:pt x="11904" y="28223"/>
                      <a:pt x="11968" y="27843"/>
                    </a:cubicBezTo>
                    <a:cubicBezTo>
                      <a:pt x="12263" y="26259"/>
                      <a:pt x="12559" y="24654"/>
                      <a:pt x="12875" y="23050"/>
                    </a:cubicBezTo>
                    <a:cubicBezTo>
                      <a:pt x="13973" y="17602"/>
                      <a:pt x="15135" y="12197"/>
                      <a:pt x="16655" y="6876"/>
                    </a:cubicBezTo>
                    <a:cubicBezTo>
                      <a:pt x="16908" y="6010"/>
                      <a:pt x="17162" y="5145"/>
                      <a:pt x="17436" y="4279"/>
                    </a:cubicBezTo>
                    <a:cubicBezTo>
                      <a:pt x="17858" y="2927"/>
                      <a:pt x="17309" y="1492"/>
                      <a:pt x="16254" y="668"/>
                    </a:cubicBezTo>
                    <a:cubicBezTo>
                      <a:pt x="15958" y="436"/>
                      <a:pt x="15599" y="246"/>
                      <a:pt x="15240" y="140"/>
                    </a:cubicBezTo>
                    <a:cubicBezTo>
                      <a:pt x="13509" y="-388"/>
                      <a:pt x="11651" y="626"/>
                      <a:pt x="11102" y="2336"/>
                    </a:cubicBezTo>
                    <a:cubicBezTo>
                      <a:pt x="10595" y="3877"/>
                      <a:pt x="10109" y="5419"/>
                      <a:pt x="9645" y="6982"/>
                    </a:cubicBezTo>
                    <a:cubicBezTo>
                      <a:pt x="9244" y="8312"/>
                      <a:pt x="8863" y="9600"/>
                      <a:pt x="8462" y="10930"/>
                    </a:cubicBezTo>
                    <a:lnTo>
                      <a:pt x="8462" y="10930"/>
                    </a:lnTo>
                    <a:cubicBezTo>
                      <a:pt x="7301" y="14857"/>
                      <a:pt x="6182" y="18763"/>
                      <a:pt x="5232" y="22733"/>
                    </a:cubicBezTo>
                    <a:cubicBezTo>
                      <a:pt x="4978" y="23789"/>
                      <a:pt x="4725" y="24845"/>
                      <a:pt x="4514" y="25921"/>
                    </a:cubicBezTo>
                    <a:cubicBezTo>
                      <a:pt x="3120" y="32509"/>
                      <a:pt x="2086" y="39118"/>
                      <a:pt x="1347" y="45811"/>
                    </a:cubicBezTo>
                    <a:cubicBezTo>
                      <a:pt x="-89" y="58775"/>
                      <a:pt x="-364" y="71867"/>
                      <a:pt x="460" y="84894"/>
                    </a:cubicBezTo>
                    <a:cubicBezTo>
                      <a:pt x="1305" y="98154"/>
                      <a:pt x="3268" y="111351"/>
                      <a:pt x="6372" y="124251"/>
                    </a:cubicBezTo>
                    <a:cubicBezTo>
                      <a:pt x="7428" y="128686"/>
                      <a:pt x="8631" y="133099"/>
                      <a:pt x="9940" y="137469"/>
                    </a:cubicBezTo>
                    <a:cubicBezTo>
                      <a:pt x="11397" y="142304"/>
                      <a:pt x="13044" y="147097"/>
                      <a:pt x="14797" y="151827"/>
                    </a:cubicBezTo>
                    <a:cubicBezTo>
                      <a:pt x="16085" y="155248"/>
                      <a:pt x="17457" y="158647"/>
                      <a:pt x="18914" y="162004"/>
                    </a:cubicBezTo>
                    <a:cubicBezTo>
                      <a:pt x="23813" y="173385"/>
                      <a:pt x="29619" y="184449"/>
                      <a:pt x="36861" y="194521"/>
                    </a:cubicBezTo>
                    <a:cubicBezTo>
                      <a:pt x="36861" y="194521"/>
                      <a:pt x="36861" y="194542"/>
                      <a:pt x="36882" y="194563"/>
                    </a:cubicBezTo>
                    <a:cubicBezTo>
                      <a:pt x="37368" y="195239"/>
                      <a:pt x="37875" y="195915"/>
                      <a:pt x="38361" y="196569"/>
                    </a:cubicBezTo>
                    <a:cubicBezTo>
                      <a:pt x="39163" y="197646"/>
                      <a:pt x="40620" y="197920"/>
                      <a:pt x="41865" y="197603"/>
                    </a:cubicBezTo>
                    <a:close/>
                  </a:path>
                </a:pathLst>
              </a:custGeom>
              <a:solidFill>
                <a:srgbClr val="E7AE5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3" name="Google Shape;5773;p45"/>
              <p:cNvSpPr/>
              <p:nvPr/>
            </p:nvSpPr>
            <p:spPr>
              <a:xfrm rot="-8981576">
                <a:off x="14566335" y="2020418"/>
                <a:ext cx="41576" cy="65495"/>
              </a:xfrm>
              <a:custGeom>
                <a:rect b="b" l="l" r="r" t="t"/>
                <a:pathLst>
                  <a:path extrusionOk="0" h="35731" w="22682">
                    <a:moveTo>
                      <a:pt x="17875" y="20491"/>
                    </a:moveTo>
                    <a:cubicBezTo>
                      <a:pt x="13546" y="30098"/>
                      <a:pt x="9408" y="37615"/>
                      <a:pt x="4298" y="35313"/>
                    </a:cubicBezTo>
                    <a:cubicBezTo>
                      <a:pt x="1215" y="33920"/>
                      <a:pt x="-242" y="29845"/>
                      <a:pt x="33" y="24693"/>
                    </a:cubicBezTo>
                    <a:cubicBezTo>
                      <a:pt x="223" y="21336"/>
                      <a:pt x="1173" y="17535"/>
                      <a:pt x="2883" y="13734"/>
                    </a:cubicBezTo>
                    <a:cubicBezTo>
                      <a:pt x="7212" y="4127"/>
                      <a:pt x="14855" y="-1806"/>
                      <a:pt x="19965" y="496"/>
                    </a:cubicBezTo>
                    <a:cubicBezTo>
                      <a:pt x="21189" y="1045"/>
                      <a:pt x="21950" y="1932"/>
                      <a:pt x="22351" y="3093"/>
                    </a:cubicBezTo>
                    <a:cubicBezTo>
                      <a:pt x="23597" y="6767"/>
                      <a:pt x="21168" y="13185"/>
                      <a:pt x="17875" y="20491"/>
                    </a:cubicBezTo>
                    <a:close/>
                  </a:path>
                </a:pathLst>
              </a:custGeom>
              <a:solidFill>
                <a:srgbClr val="8D451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4" name="Google Shape;5774;p45"/>
              <p:cNvSpPr/>
              <p:nvPr/>
            </p:nvSpPr>
            <p:spPr>
              <a:xfrm rot="-8981576">
                <a:off x="14567763" y="2020805"/>
                <a:ext cx="41576" cy="59826"/>
              </a:xfrm>
              <a:custGeom>
                <a:rect b="b" l="l" r="r" t="t"/>
                <a:pathLst>
                  <a:path extrusionOk="0" h="32638" w="22682">
                    <a:moveTo>
                      <a:pt x="17875" y="17398"/>
                    </a:moveTo>
                    <a:cubicBezTo>
                      <a:pt x="13546" y="27006"/>
                      <a:pt x="9408" y="34522"/>
                      <a:pt x="4298" y="32221"/>
                    </a:cubicBezTo>
                    <a:cubicBezTo>
                      <a:pt x="1215" y="30827"/>
                      <a:pt x="-242" y="26752"/>
                      <a:pt x="33" y="21600"/>
                    </a:cubicBezTo>
                    <a:cubicBezTo>
                      <a:pt x="877" y="22234"/>
                      <a:pt x="1764" y="22783"/>
                      <a:pt x="2841" y="23015"/>
                    </a:cubicBezTo>
                    <a:cubicBezTo>
                      <a:pt x="6409" y="23817"/>
                      <a:pt x="9429" y="21580"/>
                      <a:pt x="11709" y="19088"/>
                    </a:cubicBezTo>
                    <a:cubicBezTo>
                      <a:pt x="13947" y="16639"/>
                      <a:pt x="15847" y="13894"/>
                      <a:pt x="17494" y="11001"/>
                    </a:cubicBezTo>
                    <a:cubicBezTo>
                      <a:pt x="19479" y="7517"/>
                      <a:pt x="21105" y="3822"/>
                      <a:pt x="22351" y="0"/>
                    </a:cubicBezTo>
                    <a:cubicBezTo>
                      <a:pt x="23597" y="3674"/>
                      <a:pt x="21168" y="10093"/>
                      <a:pt x="17875" y="17398"/>
                    </a:cubicBezTo>
                    <a:close/>
                  </a:path>
                </a:pathLst>
              </a:custGeom>
              <a:solidFill>
                <a:srgbClr val="803A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5" name="Google Shape;5775;p45"/>
              <p:cNvSpPr/>
              <p:nvPr/>
            </p:nvSpPr>
            <p:spPr>
              <a:xfrm rot="-8981576">
                <a:off x="14549019" y="1841887"/>
                <a:ext cx="25351" cy="18964"/>
              </a:xfrm>
              <a:custGeom>
                <a:rect b="b" l="l" r="r" t="t"/>
                <a:pathLst>
                  <a:path extrusionOk="0" h="10346" w="13830">
                    <a:moveTo>
                      <a:pt x="950" y="9480"/>
                    </a:moveTo>
                    <a:cubicBezTo>
                      <a:pt x="634" y="9755"/>
                      <a:pt x="296" y="10051"/>
                      <a:pt x="0" y="10346"/>
                    </a:cubicBezTo>
                    <a:cubicBezTo>
                      <a:pt x="211" y="10262"/>
                      <a:pt x="401" y="10198"/>
                      <a:pt x="612" y="10135"/>
                    </a:cubicBezTo>
                    <a:cubicBezTo>
                      <a:pt x="2133" y="9628"/>
                      <a:pt x="3653" y="9164"/>
                      <a:pt x="5173" y="8699"/>
                    </a:cubicBezTo>
                    <a:lnTo>
                      <a:pt x="9459" y="4392"/>
                    </a:lnTo>
                    <a:lnTo>
                      <a:pt x="13830" y="0"/>
                    </a:lnTo>
                    <a:cubicBezTo>
                      <a:pt x="12331" y="929"/>
                      <a:pt x="10832" y="1901"/>
                      <a:pt x="9354" y="2914"/>
                    </a:cubicBezTo>
                    <a:cubicBezTo>
                      <a:pt x="6461" y="4962"/>
                      <a:pt x="3653" y="7158"/>
                      <a:pt x="950" y="9502"/>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6" name="Google Shape;5776;p45"/>
              <p:cNvSpPr/>
              <p:nvPr/>
            </p:nvSpPr>
            <p:spPr>
              <a:xfrm rot="-8981576">
                <a:off x="14586220" y="1535136"/>
                <a:ext cx="442714" cy="176486"/>
              </a:xfrm>
              <a:custGeom>
                <a:rect b="b" l="l" r="r" t="t"/>
                <a:pathLst>
                  <a:path extrusionOk="0" h="96282" w="241523">
                    <a:moveTo>
                      <a:pt x="0" y="82263"/>
                    </a:moveTo>
                    <a:cubicBezTo>
                      <a:pt x="3209" y="80869"/>
                      <a:pt x="6524" y="80088"/>
                      <a:pt x="10029" y="80236"/>
                    </a:cubicBezTo>
                    <a:cubicBezTo>
                      <a:pt x="38766" y="62500"/>
                      <a:pt x="75062" y="61739"/>
                      <a:pt x="108254" y="67989"/>
                    </a:cubicBezTo>
                    <a:cubicBezTo>
                      <a:pt x="141446" y="74260"/>
                      <a:pt x="173097" y="86866"/>
                      <a:pt x="206057" y="94277"/>
                    </a:cubicBezTo>
                    <a:cubicBezTo>
                      <a:pt x="213130" y="95881"/>
                      <a:pt x="220583" y="97212"/>
                      <a:pt x="227615" y="95438"/>
                    </a:cubicBezTo>
                    <a:cubicBezTo>
                      <a:pt x="231795" y="94361"/>
                      <a:pt x="235786" y="91912"/>
                      <a:pt x="238425" y="88555"/>
                    </a:cubicBezTo>
                    <a:lnTo>
                      <a:pt x="238425" y="88555"/>
                    </a:lnTo>
                    <a:cubicBezTo>
                      <a:pt x="240220" y="86254"/>
                      <a:pt x="241360" y="83530"/>
                      <a:pt x="241508" y="80594"/>
                    </a:cubicBezTo>
                    <a:cubicBezTo>
                      <a:pt x="241867" y="73204"/>
                      <a:pt x="236060" y="67060"/>
                      <a:pt x="230486" y="62204"/>
                    </a:cubicBezTo>
                    <a:cubicBezTo>
                      <a:pt x="218113" y="51478"/>
                      <a:pt x="204072" y="42187"/>
                      <a:pt x="190368" y="32876"/>
                    </a:cubicBezTo>
                    <a:cubicBezTo>
                      <a:pt x="186293" y="30110"/>
                      <a:pt x="182261" y="27323"/>
                      <a:pt x="178312" y="24494"/>
                    </a:cubicBezTo>
                    <a:cubicBezTo>
                      <a:pt x="173034" y="20714"/>
                      <a:pt x="167565" y="17061"/>
                      <a:pt x="161906" y="13767"/>
                    </a:cubicBezTo>
                    <a:cubicBezTo>
                      <a:pt x="141193" y="1669"/>
                      <a:pt x="118199" y="-5384"/>
                      <a:pt x="94424" y="5110"/>
                    </a:cubicBezTo>
                    <a:lnTo>
                      <a:pt x="94424" y="5110"/>
                    </a:lnTo>
                    <a:cubicBezTo>
                      <a:pt x="93939" y="5321"/>
                      <a:pt x="93453" y="5554"/>
                      <a:pt x="92988" y="5765"/>
                    </a:cubicBezTo>
                    <a:cubicBezTo>
                      <a:pt x="90032" y="7159"/>
                      <a:pt x="87224" y="8805"/>
                      <a:pt x="84564" y="10706"/>
                    </a:cubicBezTo>
                    <a:cubicBezTo>
                      <a:pt x="83592" y="11360"/>
                      <a:pt x="82663" y="12078"/>
                      <a:pt x="81755" y="12796"/>
                    </a:cubicBezTo>
                    <a:cubicBezTo>
                      <a:pt x="74788" y="18433"/>
                      <a:pt x="69277" y="25634"/>
                      <a:pt x="63217" y="32221"/>
                    </a:cubicBezTo>
                    <a:cubicBezTo>
                      <a:pt x="49851" y="46706"/>
                      <a:pt x="33551" y="58340"/>
                      <a:pt x="16068" y="67356"/>
                    </a:cubicBezTo>
                    <a:cubicBezTo>
                      <a:pt x="9332" y="70819"/>
                      <a:pt x="1647" y="74894"/>
                      <a:pt x="21" y="822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7" name="Google Shape;5777;p45"/>
              <p:cNvSpPr/>
              <p:nvPr/>
            </p:nvSpPr>
            <p:spPr>
              <a:xfrm rot="-8981576">
                <a:off x="14599211" y="1517176"/>
                <a:ext cx="270573" cy="189717"/>
              </a:xfrm>
              <a:custGeom>
                <a:rect b="b" l="l" r="r" t="t"/>
                <a:pathLst>
                  <a:path extrusionOk="0" h="103500" w="147611">
                    <a:moveTo>
                      <a:pt x="44868" y="72810"/>
                    </a:moveTo>
                    <a:cubicBezTo>
                      <a:pt x="59163" y="77560"/>
                      <a:pt x="74788" y="77730"/>
                      <a:pt x="88639" y="83641"/>
                    </a:cubicBezTo>
                    <a:cubicBezTo>
                      <a:pt x="98542" y="87885"/>
                      <a:pt x="107030" y="94895"/>
                      <a:pt x="116806" y="99435"/>
                    </a:cubicBezTo>
                    <a:cubicBezTo>
                      <a:pt x="122295" y="101990"/>
                      <a:pt x="128588" y="103658"/>
                      <a:pt x="134584" y="103489"/>
                    </a:cubicBezTo>
                    <a:cubicBezTo>
                      <a:pt x="139272" y="103384"/>
                      <a:pt x="143769" y="102159"/>
                      <a:pt x="147612" y="99414"/>
                    </a:cubicBezTo>
                    <a:cubicBezTo>
                      <a:pt x="132557" y="89511"/>
                      <a:pt x="113913" y="84592"/>
                      <a:pt x="101730" y="71311"/>
                    </a:cubicBezTo>
                    <a:cubicBezTo>
                      <a:pt x="91658" y="60310"/>
                      <a:pt x="87478" y="45107"/>
                      <a:pt x="78356" y="33326"/>
                    </a:cubicBezTo>
                    <a:cubicBezTo>
                      <a:pt x="78039" y="32925"/>
                      <a:pt x="77723" y="32523"/>
                      <a:pt x="77343" y="32101"/>
                    </a:cubicBezTo>
                    <a:cubicBezTo>
                      <a:pt x="65666" y="18292"/>
                      <a:pt x="28125" y="-8207"/>
                      <a:pt x="9396" y="2477"/>
                    </a:cubicBezTo>
                    <a:cubicBezTo>
                      <a:pt x="8467" y="6763"/>
                      <a:pt x="8108" y="11092"/>
                      <a:pt x="8446" y="15484"/>
                    </a:cubicBezTo>
                    <a:cubicBezTo>
                      <a:pt x="8657" y="18207"/>
                      <a:pt x="9143" y="20868"/>
                      <a:pt x="9861" y="23444"/>
                    </a:cubicBezTo>
                    <a:lnTo>
                      <a:pt x="9861" y="23444"/>
                    </a:lnTo>
                    <a:cubicBezTo>
                      <a:pt x="9375" y="23655"/>
                      <a:pt x="8889" y="23888"/>
                      <a:pt x="8425" y="24098"/>
                    </a:cubicBezTo>
                    <a:cubicBezTo>
                      <a:pt x="5469" y="25492"/>
                      <a:pt x="2660" y="27139"/>
                      <a:pt x="0" y="29039"/>
                    </a:cubicBezTo>
                    <a:cubicBezTo>
                      <a:pt x="5046" y="48718"/>
                      <a:pt x="29518" y="67700"/>
                      <a:pt x="44847" y="72810"/>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8" name="Google Shape;5778;p45"/>
              <p:cNvSpPr/>
              <p:nvPr/>
            </p:nvSpPr>
            <p:spPr>
              <a:xfrm rot="-8981576">
                <a:off x="14504833" y="1478181"/>
                <a:ext cx="297540" cy="430679"/>
              </a:xfrm>
              <a:custGeom>
                <a:rect b="b" l="l" r="r" t="t"/>
                <a:pathLst>
                  <a:path extrusionOk="0" h="234957" w="162323">
                    <a:moveTo>
                      <a:pt x="31835" y="185006"/>
                    </a:moveTo>
                    <a:cubicBezTo>
                      <a:pt x="48051" y="194085"/>
                      <a:pt x="66484" y="198202"/>
                      <a:pt x="84178" y="203924"/>
                    </a:cubicBezTo>
                    <a:cubicBezTo>
                      <a:pt x="93363" y="206901"/>
                      <a:pt x="102548" y="210407"/>
                      <a:pt x="110212" y="216277"/>
                    </a:cubicBezTo>
                    <a:cubicBezTo>
                      <a:pt x="113485" y="218789"/>
                      <a:pt x="117497" y="222843"/>
                      <a:pt x="121889" y="226517"/>
                    </a:cubicBezTo>
                    <a:cubicBezTo>
                      <a:pt x="123304" y="227699"/>
                      <a:pt x="124760" y="228861"/>
                      <a:pt x="126259" y="229895"/>
                    </a:cubicBezTo>
                    <a:cubicBezTo>
                      <a:pt x="131770" y="233780"/>
                      <a:pt x="137683" y="236293"/>
                      <a:pt x="143447" y="234203"/>
                    </a:cubicBezTo>
                    <a:cubicBezTo>
                      <a:pt x="144165" y="233949"/>
                      <a:pt x="144883" y="233633"/>
                      <a:pt x="145558" y="233273"/>
                    </a:cubicBezTo>
                    <a:lnTo>
                      <a:pt x="145558" y="233273"/>
                    </a:lnTo>
                    <a:cubicBezTo>
                      <a:pt x="147606" y="232176"/>
                      <a:pt x="149443" y="230676"/>
                      <a:pt x="151111" y="228882"/>
                    </a:cubicBezTo>
                    <a:cubicBezTo>
                      <a:pt x="151850" y="228058"/>
                      <a:pt x="152547" y="227214"/>
                      <a:pt x="153202" y="226306"/>
                    </a:cubicBezTo>
                    <a:cubicBezTo>
                      <a:pt x="156200" y="222167"/>
                      <a:pt x="158396" y="217015"/>
                      <a:pt x="159874" y="211885"/>
                    </a:cubicBezTo>
                    <a:cubicBezTo>
                      <a:pt x="161310" y="206922"/>
                      <a:pt x="162070" y="201982"/>
                      <a:pt x="162260" y="197970"/>
                    </a:cubicBezTo>
                    <a:cubicBezTo>
                      <a:pt x="162978" y="181944"/>
                      <a:pt x="157509" y="166298"/>
                      <a:pt x="150731" y="151772"/>
                    </a:cubicBezTo>
                    <a:cubicBezTo>
                      <a:pt x="145706" y="140982"/>
                      <a:pt x="139963" y="130572"/>
                      <a:pt x="134072" y="120248"/>
                    </a:cubicBezTo>
                    <a:cubicBezTo>
                      <a:pt x="133059" y="118432"/>
                      <a:pt x="132003" y="116616"/>
                      <a:pt x="130968" y="114800"/>
                    </a:cubicBezTo>
                    <a:cubicBezTo>
                      <a:pt x="121952" y="99006"/>
                      <a:pt x="112936" y="83213"/>
                      <a:pt x="103920" y="67419"/>
                    </a:cubicBezTo>
                    <a:cubicBezTo>
                      <a:pt x="103012" y="65814"/>
                      <a:pt x="102105" y="64231"/>
                      <a:pt x="101175" y="62626"/>
                    </a:cubicBezTo>
                    <a:cubicBezTo>
                      <a:pt x="96974" y="55278"/>
                      <a:pt x="92772" y="47867"/>
                      <a:pt x="89478" y="40096"/>
                    </a:cubicBezTo>
                    <a:cubicBezTo>
                      <a:pt x="88465" y="37690"/>
                      <a:pt x="87514" y="35219"/>
                      <a:pt x="86712" y="32706"/>
                    </a:cubicBezTo>
                    <a:cubicBezTo>
                      <a:pt x="85889" y="30173"/>
                      <a:pt x="85171" y="27576"/>
                      <a:pt x="84643" y="24936"/>
                    </a:cubicBezTo>
                    <a:cubicBezTo>
                      <a:pt x="84115" y="22339"/>
                      <a:pt x="83735" y="19700"/>
                      <a:pt x="83545" y="17082"/>
                    </a:cubicBezTo>
                    <a:cubicBezTo>
                      <a:pt x="83481" y="16596"/>
                      <a:pt x="83460" y="16090"/>
                      <a:pt x="83439" y="15604"/>
                    </a:cubicBezTo>
                    <a:cubicBezTo>
                      <a:pt x="83186" y="10304"/>
                      <a:pt x="83714" y="5047"/>
                      <a:pt x="85255" y="0"/>
                    </a:cubicBezTo>
                    <a:cubicBezTo>
                      <a:pt x="82426" y="7644"/>
                      <a:pt x="79005" y="15076"/>
                      <a:pt x="75036" y="22191"/>
                    </a:cubicBezTo>
                    <a:cubicBezTo>
                      <a:pt x="74930" y="22403"/>
                      <a:pt x="74803" y="22635"/>
                      <a:pt x="74677" y="22846"/>
                    </a:cubicBezTo>
                    <a:cubicBezTo>
                      <a:pt x="74107" y="23860"/>
                      <a:pt x="73515" y="24873"/>
                      <a:pt x="72924" y="25865"/>
                    </a:cubicBezTo>
                    <a:cubicBezTo>
                      <a:pt x="69652" y="31440"/>
                      <a:pt x="66041" y="36824"/>
                      <a:pt x="62135" y="41934"/>
                    </a:cubicBezTo>
                    <a:cubicBezTo>
                      <a:pt x="60002" y="44742"/>
                      <a:pt x="57785" y="47465"/>
                      <a:pt x="55463" y="50126"/>
                    </a:cubicBezTo>
                    <a:cubicBezTo>
                      <a:pt x="54196" y="51583"/>
                      <a:pt x="52886" y="53019"/>
                      <a:pt x="51556" y="54454"/>
                    </a:cubicBezTo>
                    <a:cubicBezTo>
                      <a:pt x="45053" y="61465"/>
                      <a:pt x="38149" y="68073"/>
                      <a:pt x="31835" y="75231"/>
                    </a:cubicBezTo>
                    <a:cubicBezTo>
                      <a:pt x="23601" y="84564"/>
                      <a:pt x="16380" y="94805"/>
                      <a:pt x="10341" y="105678"/>
                    </a:cubicBezTo>
                    <a:cubicBezTo>
                      <a:pt x="6308" y="112963"/>
                      <a:pt x="2761" y="120797"/>
                      <a:pt x="1072" y="128904"/>
                    </a:cubicBezTo>
                    <a:cubicBezTo>
                      <a:pt x="649" y="130826"/>
                      <a:pt x="354" y="132747"/>
                      <a:pt x="185" y="134711"/>
                    </a:cubicBezTo>
                    <a:cubicBezTo>
                      <a:pt x="-26" y="137097"/>
                      <a:pt x="-69" y="139483"/>
                      <a:pt x="121" y="141911"/>
                    </a:cubicBezTo>
                    <a:cubicBezTo>
                      <a:pt x="332" y="144635"/>
                      <a:pt x="818" y="147295"/>
                      <a:pt x="1536" y="149871"/>
                    </a:cubicBezTo>
                    <a:lnTo>
                      <a:pt x="1536" y="149871"/>
                    </a:lnTo>
                    <a:cubicBezTo>
                      <a:pt x="5759" y="164862"/>
                      <a:pt x="18005" y="177278"/>
                      <a:pt x="31856" y="1850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79" name="Google Shape;5779;p45"/>
              <p:cNvSpPr/>
              <p:nvPr/>
            </p:nvSpPr>
            <p:spPr>
              <a:xfrm rot="-8981576">
                <a:off x="14825733" y="1416842"/>
                <a:ext cx="278647" cy="354605"/>
              </a:xfrm>
              <a:custGeom>
                <a:rect b="b" l="l" r="r" t="t"/>
                <a:pathLst>
                  <a:path extrusionOk="0" h="193455" w="152016">
                    <a:moveTo>
                      <a:pt x="55562" y="179368"/>
                    </a:moveTo>
                    <a:cubicBezTo>
                      <a:pt x="64388" y="186061"/>
                      <a:pt x="74480" y="191551"/>
                      <a:pt x="85481" y="193071"/>
                    </a:cubicBezTo>
                    <a:cubicBezTo>
                      <a:pt x="96461" y="194591"/>
                      <a:pt x="108454" y="191636"/>
                      <a:pt x="116034" y="183527"/>
                    </a:cubicBezTo>
                    <a:cubicBezTo>
                      <a:pt x="118694" y="180698"/>
                      <a:pt x="120763" y="177320"/>
                      <a:pt x="123656" y="174723"/>
                    </a:cubicBezTo>
                    <a:cubicBezTo>
                      <a:pt x="129611" y="169360"/>
                      <a:pt x="138098" y="168093"/>
                      <a:pt x="145362" y="164736"/>
                    </a:cubicBezTo>
                    <a:cubicBezTo>
                      <a:pt x="148086" y="163469"/>
                      <a:pt x="150873" y="161632"/>
                      <a:pt x="151739" y="158760"/>
                    </a:cubicBezTo>
                    <a:cubicBezTo>
                      <a:pt x="152625" y="155846"/>
                      <a:pt x="151253" y="152743"/>
                      <a:pt x="149543" y="150230"/>
                    </a:cubicBezTo>
                    <a:cubicBezTo>
                      <a:pt x="143082" y="140644"/>
                      <a:pt x="132144" y="135302"/>
                      <a:pt x="123044" y="128144"/>
                    </a:cubicBezTo>
                    <a:cubicBezTo>
                      <a:pt x="99543" y="109648"/>
                      <a:pt x="88712" y="78039"/>
                      <a:pt x="90675" y="48184"/>
                    </a:cubicBezTo>
                    <a:cubicBezTo>
                      <a:pt x="91267" y="39189"/>
                      <a:pt x="92998" y="30152"/>
                      <a:pt x="96271" y="21727"/>
                    </a:cubicBezTo>
                    <a:cubicBezTo>
                      <a:pt x="97897" y="17567"/>
                      <a:pt x="99860" y="13534"/>
                      <a:pt x="102288" y="9776"/>
                    </a:cubicBezTo>
                    <a:cubicBezTo>
                      <a:pt x="104273" y="6693"/>
                      <a:pt x="108158" y="3505"/>
                      <a:pt x="108834" y="0"/>
                    </a:cubicBezTo>
                    <a:cubicBezTo>
                      <a:pt x="93927" y="4455"/>
                      <a:pt x="83201" y="18264"/>
                      <a:pt x="71904" y="30046"/>
                    </a:cubicBezTo>
                    <a:cubicBezTo>
                      <a:pt x="67492" y="34649"/>
                      <a:pt x="62994" y="38935"/>
                      <a:pt x="58117" y="42250"/>
                    </a:cubicBezTo>
                    <a:cubicBezTo>
                      <a:pt x="51381" y="46832"/>
                      <a:pt x="43885" y="50147"/>
                      <a:pt x="36791" y="54159"/>
                    </a:cubicBezTo>
                    <a:cubicBezTo>
                      <a:pt x="34553" y="55426"/>
                      <a:pt x="32399" y="56756"/>
                      <a:pt x="30245" y="58192"/>
                    </a:cubicBezTo>
                    <a:cubicBezTo>
                      <a:pt x="25326" y="61401"/>
                      <a:pt x="20659" y="64991"/>
                      <a:pt x="16247" y="68918"/>
                    </a:cubicBezTo>
                    <a:cubicBezTo>
                      <a:pt x="7167" y="77005"/>
                      <a:pt x="-1173" y="88047"/>
                      <a:pt x="136" y="100146"/>
                    </a:cubicBezTo>
                    <a:cubicBezTo>
                      <a:pt x="749" y="105678"/>
                      <a:pt x="3303" y="110767"/>
                      <a:pt x="5921" y="115665"/>
                    </a:cubicBezTo>
                    <a:cubicBezTo>
                      <a:pt x="18675" y="139609"/>
                      <a:pt x="33877" y="163004"/>
                      <a:pt x="55541" y="1793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0" name="Google Shape;5780;p45"/>
              <p:cNvSpPr/>
              <p:nvPr/>
            </p:nvSpPr>
            <p:spPr>
              <a:xfrm rot="-8981576">
                <a:off x="14883860" y="1466604"/>
                <a:ext cx="182768" cy="255054"/>
              </a:xfrm>
              <a:custGeom>
                <a:rect b="b" l="l" r="r" t="t"/>
                <a:pathLst>
                  <a:path extrusionOk="0" h="139145" w="99709">
                    <a:moveTo>
                      <a:pt x="14533" y="101223"/>
                    </a:moveTo>
                    <a:cubicBezTo>
                      <a:pt x="24900" y="116003"/>
                      <a:pt x="38942" y="127722"/>
                      <a:pt x="52919" y="139145"/>
                    </a:cubicBezTo>
                    <a:cubicBezTo>
                      <a:pt x="46670" y="131881"/>
                      <a:pt x="40652" y="124386"/>
                      <a:pt x="34888" y="116721"/>
                    </a:cubicBezTo>
                    <a:cubicBezTo>
                      <a:pt x="25956" y="104855"/>
                      <a:pt x="17489" y="92313"/>
                      <a:pt x="13224" y="78082"/>
                    </a:cubicBezTo>
                    <a:cubicBezTo>
                      <a:pt x="8938" y="63871"/>
                      <a:pt x="9339" y="47613"/>
                      <a:pt x="17320" y="35093"/>
                    </a:cubicBezTo>
                    <a:cubicBezTo>
                      <a:pt x="16624" y="48922"/>
                      <a:pt x="25386" y="61190"/>
                      <a:pt x="30221" y="74154"/>
                    </a:cubicBezTo>
                    <a:cubicBezTo>
                      <a:pt x="33705" y="83466"/>
                      <a:pt x="35310" y="93664"/>
                      <a:pt x="40842" y="101941"/>
                    </a:cubicBezTo>
                    <a:cubicBezTo>
                      <a:pt x="44833" y="107917"/>
                      <a:pt x="50597" y="112477"/>
                      <a:pt x="56340" y="116785"/>
                    </a:cubicBezTo>
                    <a:cubicBezTo>
                      <a:pt x="64891" y="123225"/>
                      <a:pt x="73654" y="129411"/>
                      <a:pt x="82585" y="135323"/>
                    </a:cubicBezTo>
                    <a:cubicBezTo>
                      <a:pt x="85879" y="137498"/>
                      <a:pt x="90461" y="139631"/>
                      <a:pt x="93459" y="137055"/>
                    </a:cubicBezTo>
                    <a:cubicBezTo>
                      <a:pt x="75322" y="124365"/>
                      <a:pt x="59697" y="107811"/>
                      <a:pt x="49415" y="88195"/>
                    </a:cubicBezTo>
                    <a:cubicBezTo>
                      <a:pt x="39153" y="68601"/>
                      <a:pt x="34444" y="45861"/>
                      <a:pt x="37611" y="23944"/>
                    </a:cubicBezTo>
                    <a:cubicBezTo>
                      <a:pt x="37865" y="22234"/>
                      <a:pt x="38245" y="20355"/>
                      <a:pt x="39596" y="19257"/>
                    </a:cubicBezTo>
                    <a:cubicBezTo>
                      <a:pt x="41792" y="28019"/>
                      <a:pt x="44009" y="36802"/>
                      <a:pt x="46205" y="45565"/>
                    </a:cubicBezTo>
                    <a:cubicBezTo>
                      <a:pt x="48084" y="53061"/>
                      <a:pt x="49963" y="60577"/>
                      <a:pt x="52814" y="67778"/>
                    </a:cubicBezTo>
                    <a:cubicBezTo>
                      <a:pt x="61302" y="89357"/>
                      <a:pt x="78531" y="107368"/>
                      <a:pt x="99709" y="116827"/>
                    </a:cubicBezTo>
                    <a:cubicBezTo>
                      <a:pt x="95043" y="112097"/>
                      <a:pt x="90377" y="107368"/>
                      <a:pt x="85710" y="102638"/>
                    </a:cubicBezTo>
                    <a:cubicBezTo>
                      <a:pt x="77243" y="94065"/>
                      <a:pt x="68565" y="85155"/>
                      <a:pt x="64237" y="73922"/>
                    </a:cubicBezTo>
                    <a:cubicBezTo>
                      <a:pt x="60795" y="64969"/>
                      <a:pt x="60352" y="55151"/>
                      <a:pt x="57565" y="45988"/>
                    </a:cubicBezTo>
                    <a:cubicBezTo>
                      <a:pt x="54419" y="35684"/>
                      <a:pt x="48274" y="26077"/>
                      <a:pt x="47810" y="15308"/>
                    </a:cubicBezTo>
                    <a:cubicBezTo>
                      <a:pt x="47577" y="10051"/>
                      <a:pt x="48718" y="4899"/>
                      <a:pt x="50555" y="0"/>
                    </a:cubicBezTo>
                    <a:cubicBezTo>
                      <a:pt x="46142" y="4603"/>
                      <a:pt x="41644" y="8889"/>
                      <a:pt x="36767" y="12204"/>
                    </a:cubicBezTo>
                    <a:cubicBezTo>
                      <a:pt x="30031" y="16786"/>
                      <a:pt x="22536" y="20101"/>
                      <a:pt x="15441" y="24113"/>
                    </a:cubicBezTo>
                    <a:cubicBezTo>
                      <a:pt x="13203" y="25380"/>
                      <a:pt x="11049" y="26710"/>
                      <a:pt x="8896" y="28146"/>
                    </a:cubicBezTo>
                    <a:cubicBezTo>
                      <a:pt x="5158" y="35135"/>
                      <a:pt x="2097" y="42419"/>
                      <a:pt x="767" y="50210"/>
                    </a:cubicBezTo>
                    <a:cubicBezTo>
                      <a:pt x="-2295" y="67989"/>
                      <a:pt x="4124" y="86380"/>
                      <a:pt x="14512" y="101160"/>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1" name="Google Shape;5781;p45"/>
              <p:cNvSpPr/>
              <p:nvPr/>
            </p:nvSpPr>
            <p:spPr>
              <a:xfrm rot="-8981576">
                <a:off x="14518309" y="1665470"/>
                <a:ext cx="245378" cy="201327"/>
              </a:xfrm>
              <a:custGeom>
                <a:rect b="b" l="l" r="r" t="t"/>
                <a:pathLst>
                  <a:path extrusionOk="0" h="109834" w="133866">
                    <a:moveTo>
                      <a:pt x="0" y="109814"/>
                    </a:moveTo>
                    <a:cubicBezTo>
                      <a:pt x="1288" y="109434"/>
                      <a:pt x="2745" y="108800"/>
                      <a:pt x="4392" y="107914"/>
                    </a:cubicBezTo>
                    <a:cubicBezTo>
                      <a:pt x="11613" y="103901"/>
                      <a:pt x="16427" y="93091"/>
                      <a:pt x="22445" y="87306"/>
                    </a:cubicBezTo>
                    <a:cubicBezTo>
                      <a:pt x="29159" y="80802"/>
                      <a:pt x="36824" y="75271"/>
                      <a:pt x="45291" y="71216"/>
                    </a:cubicBezTo>
                    <a:cubicBezTo>
                      <a:pt x="64399" y="62074"/>
                      <a:pt x="87815" y="61061"/>
                      <a:pt x="106607" y="70857"/>
                    </a:cubicBezTo>
                    <a:cubicBezTo>
                      <a:pt x="117566" y="76579"/>
                      <a:pt x="126370" y="85447"/>
                      <a:pt x="133866" y="95392"/>
                    </a:cubicBezTo>
                    <a:cubicBezTo>
                      <a:pt x="132853" y="93577"/>
                      <a:pt x="131797" y="91761"/>
                      <a:pt x="130762" y="89945"/>
                    </a:cubicBezTo>
                    <a:cubicBezTo>
                      <a:pt x="121746" y="74151"/>
                      <a:pt x="112731" y="58358"/>
                      <a:pt x="103715" y="42564"/>
                    </a:cubicBezTo>
                    <a:cubicBezTo>
                      <a:pt x="102807" y="40959"/>
                      <a:pt x="101899" y="39376"/>
                      <a:pt x="100970" y="37771"/>
                    </a:cubicBezTo>
                    <a:cubicBezTo>
                      <a:pt x="96768" y="30423"/>
                      <a:pt x="92566" y="23012"/>
                      <a:pt x="89272" y="15242"/>
                    </a:cubicBezTo>
                    <a:cubicBezTo>
                      <a:pt x="88259" y="12835"/>
                      <a:pt x="87309" y="10365"/>
                      <a:pt x="86506" y="7851"/>
                    </a:cubicBezTo>
                    <a:cubicBezTo>
                      <a:pt x="85683" y="5318"/>
                      <a:pt x="84965" y="2721"/>
                      <a:pt x="84437" y="81"/>
                    </a:cubicBezTo>
                    <a:cubicBezTo>
                      <a:pt x="80510" y="-151"/>
                      <a:pt x="76582" y="103"/>
                      <a:pt x="72739" y="989"/>
                    </a:cubicBezTo>
                    <a:cubicBezTo>
                      <a:pt x="69467" y="6564"/>
                      <a:pt x="65856" y="11948"/>
                      <a:pt x="61950" y="17058"/>
                    </a:cubicBezTo>
                    <a:cubicBezTo>
                      <a:pt x="59817" y="19866"/>
                      <a:pt x="57601" y="22589"/>
                      <a:pt x="55278" y="25250"/>
                    </a:cubicBezTo>
                    <a:cubicBezTo>
                      <a:pt x="54011" y="26707"/>
                      <a:pt x="52702" y="28143"/>
                      <a:pt x="51372" y="29578"/>
                    </a:cubicBezTo>
                    <a:cubicBezTo>
                      <a:pt x="44868" y="36589"/>
                      <a:pt x="37964" y="43197"/>
                      <a:pt x="31651" y="50355"/>
                    </a:cubicBezTo>
                    <a:cubicBezTo>
                      <a:pt x="23416" y="59688"/>
                      <a:pt x="16195" y="69929"/>
                      <a:pt x="10156" y="80802"/>
                    </a:cubicBezTo>
                    <a:cubicBezTo>
                      <a:pt x="6123" y="88087"/>
                      <a:pt x="2576" y="95920"/>
                      <a:pt x="887" y="104028"/>
                    </a:cubicBezTo>
                    <a:cubicBezTo>
                      <a:pt x="464" y="105950"/>
                      <a:pt x="169" y="107871"/>
                      <a:pt x="0" y="109835"/>
                    </a:cubicBezTo>
                    <a:close/>
                  </a:path>
                </a:pathLst>
              </a:custGeom>
              <a:solidFill>
                <a:srgbClr val="E3E3E3">
                  <a:alpha val="819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2" name="Google Shape;5782;p45"/>
              <p:cNvSpPr/>
              <p:nvPr/>
            </p:nvSpPr>
            <p:spPr>
              <a:xfrm rot="-8981576">
                <a:off x="14262268" y="1590075"/>
                <a:ext cx="462579" cy="430778"/>
              </a:xfrm>
              <a:custGeom>
                <a:rect b="b" l="l" r="r" t="t"/>
                <a:pathLst>
                  <a:path extrusionOk="0" h="235011" w="252360">
                    <a:moveTo>
                      <a:pt x="263" y="234948"/>
                    </a:moveTo>
                    <a:cubicBezTo>
                      <a:pt x="9068" y="219196"/>
                      <a:pt x="15804" y="204690"/>
                      <a:pt x="29127" y="191769"/>
                    </a:cubicBezTo>
                    <a:cubicBezTo>
                      <a:pt x="42028" y="179268"/>
                      <a:pt x="57442" y="169366"/>
                      <a:pt x="74017" y="162504"/>
                    </a:cubicBezTo>
                    <a:cubicBezTo>
                      <a:pt x="107251" y="148695"/>
                      <a:pt x="144328" y="146288"/>
                      <a:pt x="180181" y="149602"/>
                    </a:cubicBezTo>
                    <a:cubicBezTo>
                      <a:pt x="193609" y="150827"/>
                      <a:pt x="207313" y="152833"/>
                      <a:pt x="220404" y="149666"/>
                    </a:cubicBezTo>
                    <a:cubicBezTo>
                      <a:pt x="233495" y="146499"/>
                      <a:pt x="246100" y="136638"/>
                      <a:pt x="247662" y="123252"/>
                    </a:cubicBezTo>
                    <a:cubicBezTo>
                      <a:pt x="248211" y="118606"/>
                      <a:pt x="247430" y="113919"/>
                      <a:pt x="247768" y="109274"/>
                    </a:cubicBezTo>
                    <a:cubicBezTo>
                      <a:pt x="248275" y="102560"/>
                      <a:pt x="251168" y="96204"/>
                      <a:pt x="252054" y="89532"/>
                    </a:cubicBezTo>
                    <a:cubicBezTo>
                      <a:pt x="254546" y="70888"/>
                      <a:pt x="241434" y="53785"/>
                      <a:pt x="227329" y="41348"/>
                    </a:cubicBezTo>
                    <a:cubicBezTo>
                      <a:pt x="189450" y="8030"/>
                      <a:pt x="135354" y="-9221"/>
                      <a:pt x="86981" y="5031"/>
                    </a:cubicBezTo>
                    <a:cubicBezTo>
                      <a:pt x="73827" y="8895"/>
                      <a:pt x="60841" y="15335"/>
                      <a:pt x="52585" y="26273"/>
                    </a:cubicBezTo>
                    <a:cubicBezTo>
                      <a:pt x="44604" y="36830"/>
                      <a:pt x="41817" y="50406"/>
                      <a:pt x="40719" y="63603"/>
                    </a:cubicBezTo>
                    <a:cubicBezTo>
                      <a:pt x="39431" y="79017"/>
                      <a:pt x="40085" y="94874"/>
                      <a:pt x="39748" y="110457"/>
                    </a:cubicBezTo>
                    <a:cubicBezTo>
                      <a:pt x="39431" y="125089"/>
                      <a:pt x="38270" y="139489"/>
                      <a:pt x="33857" y="153044"/>
                    </a:cubicBezTo>
                    <a:cubicBezTo>
                      <a:pt x="32759" y="156507"/>
                      <a:pt x="31428" y="159864"/>
                      <a:pt x="29866" y="163201"/>
                    </a:cubicBezTo>
                    <a:cubicBezTo>
                      <a:pt x="23595" y="176461"/>
                      <a:pt x="13777" y="187757"/>
                      <a:pt x="7527" y="201038"/>
                    </a:cubicBezTo>
                    <a:cubicBezTo>
                      <a:pt x="2840" y="211004"/>
                      <a:pt x="-1067" y="223968"/>
                      <a:pt x="263" y="2350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3" name="Google Shape;5783;p45"/>
              <p:cNvSpPr/>
              <p:nvPr/>
            </p:nvSpPr>
            <p:spPr>
              <a:xfrm rot="-8981576">
                <a:off x="14297899" y="1733318"/>
                <a:ext cx="341825" cy="222242"/>
              </a:xfrm>
              <a:custGeom>
                <a:rect b="b" l="l" r="r" t="t"/>
                <a:pathLst>
                  <a:path extrusionOk="0" h="121244" w="186483">
                    <a:moveTo>
                      <a:pt x="0" y="121245"/>
                    </a:moveTo>
                    <a:cubicBezTo>
                      <a:pt x="1161" y="120231"/>
                      <a:pt x="2301" y="119260"/>
                      <a:pt x="3421" y="118394"/>
                    </a:cubicBezTo>
                    <a:cubicBezTo>
                      <a:pt x="18686" y="106634"/>
                      <a:pt x="34881" y="95231"/>
                      <a:pt x="53546" y="90438"/>
                    </a:cubicBezTo>
                    <a:cubicBezTo>
                      <a:pt x="91384" y="80747"/>
                      <a:pt x="131142" y="99856"/>
                      <a:pt x="169930" y="95337"/>
                    </a:cubicBezTo>
                    <a:cubicBezTo>
                      <a:pt x="137709" y="87398"/>
                      <a:pt x="107009" y="70253"/>
                      <a:pt x="73859" y="71330"/>
                    </a:cubicBezTo>
                    <a:cubicBezTo>
                      <a:pt x="50485" y="72069"/>
                      <a:pt x="27555" y="82436"/>
                      <a:pt x="11550" y="99475"/>
                    </a:cubicBezTo>
                    <a:cubicBezTo>
                      <a:pt x="35958" y="66410"/>
                      <a:pt x="77892" y="47154"/>
                      <a:pt x="118896" y="50216"/>
                    </a:cubicBezTo>
                    <a:cubicBezTo>
                      <a:pt x="130509" y="51081"/>
                      <a:pt x="141974" y="53594"/>
                      <a:pt x="153629" y="53889"/>
                    </a:cubicBezTo>
                    <a:cubicBezTo>
                      <a:pt x="165285" y="54164"/>
                      <a:pt x="177573" y="51925"/>
                      <a:pt x="186483" y="44430"/>
                    </a:cubicBezTo>
                    <a:cubicBezTo>
                      <a:pt x="168325" y="47639"/>
                      <a:pt x="150504" y="38665"/>
                      <a:pt x="132346" y="35541"/>
                    </a:cubicBezTo>
                    <a:cubicBezTo>
                      <a:pt x="104454" y="30726"/>
                      <a:pt x="76076" y="39890"/>
                      <a:pt x="50274" y="51503"/>
                    </a:cubicBezTo>
                    <a:cubicBezTo>
                      <a:pt x="38302" y="56888"/>
                      <a:pt x="26224" y="63116"/>
                      <a:pt x="17842" y="73209"/>
                    </a:cubicBezTo>
                    <a:cubicBezTo>
                      <a:pt x="33171" y="51546"/>
                      <a:pt x="54011" y="33303"/>
                      <a:pt x="78736" y="23674"/>
                    </a:cubicBezTo>
                    <a:cubicBezTo>
                      <a:pt x="91152" y="18839"/>
                      <a:pt x="104285" y="16242"/>
                      <a:pt x="117354" y="13687"/>
                    </a:cubicBezTo>
                    <a:cubicBezTo>
                      <a:pt x="135323" y="10140"/>
                      <a:pt x="154495" y="6677"/>
                      <a:pt x="171492" y="13518"/>
                    </a:cubicBezTo>
                    <a:cubicBezTo>
                      <a:pt x="161695" y="5959"/>
                      <a:pt x="150019" y="195"/>
                      <a:pt x="137667" y="5"/>
                    </a:cubicBezTo>
                    <a:cubicBezTo>
                      <a:pt x="130889" y="-101"/>
                      <a:pt x="124217" y="1441"/>
                      <a:pt x="117629" y="3024"/>
                    </a:cubicBezTo>
                    <a:cubicBezTo>
                      <a:pt x="105446" y="5875"/>
                      <a:pt x="93284" y="8746"/>
                      <a:pt x="81101" y="11618"/>
                    </a:cubicBezTo>
                    <a:cubicBezTo>
                      <a:pt x="70860" y="14025"/>
                      <a:pt x="60493" y="16495"/>
                      <a:pt x="51245" y="21500"/>
                    </a:cubicBezTo>
                    <a:cubicBezTo>
                      <a:pt x="37521" y="28932"/>
                      <a:pt x="27217" y="41474"/>
                      <a:pt x="19045" y="54776"/>
                    </a:cubicBezTo>
                    <a:cubicBezTo>
                      <a:pt x="14295" y="62525"/>
                      <a:pt x="10135" y="70612"/>
                      <a:pt x="5891" y="78657"/>
                    </a:cubicBezTo>
                    <a:cubicBezTo>
                      <a:pt x="5574" y="93289"/>
                      <a:pt x="4413" y="107689"/>
                      <a:pt x="0" y="121245"/>
                    </a:cubicBezTo>
                    <a:close/>
                  </a:path>
                </a:pathLst>
              </a:custGeom>
              <a:solidFill>
                <a:srgbClr val="F2F2F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5784" name="Google Shape;5784;p45"/>
          <p:cNvGrpSpPr/>
          <p:nvPr/>
        </p:nvGrpSpPr>
        <p:grpSpPr>
          <a:xfrm>
            <a:off x="5360800" y="624024"/>
            <a:ext cx="2746440" cy="3748250"/>
            <a:chOff x="1629975" y="505549"/>
            <a:chExt cx="2746440" cy="3748250"/>
          </a:xfrm>
        </p:grpSpPr>
        <p:sp>
          <p:nvSpPr>
            <p:cNvPr id="5785" name="Google Shape;5785;p45"/>
            <p:cNvSpPr/>
            <p:nvPr/>
          </p:nvSpPr>
          <p:spPr>
            <a:xfrm>
              <a:off x="3391119" y="1125141"/>
              <a:ext cx="985297" cy="1722455"/>
            </a:xfrm>
            <a:custGeom>
              <a:rect b="b" l="l" r="r" t="t"/>
              <a:pathLst>
                <a:path extrusionOk="0" h="1261872" w="721829">
                  <a:moveTo>
                    <a:pt x="721829" y="1049965"/>
                  </a:moveTo>
                  <a:cubicBezTo>
                    <a:pt x="695061" y="1077974"/>
                    <a:pt x="667299" y="1105040"/>
                    <a:pt x="638744" y="1131261"/>
                  </a:cubicBezTo>
                  <a:cubicBezTo>
                    <a:pt x="587989" y="1177795"/>
                    <a:pt x="534653" y="1221447"/>
                    <a:pt x="478882" y="1261872"/>
                  </a:cubicBezTo>
                  <a:cubicBezTo>
                    <a:pt x="314303" y="1109609"/>
                    <a:pt x="226649" y="893381"/>
                    <a:pt x="150717" y="682467"/>
                  </a:cubicBezTo>
                  <a:cubicBezTo>
                    <a:pt x="140982" y="655451"/>
                    <a:pt x="131348" y="628335"/>
                    <a:pt x="121963" y="601170"/>
                  </a:cubicBezTo>
                  <a:cubicBezTo>
                    <a:pt x="90825" y="511232"/>
                    <a:pt x="62020" y="420301"/>
                    <a:pt x="39772" y="327881"/>
                  </a:cubicBezTo>
                  <a:cubicBezTo>
                    <a:pt x="32522" y="297686"/>
                    <a:pt x="25966" y="267343"/>
                    <a:pt x="20255" y="236850"/>
                  </a:cubicBezTo>
                  <a:cubicBezTo>
                    <a:pt x="15239" y="209983"/>
                    <a:pt x="10819" y="182967"/>
                    <a:pt x="7194" y="155852"/>
                  </a:cubicBezTo>
                  <a:cubicBezTo>
                    <a:pt x="-504" y="98492"/>
                    <a:pt x="-15998" y="27426"/>
                    <a:pt x="51244" y="3588"/>
                  </a:cubicBezTo>
                  <a:cubicBezTo>
                    <a:pt x="66043" y="-1676"/>
                    <a:pt x="159309" y="-1080"/>
                    <a:pt x="225955" y="4929"/>
                  </a:cubicBezTo>
                  <a:cubicBezTo>
                    <a:pt x="243734" y="6518"/>
                    <a:pt x="259576" y="8455"/>
                    <a:pt x="271494" y="10740"/>
                  </a:cubicBezTo>
                  <a:cubicBezTo>
                    <a:pt x="285549" y="13471"/>
                    <a:pt x="294190" y="16749"/>
                    <a:pt x="294339" y="20473"/>
                  </a:cubicBezTo>
                  <a:lnTo>
                    <a:pt x="294339" y="20622"/>
                  </a:lnTo>
                  <a:cubicBezTo>
                    <a:pt x="297467" y="107183"/>
                    <a:pt x="307946" y="193396"/>
                    <a:pt x="325378" y="278169"/>
                  </a:cubicBezTo>
                  <a:cubicBezTo>
                    <a:pt x="384128" y="564967"/>
                    <a:pt x="521940" y="835823"/>
                    <a:pt x="721829" y="10499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6" name="Google Shape;5786;p45"/>
            <p:cNvSpPr/>
            <p:nvPr/>
          </p:nvSpPr>
          <p:spPr>
            <a:xfrm>
              <a:off x="3445455" y="1569961"/>
              <a:ext cx="817595" cy="1278093"/>
            </a:xfrm>
            <a:custGeom>
              <a:rect b="b" l="l" r="r" t="t"/>
              <a:pathLst>
                <a:path extrusionOk="0" h="936332" w="598971">
                  <a:moveTo>
                    <a:pt x="598972" y="805722"/>
                  </a:moveTo>
                  <a:cubicBezTo>
                    <a:pt x="548217" y="852255"/>
                    <a:pt x="494881" y="895908"/>
                    <a:pt x="439110" y="936333"/>
                  </a:cubicBezTo>
                  <a:cubicBezTo>
                    <a:pt x="274531" y="784070"/>
                    <a:pt x="186877" y="567841"/>
                    <a:pt x="110945" y="356927"/>
                  </a:cubicBezTo>
                  <a:cubicBezTo>
                    <a:pt x="101210" y="329911"/>
                    <a:pt x="91576" y="302796"/>
                    <a:pt x="82191" y="275631"/>
                  </a:cubicBezTo>
                  <a:cubicBezTo>
                    <a:pt x="51053" y="185693"/>
                    <a:pt x="22248" y="94762"/>
                    <a:pt x="0" y="2341"/>
                  </a:cubicBezTo>
                  <a:cubicBezTo>
                    <a:pt x="28655" y="-13153"/>
                    <a:pt x="43603" y="52748"/>
                    <a:pt x="48669" y="68441"/>
                  </a:cubicBezTo>
                  <a:cubicBezTo>
                    <a:pt x="76777" y="155300"/>
                    <a:pt x="111888" y="239725"/>
                    <a:pt x="150227" y="322512"/>
                  </a:cubicBezTo>
                  <a:cubicBezTo>
                    <a:pt x="217718" y="468071"/>
                    <a:pt x="298865" y="613034"/>
                    <a:pt x="425205" y="711911"/>
                  </a:cubicBezTo>
                  <a:cubicBezTo>
                    <a:pt x="477300" y="752683"/>
                    <a:pt x="536349" y="784218"/>
                    <a:pt x="598922" y="80572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7" name="Google Shape;5787;p45"/>
            <p:cNvSpPr/>
            <p:nvPr/>
          </p:nvSpPr>
          <p:spPr>
            <a:xfrm>
              <a:off x="1629975" y="1164519"/>
              <a:ext cx="1218597" cy="1662498"/>
            </a:xfrm>
            <a:custGeom>
              <a:rect b="b" l="l" r="r" t="t"/>
              <a:pathLst>
                <a:path extrusionOk="0" h="1217947" w="892745">
                  <a:moveTo>
                    <a:pt x="892673" y="74536"/>
                  </a:moveTo>
                  <a:cubicBezTo>
                    <a:pt x="887657" y="223472"/>
                    <a:pt x="842316" y="368336"/>
                    <a:pt x="784013" y="505502"/>
                  </a:cubicBezTo>
                  <a:cubicBezTo>
                    <a:pt x="773386" y="530482"/>
                    <a:pt x="762310" y="555313"/>
                    <a:pt x="750739" y="579846"/>
                  </a:cubicBezTo>
                  <a:cubicBezTo>
                    <a:pt x="740757" y="601300"/>
                    <a:pt x="730378" y="622555"/>
                    <a:pt x="719651" y="643661"/>
                  </a:cubicBezTo>
                  <a:cubicBezTo>
                    <a:pt x="718807" y="645350"/>
                    <a:pt x="717963" y="647038"/>
                    <a:pt x="717068" y="648677"/>
                  </a:cubicBezTo>
                  <a:cubicBezTo>
                    <a:pt x="614815" y="849560"/>
                    <a:pt x="482912" y="1035345"/>
                    <a:pt x="326825" y="1198037"/>
                  </a:cubicBezTo>
                  <a:cubicBezTo>
                    <a:pt x="319028" y="1206083"/>
                    <a:pt x="310636" y="1214426"/>
                    <a:pt x="299760" y="1217058"/>
                  </a:cubicBezTo>
                  <a:cubicBezTo>
                    <a:pt x="286251" y="1220336"/>
                    <a:pt x="272495" y="1213979"/>
                    <a:pt x="260229" y="1207423"/>
                  </a:cubicBezTo>
                  <a:cubicBezTo>
                    <a:pt x="159663" y="1153788"/>
                    <a:pt x="72109" y="1076068"/>
                    <a:pt x="6953" y="982654"/>
                  </a:cubicBezTo>
                  <a:cubicBezTo>
                    <a:pt x="4569" y="979326"/>
                    <a:pt x="2235" y="975949"/>
                    <a:pt x="0" y="972572"/>
                  </a:cubicBezTo>
                  <a:cubicBezTo>
                    <a:pt x="176747" y="879605"/>
                    <a:pt x="318085" y="727143"/>
                    <a:pt x="416366" y="553326"/>
                  </a:cubicBezTo>
                  <a:cubicBezTo>
                    <a:pt x="451179" y="501132"/>
                    <a:pt x="479387" y="442183"/>
                    <a:pt x="502827" y="380751"/>
                  </a:cubicBezTo>
                  <a:cubicBezTo>
                    <a:pt x="510624" y="360439"/>
                    <a:pt x="517775" y="339830"/>
                    <a:pt x="524579" y="319220"/>
                  </a:cubicBezTo>
                  <a:cubicBezTo>
                    <a:pt x="544941" y="257292"/>
                    <a:pt x="561279" y="194370"/>
                    <a:pt x="575482" y="134478"/>
                  </a:cubicBezTo>
                  <a:cubicBezTo>
                    <a:pt x="581542" y="108951"/>
                    <a:pt x="584521" y="76622"/>
                    <a:pt x="595049" y="50201"/>
                  </a:cubicBezTo>
                  <a:cubicBezTo>
                    <a:pt x="597533" y="43845"/>
                    <a:pt x="600512" y="37786"/>
                    <a:pt x="604088" y="32224"/>
                  </a:cubicBezTo>
                  <a:cubicBezTo>
                    <a:pt x="612431" y="19262"/>
                    <a:pt x="624052" y="9131"/>
                    <a:pt x="640788" y="4066"/>
                  </a:cubicBezTo>
                  <a:cubicBezTo>
                    <a:pt x="698495" y="-13465"/>
                    <a:pt x="806510" y="30684"/>
                    <a:pt x="865309" y="42007"/>
                  </a:cubicBezTo>
                  <a:cubicBezTo>
                    <a:pt x="873901" y="43646"/>
                    <a:pt x="883386" y="45881"/>
                    <a:pt x="888502" y="52982"/>
                  </a:cubicBezTo>
                  <a:cubicBezTo>
                    <a:pt x="889892" y="54820"/>
                    <a:pt x="890786" y="56906"/>
                    <a:pt x="891481" y="59091"/>
                  </a:cubicBezTo>
                  <a:cubicBezTo>
                    <a:pt x="891829" y="60183"/>
                    <a:pt x="892077" y="61276"/>
                    <a:pt x="892226" y="62468"/>
                  </a:cubicBezTo>
                  <a:cubicBezTo>
                    <a:pt x="892872" y="66391"/>
                    <a:pt x="892772" y="70612"/>
                    <a:pt x="892673" y="7458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8" name="Google Shape;5788;p45"/>
            <p:cNvSpPr/>
            <p:nvPr/>
          </p:nvSpPr>
          <p:spPr>
            <a:xfrm>
              <a:off x="2316937" y="1213246"/>
              <a:ext cx="532238" cy="823440"/>
            </a:xfrm>
            <a:custGeom>
              <a:rect b="b" l="l" r="r" t="t"/>
              <a:pathLst>
                <a:path extrusionOk="0" h="603253" w="389918">
                  <a:moveTo>
                    <a:pt x="389846" y="29112"/>
                  </a:moveTo>
                  <a:cubicBezTo>
                    <a:pt x="384830" y="178048"/>
                    <a:pt x="339489" y="322912"/>
                    <a:pt x="281186" y="460078"/>
                  </a:cubicBezTo>
                  <a:cubicBezTo>
                    <a:pt x="261272" y="506859"/>
                    <a:pt x="239867" y="552946"/>
                    <a:pt x="216824" y="598237"/>
                  </a:cubicBezTo>
                  <a:cubicBezTo>
                    <a:pt x="215980" y="599926"/>
                    <a:pt x="215136" y="601614"/>
                    <a:pt x="214242" y="603253"/>
                  </a:cubicBezTo>
                  <a:cubicBezTo>
                    <a:pt x="177989" y="575542"/>
                    <a:pt x="131604" y="537004"/>
                    <a:pt x="125844" y="531045"/>
                  </a:cubicBezTo>
                  <a:cubicBezTo>
                    <a:pt x="71812" y="475572"/>
                    <a:pt x="29003" y="408281"/>
                    <a:pt x="0" y="335327"/>
                  </a:cubicBezTo>
                  <a:cubicBezTo>
                    <a:pt x="7797" y="315015"/>
                    <a:pt x="14948" y="294406"/>
                    <a:pt x="21752" y="273796"/>
                  </a:cubicBezTo>
                  <a:cubicBezTo>
                    <a:pt x="42114" y="211868"/>
                    <a:pt x="58452" y="148946"/>
                    <a:pt x="72655" y="89054"/>
                  </a:cubicBezTo>
                  <a:cubicBezTo>
                    <a:pt x="78715" y="63528"/>
                    <a:pt x="81694" y="31198"/>
                    <a:pt x="92223" y="4777"/>
                  </a:cubicBezTo>
                  <a:cubicBezTo>
                    <a:pt x="121920" y="4629"/>
                    <a:pt x="151717" y="3834"/>
                    <a:pt x="182011" y="2245"/>
                  </a:cubicBezTo>
                  <a:cubicBezTo>
                    <a:pt x="251339" y="-1430"/>
                    <a:pt x="322256" y="-2970"/>
                    <a:pt x="389399" y="17044"/>
                  </a:cubicBezTo>
                  <a:cubicBezTo>
                    <a:pt x="390045" y="20967"/>
                    <a:pt x="389945" y="25189"/>
                    <a:pt x="389846" y="291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89" name="Google Shape;5789;p45"/>
            <p:cNvSpPr/>
            <p:nvPr/>
          </p:nvSpPr>
          <p:spPr>
            <a:xfrm>
              <a:off x="3418859" y="1131719"/>
              <a:ext cx="416492" cy="814091"/>
            </a:xfrm>
            <a:custGeom>
              <a:rect b="b" l="l" r="r" t="t"/>
              <a:pathLst>
                <a:path extrusionOk="0" h="596404" w="305122">
                  <a:moveTo>
                    <a:pt x="305073" y="273354"/>
                  </a:moveTo>
                  <a:cubicBezTo>
                    <a:pt x="296481" y="312686"/>
                    <a:pt x="283718" y="351074"/>
                    <a:pt x="266933" y="387675"/>
                  </a:cubicBezTo>
                  <a:cubicBezTo>
                    <a:pt x="229488" y="469022"/>
                    <a:pt x="172227" y="541180"/>
                    <a:pt x="101708" y="596404"/>
                  </a:cubicBezTo>
                  <a:cubicBezTo>
                    <a:pt x="60438" y="477116"/>
                    <a:pt x="23241" y="356041"/>
                    <a:pt x="0" y="232035"/>
                  </a:cubicBezTo>
                  <a:cubicBezTo>
                    <a:pt x="18623" y="188630"/>
                    <a:pt x="39828" y="146318"/>
                    <a:pt x="63517" y="105397"/>
                  </a:cubicBezTo>
                  <a:cubicBezTo>
                    <a:pt x="81445" y="74507"/>
                    <a:pt x="101459" y="43667"/>
                    <a:pt x="130560" y="23008"/>
                  </a:cubicBezTo>
                  <a:cubicBezTo>
                    <a:pt x="150326" y="8954"/>
                    <a:pt x="177888" y="809"/>
                    <a:pt x="205699" y="64"/>
                  </a:cubicBezTo>
                  <a:cubicBezTo>
                    <a:pt x="221193" y="-383"/>
                    <a:pt x="236837" y="1504"/>
                    <a:pt x="251239" y="5874"/>
                  </a:cubicBezTo>
                  <a:cubicBezTo>
                    <a:pt x="259334" y="8358"/>
                    <a:pt x="266983" y="11635"/>
                    <a:pt x="274084" y="15757"/>
                  </a:cubicBezTo>
                  <a:cubicBezTo>
                    <a:pt x="277212" y="102318"/>
                    <a:pt x="287691" y="188531"/>
                    <a:pt x="305123" y="273304"/>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0" name="Google Shape;5790;p45"/>
            <p:cNvSpPr/>
            <p:nvPr/>
          </p:nvSpPr>
          <p:spPr>
            <a:xfrm>
              <a:off x="2839985" y="505575"/>
              <a:ext cx="525186" cy="3748224"/>
            </a:xfrm>
            <a:custGeom>
              <a:rect b="b" l="l" r="r" t="t"/>
              <a:pathLst>
                <a:path extrusionOk="0" h="1988448" w="384752">
                  <a:moveTo>
                    <a:pt x="381259" y="1980170"/>
                  </a:moveTo>
                  <a:cubicBezTo>
                    <a:pt x="381259" y="1980170"/>
                    <a:pt x="258743" y="1990400"/>
                    <a:pt x="132105" y="1988115"/>
                  </a:cubicBezTo>
                  <a:cubicBezTo>
                    <a:pt x="87707" y="1987321"/>
                    <a:pt x="42863" y="1985036"/>
                    <a:pt x="2587" y="1980170"/>
                  </a:cubicBezTo>
                  <a:cubicBezTo>
                    <a:pt x="-10673" y="1980666"/>
                    <a:pt x="29305" y="335864"/>
                    <a:pt x="70823" y="0"/>
                  </a:cubicBezTo>
                  <a:lnTo>
                    <a:pt x="350121" y="0"/>
                  </a:lnTo>
                  <a:cubicBezTo>
                    <a:pt x="378876" y="695168"/>
                    <a:pt x="391490" y="1359445"/>
                    <a:pt x="381210" y="19801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1" name="Google Shape;5791;p45"/>
            <p:cNvSpPr/>
            <p:nvPr/>
          </p:nvSpPr>
          <p:spPr>
            <a:xfrm>
              <a:off x="2948700" y="505549"/>
              <a:ext cx="417029" cy="3743253"/>
            </a:xfrm>
            <a:custGeom>
              <a:rect b="b" l="l" r="r" t="t"/>
              <a:pathLst>
                <a:path extrusionOk="0" h="1988448" w="252745">
                  <a:moveTo>
                    <a:pt x="249154" y="1980170"/>
                  </a:moveTo>
                  <a:cubicBezTo>
                    <a:pt x="249154" y="1980170"/>
                    <a:pt x="126637" y="1990400"/>
                    <a:pt x="0" y="1988115"/>
                  </a:cubicBezTo>
                  <a:cubicBezTo>
                    <a:pt x="13408" y="1968797"/>
                    <a:pt x="25774" y="1948783"/>
                    <a:pt x="37097" y="1928174"/>
                  </a:cubicBezTo>
                  <a:cubicBezTo>
                    <a:pt x="101211" y="1811369"/>
                    <a:pt x="129965" y="1678771"/>
                    <a:pt x="150276" y="1547118"/>
                  </a:cubicBezTo>
                  <a:cubicBezTo>
                    <a:pt x="171930" y="1406674"/>
                    <a:pt x="184842" y="1264939"/>
                    <a:pt x="191050" y="1122955"/>
                  </a:cubicBezTo>
                  <a:cubicBezTo>
                    <a:pt x="202372" y="862975"/>
                    <a:pt x="191198" y="602498"/>
                    <a:pt x="171283" y="343114"/>
                  </a:cubicBezTo>
                  <a:cubicBezTo>
                    <a:pt x="162494" y="228643"/>
                    <a:pt x="151916" y="114272"/>
                    <a:pt x="140791" y="0"/>
                  </a:cubicBezTo>
                  <a:lnTo>
                    <a:pt x="218115" y="0"/>
                  </a:lnTo>
                  <a:cubicBezTo>
                    <a:pt x="246870" y="695168"/>
                    <a:pt x="259483" y="1359445"/>
                    <a:pt x="249204" y="1980170"/>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2" name="Google Shape;5792;p45"/>
            <p:cNvSpPr/>
            <p:nvPr/>
          </p:nvSpPr>
          <p:spPr>
            <a:xfrm>
              <a:off x="2957016" y="2162683"/>
              <a:ext cx="21682" cy="702407"/>
            </a:xfrm>
            <a:custGeom>
              <a:rect b="b" l="l" r="r" t="t"/>
              <a:pathLst>
                <a:path extrusionOk="0" h="514584" w="15884">
                  <a:moveTo>
                    <a:pt x="15098" y="115570"/>
                  </a:moveTo>
                  <a:cubicBezTo>
                    <a:pt x="14701" y="78969"/>
                    <a:pt x="14155" y="42368"/>
                    <a:pt x="13161" y="5717"/>
                  </a:cubicBezTo>
                  <a:cubicBezTo>
                    <a:pt x="12963" y="-1881"/>
                    <a:pt x="1243" y="-1931"/>
                    <a:pt x="1293" y="5717"/>
                  </a:cubicBezTo>
                  <a:cubicBezTo>
                    <a:pt x="2584" y="136725"/>
                    <a:pt x="3726" y="267684"/>
                    <a:pt x="1938" y="398692"/>
                  </a:cubicBezTo>
                  <a:cubicBezTo>
                    <a:pt x="1441" y="435293"/>
                    <a:pt x="597" y="471894"/>
                    <a:pt x="1" y="508495"/>
                  </a:cubicBezTo>
                  <a:cubicBezTo>
                    <a:pt x="-148" y="516639"/>
                    <a:pt x="12417" y="516590"/>
                    <a:pt x="12615" y="508495"/>
                  </a:cubicBezTo>
                  <a:cubicBezTo>
                    <a:pt x="16340" y="377586"/>
                    <a:pt x="16439" y="246478"/>
                    <a:pt x="15098" y="11552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3" name="Google Shape;5793;p45"/>
            <p:cNvSpPr/>
            <p:nvPr/>
          </p:nvSpPr>
          <p:spPr>
            <a:xfrm>
              <a:off x="3112388" y="2137206"/>
              <a:ext cx="20676" cy="400324"/>
            </a:xfrm>
            <a:custGeom>
              <a:rect b="b" l="l" r="r" t="t"/>
              <a:pathLst>
                <a:path extrusionOk="0" h="293278" w="15147">
                  <a:moveTo>
                    <a:pt x="11969" y="5792"/>
                  </a:moveTo>
                  <a:cubicBezTo>
                    <a:pt x="11870" y="-1906"/>
                    <a:pt x="-50" y="-1955"/>
                    <a:pt x="0" y="5792"/>
                  </a:cubicBezTo>
                  <a:cubicBezTo>
                    <a:pt x="448" y="99603"/>
                    <a:pt x="1043" y="193415"/>
                    <a:pt x="2632" y="287226"/>
                  </a:cubicBezTo>
                  <a:cubicBezTo>
                    <a:pt x="2782" y="295271"/>
                    <a:pt x="15197" y="295321"/>
                    <a:pt x="15147" y="287226"/>
                  </a:cubicBezTo>
                  <a:cubicBezTo>
                    <a:pt x="14799" y="193415"/>
                    <a:pt x="13458" y="99603"/>
                    <a:pt x="11969" y="579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4" name="Google Shape;5794;p45"/>
            <p:cNvSpPr/>
            <p:nvPr/>
          </p:nvSpPr>
          <p:spPr>
            <a:xfrm>
              <a:off x="3258647" y="2123280"/>
              <a:ext cx="26735" cy="848805"/>
            </a:xfrm>
            <a:custGeom>
              <a:rect b="b" l="l" r="r" t="t"/>
              <a:pathLst>
                <a:path extrusionOk="0" h="621835" w="19586">
                  <a:moveTo>
                    <a:pt x="19583" y="5755"/>
                  </a:moveTo>
                  <a:cubicBezTo>
                    <a:pt x="19832" y="-1943"/>
                    <a:pt x="7963" y="-1893"/>
                    <a:pt x="7665" y="5755"/>
                  </a:cubicBezTo>
                  <a:cubicBezTo>
                    <a:pt x="910" y="164325"/>
                    <a:pt x="-1126" y="323144"/>
                    <a:pt x="563" y="481814"/>
                  </a:cubicBezTo>
                  <a:cubicBezTo>
                    <a:pt x="811" y="503814"/>
                    <a:pt x="1109" y="525764"/>
                    <a:pt x="1457" y="547715"/>
                  </a:cubicBezTo>
                  <a:cubicBezTo>
                    <a:pt x="1855" y="570411"/>
                    <a:pt x="1357" y="593454"/>
                    <a:pt x="3294" y="616100"/>
                  </a:cubicBezTo>
                  <a:cubicBezTo>
                    <a:pt x="3940" y="623648"/>
                    <a:pt x="14915" y="623847"/>
                    <a:pt x="15213" y="616100"/>
                  </a:cubicBezTo>
                  <a:cubicBezTo>
                    <a:pt x="15958" y="595838"/>
                    <a:pt x="14716" y="575377"/>
                    <a:pt x="14319" y="555065"/>
                  </a:cubicBezTo>
                  <a:cubicBezTo>
                    <a:pt x="13972" y="535548"/>
                    <a:pt x="13674" y="515981"/>
                    <a:pt x="13425" y="496464"/>
                  </a:cubicBezTo>
                  <a:cubicBezTo>
                    <a:pt x="12929" y="456585"/>
                    <a:pt x="12730" y="416707"/>
                    <a:pt x="12730" y="376828"/>
                  </a:cubicBezTo>
                  <a:cubicBezTo>
                    <a:pt x="12730" y="297866"/>
                    <a:pt x="13773" y="218904"/>
                    <a:pt x="15660" y="139991"/>
                  </a:cubicBezTo>
                  <a:cubicBezTo>
                    <a:pt x="16753" y="95245"/>
                    <a:pt x="18043" y="50500"/>
                    <a:pt x="19583" y="575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5" name="Google Shape;5795;p45"/>
            <p:cNvSpPr/>
            <p:nvPr/>
          </p:nvSpPr>
          <p:spPr>
            <a:xfrm>
              <a:off x="3001212" y="554064"/>
              <a:ext cx="18063" cy="397689"/>
            </a:xfrm>
            <a:custGeom>
              <a:rect b="b" l="l" r="r" t="t"/>
              <a:pathLst>
                <a:path extrusionOk="0" h="291347" w="13233">
                  <a:moveTo>
                    <a:pt x="13091" y="145572"/>
                  </a:moveTo>
                  <a:cubicBezTo>
                    <a:pt x="13091" y="99038"/>
                    <a:pt x="13339" y="52455"/>
                    <a:pt x="12793" y="5922"/>
                  </a:cubicBezTo>
                  <a:cubicBezTo>
                    <a:pt x="12694" y="-1974"/>
                    <a:pt x="626" y="-1974"/>
                    <a:pt x="527" y="5922"/>
                  </a:cubicBezTo>
                  <a:cubicBezTo>
                    <a:pt x="-19" y="52455"/>
                    <a:pt x="278" y="99038"/>
                    <a:pt x="229" y="145572"/>
                  </a:cubicBezTo>
                  <a:cubicBezTo>
                    <a:pt x="229" y="192105"/>
                    <a:pt x="-318" y="238688"/>
                    <a:pt x="278" y="285221"/>
                  </a:cubicBezTo>
                  <a:cubicBezTo>
                    <a:pt x="378" y="293365"/>
                    <a:pt x="12843" y="293415"/>
                    <a:pt x="12942" y="285221"/>
                  </a:cubicBezTo>
                  <a:cubicBezTo>
                    <a:pt x="13538" y="238688"/>
                    <a:pt x="13042" y="192105"/>
                    <a:pt x="12992" y="14557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6" name="Google Shape;5796;p45"/>
            <p:cNvSpPr/>
            <p:nvPr/>
          </p:nvSpPr>
          <p:spPr>
            <a:xfrm>
              <a:off x="2992852" y="991897"/>
              <a:ext cx="19532" cy="62097"/>
            </a:xfrm>
            <a:custGeom>
              <a:rect b="b" l="l" r="r" t="t"/>
              <a:pathLst>
                <a:path extrusionOk="0" h="45492" w="14309">
                  <a:moveTo>
                    <a:pt x="14195" y="37649"/>
                  </a:moveTo>
                  <a:cubicBezTo>
                    <a:pt x="13946" y="36258"/>
                    <a:pt x="13747" y="34918"/>
                    <a:pt x="13549" y="33527"/>
                  </a:cubicBezTo>
                  <a:cubicBezTo>
                    <a:pt x="13549" y="33378"/>
                    <a:pt x="13350" y="32136"/>
                    <a:pt x="13350" y="32037"/>
                  </a:cubicBezTo>
                  <a:cubicBezTo>
                    <a:pt x="13300" y="31491"/>
                    <a:pt x="13201" y="30994"/>
                    <a:pt x="13151" y="30448"/>
                  </a:cubicBezTo>
                  <a:cubicBezTo>
                    <a:pt x="12854" y="27816"/>
                    <a:pt x="12655" y="25134"/>
                    <a:pt x="12506" y="22452"/>
                  </a:cubicBezTo>
                  <a:cubicBezTo>
                    <a:pt x="12258" y="16990"/>
                    <a:pt x="12357" y="11576"/>
                    <a:pt x="12854" y="6114"/>
                  </a:cubicBezTo>
                  <a:cubicBezTo>
                    <a:pt x="13151" y="2935"/>
                    <a:pt x="9824" y="-144"/>
                    <a:pt x="6745" y="5"/>
                  </a:cubicBezTo>
                  <a:cubicBezTo>
                    <a:pt x="3119" y="154"/>
                    <a:pt x="984" y="2687"/>
                    <a:pt x="636" y="6114"/>
                  </a:cubicBezTo>
                  <a:cubicBezTo>
                    <a:pt x="-556" y="17735"/>
                    <a:pt x="-108" y="29504"/>
                    <a:pt x="2276" y="40927"/>
                  </a:cubicBezTo>
                  <a:cubicBezTo>
                    <a:pt x="2921" y="44105"/>
                    <a:pt x="6844" y="46240"/>
                    <a:pt x="9874" y="45247"/>
                  </a:cubicBezTo>
                  <a:cubicBezTo>
                    <a:pt x="13350" y="44105"/>
                    <a:pt x="14741" y="41076"/>
                    <a:pt x="14195" y="3764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7" name="Google Shape;5797;p45"/>
            <p:cNvSpPr/>
            <p:nvPr/>
          </p:nvSpPr>
          <p:spPr>
            <a:xfrm>
              <a:off x="3114273" y="556743"/>
              <a:ext cx="23156" cy="112718"/>
            </a:xfrm>
            <a:custGeom>
              <a:rect b="b" l="l" r="r" t="t"/>
              <a:pathLst>
                <a:path extrusionOk="0" h="82577" w="16964">
                  <a:moveTo>
                    <a:pt x="16847" y="74679"/>
                  </a:moveTo>
                  <a:cubicBezTo>
                    <a:pt x="13221" y="51934"/>
                    <a:pt x="12228" y="28990"/>
                    <a:pt x="12973" y="5997"/>
                  </a:cubicBezTo>
                  <a:cubicBezTo>
                    <a:pt x="13221" y="-2048"/>
                    <a:pt x="954" y="-1949"/>
                    <a:pt x="508" y="5997"/>
                  </a:cubicBezTo>
                  <a:cubicBezTo>
                    <a:pt x="-932" y="30083"/>
                    <a:pt x="757" y="54268"/>
                    <a:pt x="4729" y="78007"/>
                  </a:cubicBezTo>
                  <a:cubicBezTo>
                    <a:pt x="5275" y="81334"/>
                    <a:pt x="9447" y="83221"/>
                    <a:pt x="12476" y="82377"/>
                  </a:cubicBezTo>
                  <a:cubicBezTo>
                    <a:pt x="16052" y="81384"/>
                    <a:pt x="17393" y="78007"/>
                    <a:pt x="16847" y="74629"/>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8" name="Google Shape;5798;p45"/>
            <p:cNvSpPr/>
            <p:nvPr/>
          </p:nvSpPr>
          <p:spPr>
            <a:xfrm>
              <a:off x="3118626" y="709631"/>
              <a:ext cx="32703" cy="318291"/>
            </a:xfrm>
            <a:custGeom>
              <a:rect b="b" l="l" r="r" t="t"/>
              <a:pathLst>
                <a:path extrusionOk="0" h="233180" w="23958">
                  <a:moveTo>
                    <a:pt x="21308" y="171353"/>
                  </a:moveTo>
                  <a:cubicBezTo>
                    <a:pt x="20315" y="153077"/>
                    <a:pt x="19372" y="134851"/>
                    <a:pt x="18379" y="116576"/>
                  </a:cubicBezTo>
                  <a:cubicBezTo>
                    <a:pt x="16391" y="79677"/>
                    <a:pt x="14952" y="42679"/>
                    <a:pt x="12121" y="5829"/>
                  </a:cubicBezTo>
                  <a:cubicBezTo>
                    <a:pt x="11525" y="-1818"/>
                    <a:pt x="-245" y="-2067"/>
                    <a:pt x="4" y="5829"/>
                  </a:cubicBezTo>
                  <a:cubicBezTo>
                    <a:pt x="1096" y="43175"/>
                    <a:pt x="3679" y="80521"/>
                    <a:pt x="5665" y="117817"/>
                  </a:cubicBezTo>
                  <a:cubicBezTo>
                    <a:pt x="6658" y="136490"/>
                    <a:pt x="7651" y="155163"/>
                    <a:pt x="8645" y="173786"/>
                  </a:cubicBezTo>
                  <a:cubicBezTo>
                    <a:pt x="9638" y="192062"/>
                    <a:pt x="9638" y="210784"/>
                    <a:pt x="12221" y="228911"/>
                  </a:cubicBezTo>
                  <a:cubicBezTo>
                    <a:pt x="13214" y="235764"/>
                    <a:pt x="23643" y="233728"/>
                    <a:pt x="23841" y="227322"/>
                  </a:cubicBezTo>
                  <a:cubicBezTo>
                    <a:pt x="24487" y="208798"/>
                    <a:pt x="22302" y="189877"/>
                    <a:pt x="21358" y="171353"/>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99" name="Google Shape;5799;p45"/>
            <p:cNvSpPr/>
            <p:nvPr/>
          </p:nvSpPr>
          <p:spPr>
            <a:xfrm>
              <a:off x="3236737" y="548721"/>
              <a:ext cx="18679" cy="501685"/>
            </a:xfrm>
            <a:custGeom>
              <a:rect b="b" l="l" r="r" t="t"/>
              <a:pathLst>
                <a:path extrusionOk="0" h="367535" w="13684">
                  <a:moveTo>
                    <a:pt x="13372" y="292062"/>
                  </a:moveTo>
                  <a:cubicBezTo>
                    <a:pt x="13372" y="268919"/>
                    <a:pt x="13372" y="245727"/>
                    <a:pt x="13372" y="222585"/>
                  </a:cubicBezTo>
                  <a:cubicBezTo>
                    <a:pt x="13372" y="176697"/>
                    <a:pt x="13422" y="130760"/>
                    <a:pt x="13372" y="84872"/>
                  </a:cubicBezTo>
                  <a:cubicBezTo>
                    <a:pt x="13372" y="58452"/>
                    <a:pt x="13621" y="32032"/>
                    <a:pt x="12926" y="5661"/>
                  </a:cubicBezTo>
                  <a:cubicBezTo>
                    <a:pt x="12727" y="-1887"/>
                    <a:pt x="1404" y="-1887"/>
                    <a:pt x="1205" y="5661"/>
                  </a:cubicBezTo>
                  <a:cubicBezTo>
                    <a:pt x="-36" y="51946"/>
                    <a:pt x="609" y="98331"/>
                    <a:pt x="609" y="144616"/>
                  </a:cubicBezTo>
                  <a:cubicBezTo>
                    <a:pt x="609" y="190503"/>
                    <a:pt x="559" y="236440"/>
                    <a:pt x="510" y="282328"/>
                  </a:cubicBezTo>
                  <a:cubicBezTo>
                    <a:pt x="510" y="308649"/>
                    <a:pt x="-731" y="335268"/>
                    <a:pt x="658" y="361539"/>
                  </a:cubicBezTo>
                  <a:cubicBezTo>
                    <a:pt x="1056" y="369534"/>
                    <a:pt x="12677" y="369534"/>
                    <a:pt x="13074" y="361539"/>
                  </a:cubicBezTo>
                  <a:cubicBezTo>
                    <a:pt x="14315" y="338496"/>
                    <a:pt x="13273" y="315155"/>
                    <a:pt x="13322" y="29206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0" name="Google Shape;5800;p45"/>
            <p:cNvSpPr/>
            <p:nvPr/>
          </p:nvSpPr>
          <p:spPr>
            <a:xfrm>
              <a:off x="2173440" y="1106424"/>
              <a:ext cx="1872657" cy="399485"/>
            </a:xfrm>
            <a:custGeom>
              <a:rect b="b" l="l" r="r" t="t"/>
              <a:pathLst>
                <a:path extrusionOk="0" h="292663" w="1371910">
                  <a:moveTo>
                    <a:pt x="1371910" y="1049"/>
                  </a:moveTo>
                  <a:lnTo>
                    <a:pt x="1371910" y="257950"/>
                  </a:lnTo>
                  <a:cubicBezTo>
                    <a:pt x="1318872" y="263314"/>
                    <a:pt x="1265832" y="268081"/>
                    <a:pt x="1212744" y="272153"/>
                  </a:cubicBezTo>
                  <a:cubicBezTo>
                    <a:pt x="1191637" y="273842"/>
                    <a:pt x="1170531" y="275381"/>
                    <a:pt x="1149375" y="276822"/>
                  </a:cubicBezTo>
                  <a:cubicBezTo>
                    <a:pt x="1072598" y="282086"/>
                    <a:pt x="995871" y="286009"/>
                    <a:pt x="919142" y="288591"/>
                  </a:cubicBezTo>
                  <a:cubicBezTo>
                    <a:pt x="900222" y="289287"/>
                    <a:pt x="881201" y="289883"/>
                    <a:pt x="862279" y="290330"/>
                  </a:cubicBezTo>
                  <a:cubicBezTo>
                    <a:pt x="844302" y="290826"/>
                    <a:pt x="826374" y="291224"/>
                    <a:pt x="808447" y="291521"/>
                  </a:cubicBezTo>
                  <a:cubicBezTo>
                    <a:pt x="711258" y="293309"/>
                    <a:pt x="614169" y="293011"/>
                    <a:pt x="516980" y="290528"/>
                  </a:cubicBezTo>
                  <a:cubicBezTo>
                    <a:pt x="502132" y="290131"/>
                    <a:pt x="487332" y="289734"/>
                    <a:pt x="472483" y="289287"/>
                  </a:cubicBezTo>
                  <a:cubicBezTo>
                    <a:pt x="472334" y="289287"/>
                    <a:pt x="472235" y="289287"/>
                    <a:pt x="472086" y="289287"/>
                  </a:cubicBezTo>
                  <a:cubicBezTo>
                    <a:pt x="369286" y="286059"/>
                    <a:pt x="266485" y="280497"/>
                    <a:pt x="163685" y="272501"/>
                  </a:cubicBezTo>
                  <a:cubicBezTo>
                    <a:pt x="160308" y="272302"/>
                    <a:pt x="156932" y="272004"/>
                    <a:pt x="153604" y="271706"/>
                  </a:cubicBezTo>
                  <a:cubicBezTo>
                    <a:pt x="152065" y="271607"/>
                    <a:pt x="150525" y="271458"/>
                    <a:pt x="148986" y="271309"/>
                  </a:cubicBezTo>
                  <a:cubicBezTo>
                    <a:pt x="99274" y="267436"/>
                    <a:pt x="49662" y="263016"/>
                    <a:pt x="0" y="257950"/>
                  </a:cubicBezTo>
                  <a:lnTo>
                    <a:pt x="0" y="1049"/>
                  </a:lnTo>
                  <a:cubicBezTo>
                    <a:pt x="0" y="205"/>
                    <a:pt x="57508" y="-44"/>
                    <a:pt x="151171" y="6"/>
                  </a:cubicBezTo>
                  <a:cubicBezTo>
                    <a:pt x="163884" y="6"/>
                    <a:pt x="177243" y="6"/>
                    <a:pt x="191248" y="6"/>
                  </a:cubicBezTo>
                  <a:cubicBezTo>
                    <a:pt x="260030" y="6"/>
                    <a:pt x="343660" y="205"/>
                    <a:pt x="435734" y="403"/>
                  </a:cubicBezTo>
                  <a:lnTo>
                    <a:pt x="439855" y="403"/>
                  </a:lnTo>
                  <a:cubicBezTo>
                    <a:pt x="468808" y="503"/>
                    <a:pt x="498655" y="552"/>
                    <a:pt x="529098" y="652"/>
                  </a:cubicBezTo>
                  <a:cubicBezTo>
                    <a:pt x="632742" y="900"/>
                    <a:pt x="743687" y="1148"/>
                    <a:pt x="854135" y="1297"/>
                  </a:cubicBezTo>
                  <a:cubicBezTo>
                    <a:pt x="878519" y="1297"/>
                    <a:pt x="902854" y="1297"/>
                    <a:pt x="927088" y="1397"/>
                  </a:cubicBezTo>
                  <a:cubicBezTo>
                    <a:pt x="1018020" y="1546"/>
                    <a:pt x="1107461" y="1546"/>
                    <a:pt x="1190943" y="1397"/>
                  </a:cubicBezTo>
                  <a:cubicBezTo>
                    <a:pt x="1255454" y="1397"/>
                    <a:pt x="1316437" y="1198"/>
                    <a:pt x="1371811" y="95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1" name="Google Shape;5801;p45"/>
            <p:cNvSpPr/>
            <p:nvPr/>
          </p:nvSpPr>
          <p:spPr>
            <a:xfrm>
              <a:off x="2173440" y="1322460"/>
              <a:ext cx="1872657" cy="183638"/>
            </a:xfrm>
            <a:custGeom>
              <a:rect b="b" l="l" r="r" t="t"/>
              <a:pathLst>
                <a:path extrusionOk="0" h="134533" w="1371910">
                  <a:moveTo>
                    <a:pt x="1371910" y="5264"/>
                  </a:moveTo>
                  <a:lnTo>
                    <a:pt x="1371910" y="99820"/>
                  </a:lnTo>
                  <a:cubicBezTo>
                    <a:pt x="1318872" y="105184"/>
                    <a:pt x="1265832" y="109951"/>
                    <a:pt x="1212744" y="114024"/>
                  </a:cubicBezTo>
                  <a:cubicBezTo>
                    <a:pt x="1191637" y="115712"/>
                    <a:pt x="1170531" y="117252"/>
                    <a:pt x="1149375" y="118692"/>
                  </a:cubicBezTo>
                  <a:cubicBezTo>
                    <a:pt x="1072598" y="123956"/>
                    <a:pt x="995871" y="127879"/>
                    <a:pt x="919142" y="130462"/>
                  </a:cubicBezTo>
                  <a:cubicBezTo>
                    <a:pt x="900222" y="131157"/>
                    <a:pt x="881201" y="131753"/>
                    <a:pt x="862279" y="132200"/>
                  </a:cubicBezTo>
                  <a:cubicBezTo>
                    <a:pt x="844302" y="132697"/>
                    <a:pt x="826374" y="133094"/>
                    <a:pt x="808447" y="133392"/>
                  </a:cubicBezTo>
                  <a:cubicBezTo>
                    <a:pt x="711258" y="135180"/>
                    <a:pt x="614169" y="134882"/>
                    <a:pt x="516980" y="132399"/>
                  </a:cubicBezTo>
                  <a:cubicBezTo>
                    <a:pt x="502132" y="132001"/>
                    <a:pt x="487332" y="131604"/>
                    <a:pt x="472483" y="131157"/>
                  </a:cubicBezTo>
                  <a:cubicBezTo>
                    <a:pt x="472334" y="131157"/>
                    <a:pt x="472235" y="131157"/>
                    <a:pt x="472086" y="131157"/>
                  </a:cubicBezTo>
                  <a:cubicBezTo>
                    <a:pt x="369286" y="127929"/>
                    <a:pt x="266485" y="122367"/>
                    <a:pt x="163685" y="114371"/>
                  </a:cubicBezTo>
                  <a:cubicBezTo>
                    <a:pt x="160308" y="114173"/>
                    <a:pt x="156932" y="113875"/>
                    <a:pt x="153604" y="113577"/>
                  </a:cubicBezTo>
                  <a:cubicBezTo>
                    <a:pt x="152065" y="113478"/>
                    <a:pt x="150525" y="113329"/>
                    <a:pt x="148986" y="113180"/>
                  </a:cubicBezTo>
                  <a:cubicBezTo>
                    <a:pt x="99274" y="109306"/>
                    <a:pt x="49662" y="104886"/>
                    <a:pt x="0" y="99820"/>
                  </a:cubicBezTo>
                  <a:lnTo>
                    <a:pt x="0" y="0"/>
                  </a:lnTo>
                  <a:cubicBezTo>
                    <a:pt x="157974" y="56019"/>
                    <a:pt x="325583" y="79757"/>
                    <a:pt x="492447" y="89143"/>
                  </a:cubicBezTo>
                  <a:cubicBezTo>
                    <a:pt x="586159" y="94407"/>
                    <a:pt x="680020" y="95103"/>
                    <a:pt x="773881" y="94010"/>
                  </a:cubicBezTo>
                  <a:cubicBezTo>
                    <a:pt x="916362" y="92321"/>
                    <a:pt x="1059785" y="87057"/>
                    <a:pt x="1198838" y="55870"/>
                  </a:cubicBezTo>
                  <a:cubicBezTo>
                    <a:pt x="1257489" y="42709"/>
                    <a:pt x="1314998" y="25030"/>
                    <a:pt x="1371811" y="5264"/>
                  </a:cubicBezTo>
                  <a:close/>
                </a:path>
              </a:pathLst>
            </a:custGeom>
            <a:solidFill>
              <a:srgbClr val="8D4513">
                <a:alpha val="1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2" name="Google Shape;5802;p45"/>
            <p:cNvSpPr/>
            <p:nvPr/>
          </p:nvSpPr>
          <p:spPr>
            <a:xfrm>
              <a:off x="2259894" y="1181032"/>
              <a:ext cx="806785" cy="27352"/>
            </a:xfrm>
            <a:custGeom>
              <a:rect b="b" l="l" r="r" t="t"/>
              <a:pathLst>
                <a:path extrusionOk="0" h="20038" w="591051">
                  <a:moveTo>
                    <a:pt x="585502" y="1414"/>
                  </a:moveTo>
                  <a:cubicBezTo>
                    <a:pt x="434381" y="-1516"/>
                    <a:pt x="282962" y="372"/>
                    <a:pt x="131890" y="4642"/>
                  </a:cubicBezTo>
                  <a:cubicBezTo>
                    <a:pt x="89627" y="5834"/>
                    <a:pt x="47315" y="6927"/>
                    <a:pt x="5103" y="9460"/>
                  </a:cubicBezTo>
                  <a:cubicBezTo>
                    <a:pt x="-1651" y="9857"/>
                    <a:pt x="-1751" y="20137"/>
                    <a:pt x="5103" y="20038"/>
                  </a:cubicBezTo>
                  <a:cubicBezTo>
                    <a:pt x="80689" y="18846"/>
                    <a:pt x="156274" y="15717"/>
                    <a:pt x="231859" y="14277"/>
                  </a:cubicBezTo>
                  <a:cubicBezTo>
                    <a:pt x="307445" y="12837"/>
                    <a:pt x="383080" y="12191"/>
                    <a:pt x="458665" y="12241"/>
                  </a:cubicBezTo>
                  <a:cubicBezTo>
                    <a:pt x="500928" y="12241"/>
                    <a:pt x="543240" y="12688"/>
                    <a:pt x="585502" y="12886"/>
                  </a:cubicBezTo>
                  <a:cubicBezTo>
                    <a:pt x="592902" y="12886"/>
                    <a:pt x="592902" y="1514"/>
                    <a:pt x="585502" y="1365"/>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3" name="Google Shape;5803;p45"/>
            <p:cNvSpPr/>
            <p:nvPr/>
          </p:nvSpPr>
          <p:spPr>
            <a:xfrm>
              <a:off x="3133057" y="1178949"/>
              <a:ext cx="383132" cy="19746"/>
            </a:xfrm>
            <a:custGeom>
              <a:rect b="b" l="l" r="r" t="t"/>
              <a:pathLst>
                <a:path extrusionOk="0" h="14466" w="280683">
                  <a:moveTo>
                    <a:pt x="275394" y="1698"/>
                  </a:moveTo>
                  <a:cubicBezTo>
                    <a:pt x="230400" y="1201"/>
                    <a:pt x="185407" y="2343"/>
                    <a:pt x="140364" y="2145"/>
                  </a:cubicBezTo>
                  <a:cubicBezTo>
                    <a:pt x="118065" y="2045"/>
                    <a:pt x="95767" y="1797"/>
                    <a:pt x="73469" y="1449"/>
                  </a:cubicBezTo>
                  <a:cubicBezTo>
                    <a:pt x="50873" y="1052"/>
                    <a:pt x="27929" y="-636"/>
                    <a:pt x="5383" y="258"/>
                  </a:cubicBezTo>
                  <a:cubicBezTo>
                    <a:pt x="-1917" y="556"/>
                    <a:pt x="-1670" y="10736"/>
                    <a:pt x="5383" y="11432"/>
                  </a:cubicBezTo>
                  <a:cubicBezTo>
                    <a:pt x="27830" y="13716"/>
                    <a:pt x="50922" y="13120"/>
                    <a:pt x="73469" y="13517"/>
                  </a:cubicBezTo>
                  <a:cubicBezTo>
                    <a:pt x="95767" y="13915"/>
                    <a:pt x="118065" y="14163"/>
                    <a:pt x="140364" y="14262"/>
                  </a:cubicBezTo>
                  <a:cubicBezTo>
                    <a:pt x="185308" y="14511"/>
                    <a:pt x="230499" y="14957"/>
                    <a:pt x="275394" y="12574"/>
                  </a:cubicBezTo>
                  <a:cubicBezTo>
                    <a:pt x="282397" y="12226"/>
                    <a:pt x="282497" y="1747"/>
                    <a:pt x="275394" y="1648"/>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4" name="Google Shape;5804;p45"/>
            <p:cNvSpPr/>
            <p:nvPr/>
          </p:nvSpPr>
          <p:spPr>
            <a:xfrm>
              <a:off x="3637685" y="1199460"/>
              <a:ext cx="306956" cy="27479"/>
            </a:xfrm>
            <a:custGeom>
              <a:rect b="b" l="l" r="r" t="t"/>
              <a:pathLst>
                <a:path extrusionOk="0" h="20131" w="224876">
                  <a:moveTo>
                    <a:pt x="219494" y="4762"/>
                  </a:moveTo>
                  <a:cubicBezTo>
                    <a:pt x="147881" y="8735"/>
                    <a:pt x="76865" y="7990"/>
                    <a:pt x="5550" y="44"/>
                  </a:cubicBezTo>
                  <a:cubicBezTo>
                    <a:pt x="-1949" y="-800"/>
                    <a:pt x="-1750" y="10771"/>
                    <a:pt x="5550" y="11715"/>
                  </a:cubicBezTo>
                  <a:cubicBezTo>
                    <a:pt x="76119" y="20753"/>
                    <a:pt x="148676" y="23037"/>
                    <a:pt x="219494" y="15985"/>
                  </a:cubicBezTo>
                  <a:cubicBezTo>
                    <a:pt x="226545" y="15290"/>
                    <a:pt x="226794" y="4414"/>
                    <a:pt x="219494" y="4812"/>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5" name="Google Shape;5805;p45"/>
            <p:cNvSpPr/>
            <p:nvPr/>
          </p:nvSpPr>
          <p:spPr>
            <a:xfrm>
              <a:off x="2255264" y="1303735"/>
              <a:ext cx="650143" cy="49154"/>
            </a:xfrm>
            <a:custGeom>
              <a:rect b="b" l="l" r="r" t="t"/>
              <a:pathLst>
                <a:path extrusionOk="0" h="36010" w="476295">
                  <a:moveTo>
                    <a:pt x="470944" y="0"/>
                  </a:moveTo>
                  <a:cubicBezTo>
                    <a:pt x="440452" y="596"/>
                    <a:pt x="409959" y="2781"/>
                    <a:pt x="379517" y="4420"/>
                  </a:cubicBezTo>
                  <a:cubicBezTo>
                    <a:pt x="349471" y="6009"/>
                    <a:pt x="319376" y="7648"/>
                    <a:pt x="289330" y="9237"/>
                  </a:cubicBezTo>
                  <a:cubicBezTo>
                    <a:pt x="228793" y="12465"/>
                    <a:pt x="168255" y="15594"/>
                    <a:pt x="107717" y="18971"/>
                  </a:cubicBezTo>
                  <a:cubicBezTo>
                    <a:pt x="73599" y="20858"/>
                    <a:pt x="39482" y="22795"/>
                    <a:pt x="5363" y="24881"/>
                  </a:cubicBezTo>
                  <a:cubicBezTo>
                    <a:pt x="-1738" y="25328"/>
                    <a:pt x="-1837" y="36303"/>
                    <a:pt x="5363" y="36005"/>
                  </a:cubicBezTo>
                  <a:cubicBezTo>
                    <a:pt x="126439" y="30542"/>
                    <a:pt x="247515" y="23589"/>
                    <a:pt x="368541" y="17183"/>
                  </a:cubicBezTo>
                  <a:cubicBezTo>
                    <a:pt x="402659" y="15346"/>
                    <a:pt x="436876" y="14203"/>
                    <a:pt x="470895" y="11273"/>
                  </a:cubicBezTo>
                  <a:cubicBezTo>
                    <a:pt x="477946" y="10677"/>
                    <a:pt x="478245" y="-99"/>
                    <a:pt x="470895" y="5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6" name="Google Shape;5806;p45"/>
            <p:cNvSpPr/>
            <p:nvPr/>
          </p:nvSpPr>
          <p:spPr>
            <a:xfrm>
              <a:off x="2984401" y="1306732"/>
              <a:ext cx="337578" cy="17396"/>
            </a:xfrm>
            <a:custGeom>
              <a:rect b="b" l="l" r="r" t="t"/>
              <a:pathLst>
                <a:path extrusionOk="0" h="12744" w="247310">
                  <a:moveTo>
                    <a:pt x="241425" y="289"/>
                  </a:moveTo>
                  <a:cubicBezTo>
                    <a:pt x="202093" y="189"/>
                    <a:pt x="162811" y="239"/>
                    <a:pt x="123478" y="189"/>
                  </a:cubicBezTo>
                  <a:cubicBezTo>
                    <a:pt x="84196" y="189"/>
                    <a:pt x="44814" y="-456"/>
                    <a:pt x="5531" y="636"/>
                  </a:cubicBezTo>
                  <a:cubicBezTo>
                    <a:pt x="-1819" y="835"/>
                    <a:pt x="-1869" y="11860"/>
                    <a:pt x="5531" y="12108"/>
                  </a:cubicBezTo>
                  <a:cubicBezTo>
                    <a:pt x="44814" y="13201"/>
                    <a:pt x="84196" y="12555"/>
                    <a:pt x="123478" y="12555"/>
                  </a:cubicBezTo>
                  <a:cubicBezTo>
                    <a:pt x="162811" y="12555"/>
                    <a:pt x="202093" y="12555"/>
                    <a:pt x="241425" y="12456"/>
                  </a:cubicBezTo>
                  <a:cubicBezTo>
                    <a:pt x="249272" y="12456"/>
                    <a:pt x="249272" y="289"/>
                    <a:pt x="241425" y="289"/>
                  </a:cubicBezTo>
                  <a:close/>
                </a:path>
              </a:pathLst>
            </a:custGeom>
            <a:solidFill>
              <a:srgbClr val="BE64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7" name="Google Shape;5807;p45"/>
            <p:cNvSpPr/>
            <p:nvPr/>
          </p:nvSpPr>
          <p:spPr>
            <a:xfrm>
              <a:off x="3721918" y="1339553"/>
              <a:ext cx="172031" cy="22314"/>
            </a:xfrm>
            <a:custGeom>
              <a:rect b="b" l="l" r="r" t="t"/>
              <a:pathLst>
                <a:path extrusionOk="0" h="16347" w="126030">
                  <a:moveTo>
                    <a:pt x="120592" y="4921"/>
                  </a:moveTo>
                  <a:cubicBezTo>
                    <a:pt x="101422" y="3828"/>
                    <a:pt x="82254" y="3629"/>
                    <a:pt x="63084" y="2835"/>
                  </a:cubicBezTo>
                  <a:cubicBezTo>
                    <a:pt x="43915" y="2040"/>
                    <a:pt x="24794" y="550"/>
                    <a:pt x="5624" y="4"/>
                  </a:cubicBezTo>
                  <a:cubicBezTo>
                    <a:pt x="-2023" y="-244"/>
                    <a:pt x="-1726" y="10930"/>
                    <a:pt x="5624" y="11724"/>
                  </a:cubicBezTo>
                  <a:cubicBezTo>
                    <a:pt x="24695" y="13711"/>
                    <a:pt x="43963" y="14307"/>
                    <a:pt x="63084" y="15101"/>
                  </a:cubicBezTo>
                  <a:cubicBezTo>
                    <a:pt x="82204" y="15896"/>
                    <a:pt x="101422" y="16690"/>
                    <a:pt x="120592" y="16194"/>
                  </a:cubicBezTo>
                  <a:cubicBezTo>
                    <a:pt x="127893" y="15995"/>
                    <a:pt x="127793" y="5318"/>
                    <a:pt x="120592" y="4921"/>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8" name="Google Shape;5808;p45"/>
            <p:cNvSpPr/>
            <p:nvPr/>
          </p:nvSpPr>
          <p:spPr>
            <a:xfrm>
              <a:off x="2374236" y="1106499"/>
              <a:ext cx="1425150" cy="997463"/>
            </a:xfrm>
            <a:custGeom>
              <a:rect b="b" l="l" r="r" t="t"/>
              <a:pathLst>
                <a:path extrusionOk="0" h="730742" w="1044066">
                  <a:moveTo>
                    <a:pt x="1044067" y="1440"/>
                  </a:moveTo>
                  <a:cubicBezTo>
                    <a:pt x="1042627" y="18077"/>
                    <a:pt x="1041088" y="34714"/>
                    <a:pt x="1039399" y="51350"/>
                  </a:cubicBezTo>
                  <a:lnTo>
                    <a:pt x="1039399" y="51499"/>
                  </a:lnTo>
                  <a:cubicBezTo>
                    <a:pt x="1031603" y="127532"/>
                    <a:pt x="1020925" y="203316"/>
                    <a:pt x="1002401" y="276766"/>
                  </a:cubicBezTo>
                  <a:cubicBezTo>
                    <a:pt x="992717" y="315353"/>
                    <a:pt x="980847" y="353394"/>
                    <a:pt x="966247" y="390442"/>
                  </a:cubicBezTo>
                  <a:cubicBezTo>
                    <a:pt x="939330" y="458578"/>
                    <a:pt x="901438" y="523635"/>
                    <a:pt x="853713" y="578065"/>
                  </a:cubicBezTo>
                  <a:cubicBezTo>
                    <a:pt x="815970" y="621122"/>
                    <a:pt x="772217" y="657474"/>
                    <a:pt x="722854" y="683447"/>
                  </a:cubicBezTo>
                  <a:cubicBezTo>
                    <a:pt x="707806" y="691443"/>
                    <a:pt x="692163" y="698346"/>
                    <a:pt x="676073" y="704305"/>
                  </a:cubicBezTo>
                  <a:cubicBezTo>
                    <a:pt x="614393" y="726852"/>
                    <a:pt x="548044" y="732861"/>
                    <a:pt x="482689" y="730129"/>
                  </a:cubicBezTo>
                  <a:cubicBezTo>
                    <a:pt x="440576" y="728391"/>
                    <a:pt x="397767" y="722084"/>
                    <a:pt x="356051" y="711258"/>
                  </a:cubicBezTo>
                  <a:cubicBezTo>
                    <a:pt x="299387" y="696508"/>
                    <a:pt x="244858" y="673416"/>
                    <a:pt x="196785" y="641781"/>
                  </a:cubicBezTo>
                  <a:cubicBezTo>
                    <a:pt x="130934" y="598376"/>
                    <a:pt x="77348" y="538981"/>
                    <a:pt x="47551" y="463296"/>
                  </a:cubicBezTo>
                  <a:cubicBezTo>
                    <a:pt x="23912" y="403205"/>
                    <a:pt x="2210" y="337602"/>
                    <a:pt x="2110" y="272495"/>
                  </a:cubicBezTo>
                  <a:lnTo>
                    <a:pt x="2110" y="271303"/>
                  </a:lnTo>
                  <a:cubicBezTo>
                    <a:pt x="1663" y="255262"/>
                    <a:pt x="-3551" y="103197"/>
                    <a:pt x="4296" y="0"/>
                  </a:cubicBezTo>
                  <a:cubicBezTo>
                    <a:pt x="17009" y="0"/>
                    <a:pt x="30368" y="0"/>
                    <a:pt x="44373" y="0"/>
                  </a:cubicBezTo>
                  <a:cubicBezTo>
                    <a:pt x="100044" y="0"/>
                    <a:pt x="165448" y="149"/>
                    <a:pt x="237210" y="298"/>
                  </a:cubicBezTo>
                  <a:cubicBezTo>
                    <a:pt x="254095" y="298"/>
                    <a:pt x="271378" y="298"/>
                    <a:pt x="288859" y="397"/>
                  </a:cubicBezTo>
                  <a:cubicBezTo>
                    <a:pt x="286723" y="31734"/>
                    <a:pt x="284786" y="62971"/>
                    <a:pt x="283893" y="75436"/>
                  </a:cubicBezTo>
                  <a:cubicBezTo>
                    <a:pt x="281360" y="108114"/>
                    <a:pt x="281360" y="140792"/>
                    <a:pt x="285631" y="173320"/>
                  </a:cubicBezTo>
                  <a:cubicBezTo>
                    <a:pt x="290944" y="213844"/>
                    <a:pt x="304154" y="254368"/>
                    <a:pt x="325261" y="288734"/>
                  </a:cubicBezTo>
                  <a:cubicBezTo>
                    <a:pt x="325360" y="288883"/>
                    <a:pt x="325460" y="289082"/>
                    <a:pt x="325558" y="289231"/>
                  </a:cubicBezTo>
                  <a:cubicBezTo>
                    <a:pt x="337328" y="308301"/>
                    <a:pt x="351532" y="325484"/>
                    <a:pt x="368218" y="339588"/>
                  </a:cubicBezTo>
                  <a:cubicBezTo>
                    <a:pt x="377505" y="347484"/>
                    <a:pt x="387586" y="354437"/>
                    <a:pt x="398462" y="360248"/>
                  </a:cubicBezTo>
                  <a:cubicBezTo>
                    <a:pt x="484974" y="406681"/>
                    <a:pt x="593981" y="366008"/>
                    <a:pt x="661472" y="291466"/>
                  </a:cubicBezTo>
                  <a:cubicBezTo>
                    <a:pt x="667332" y="285059"/>
                    <a:pt x="672893" y="278355"/>
                    <a:pt x="678059" y="271452"/>
                  </a:cubicBezTo>
                  <a:cubicBezTo>
                    <a:pt x="691517" y="253425"/>
                    <a:pt x="703188" y="234355"/>
                    <a:pt x="713369" y="214440"/>
                  </a:cubicBezTo>
                  <a:lnTo>
                    <a:pt x="713369" y="214440"/>
                  </a:lnTo>
                  <a:cubicBezTo>
                    <a:pt x="726678" y="188715"/>
                    <a:pt x="737504" y="161650"/>
                    <a:pt x="746642" y="133690"/>
                  </a:cubicBezTo>
                  <a:lnTo>
                    <a:pt x="746642" y="133690"/>
                  </a:lnTo>
                  <a:cubicBezTo>
                    <a:pt x="757965" y="99225"/>
                    <a:pt x="766805" y="63667"/>
                    <a:pt x="774602" y="27811"/>
                  </a:cubicBezTo>
                  <a:cubicBezTo>
                    <a:pt x="776489" y="19020"/>
                    <a:pt x="778375" y="10131"/>
                    <a:pt x="780164" y="1341"/>
                  </a:cubicBezTo>
                  <a:cubicBezTo>
                    <a:pt x="796006" y="1341"/>
                    <a:pt x="811849" y="1341"/>
                    <a:pt x="827641" y="1341"/>
                  </a:cubicBezTo>
                  <a:cubicBezTo>
                    <a:pt x="902183" y="1440"/>
                    <a:pt x="975136" y="1440"/>
                    <a:pt x="1044067" y="1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09" name="Google Shape;5809;p45"/>
            <p:cNvSpPr/>
            <p:nvPr/>
          </p:nvSpPr>
          <p:spPr>
            <a:xfrm>
              <a:off x="2698312" y="1106906"/>
              <a:ext cx="805937" cy="561655"/>
            </a:xfrm>
            <a:custGeom>
              <a:rect b="b" l="l" r="r" t="t"/>
              <a:pathLst>
                <a:path extrusionOk="0" h="411469" w="590430">
                  <a:moveTo>
                    <a:pt x="590431" y="1142"/>
                  </a:moveTo>
                  <a:cubicBezTo>
                    <a:pt x="559044" y="121622"/>
                    <a:pt x="513604" y="238377"/>
                    <a:pt x="430072" y="328911"/>
                  </a:cubicBezTo>
                  <a:cubicBezTo>
                    <a:pt x="405092" y="355977"/>
                    <a:pt x="376437" y="380510"/>
                    <a:pt x="342667" y="395309"/>
                  </a:cubicBezTo>
                  <a:cubicBezTo>
                    <a:pt x="301546" y="413237"/>
                    <a:pt x="254666" y="415472"/>
                    <a:pt x="210864" y="405837"/>
                  </a:cubicBezTo>
                  <a:cubicBezTo>
                    <a:pt x="140990" y="390442"/>
                    <a:pt x="78515" y="344256"/>
                    <a:pt x="43255" y="281980"/>
                  </a:cubicBezTo>
                  <a:cubicBezTo>
                    <a:pt x="2583" y="210169"/>
                    <a:pt x="-1043" y="123658"/>
                    <a:pt x="1341" y="41170"/>
                  </a:cubicBezTo>
                  <a:cubicBezTo>
                    <a:pt x="1341" y="30641"/>
                    <a:pt x="546" y="16041"/>
                    <a:pt x="0" y="0"/>
                  </a:cubicBezTo>
                  <a:cubicBezTo>
                    <a:pt x="16885" y="0"/>
                    <a:pt x="34167" y="0"/>
                    <a:pt x="51649" y="99"/>
                  </a:cubicBezTo>
                  <a:cubicBezTo>
                    <a:pt x="49513" y="31436"/>
                    <a:pt x="47576" y="62673"/>
                    <a:pt x="46682" y="75138"/>
                  </a:cubicBezTo>
                  <a:cubicBezTo>
                    <a:pt x="44150" y="107816"/>
                    <a:pt x="44150" y="140494"/>
                    <a:pt x="48420" y="173022"/>
                  </a:cubicBezTo>
                  <a:cubicBezTo>
                    <a:pt x="53734" y="213546"/>
                    <a:pt x="66944" y="254070"/>
                    <a:pt x="88050" y="288436"/>
                  </a:cubicBezTo>
                  <a:cubicBezTo>
                    <a:pt x="88150" y="288585"/>
                    <a:pt x="88249" y="288784"/>
                    <a:pt x="88348" y="288933"/>
                  </a:cubicBezTo>
                  <a:cubicBezTo>
                    <a:pt x="100118" y="308003"/>
                    <a:pt x="114322" y="325186"/>
                    <a:pt x="131008" y="339290"/>
                  </a:cubicBezTo>
                  <a:cubicBezTo>
                    <a:pt x="140295" y="347186"/>
                    <a:pt x="150376" y="354139"/>
                    <a:pt x="161252" y="359950"/>
                  </a:cubicBezTo>
                  <a:cubicBezTo>
                    <a:pt x="247763" y="406383"/>
                    <a:pt x="356771" y="365710"/>
                    <a:pt x="424262" y="291168"/>
                  </a:cubicBezTo>
                  <a:cubicBezTo>
                    <a:pt x="430122" y="284761"/>
                    <a:pt x="435683" y="278057"/>
                    <a:pt x="440848" y="271154"/>
                  </a:cubicBezTo>
                  <a:cubicBezTo>
                    <a:pt x="454307" y="253127"/>
                    <a:pt x="465978" y="234057"/>
                    <a:pt x="476158" y="214142"/>
                  </a:cubicBezTo>
                  <a:lnTo>
                    <a:pt x="476158" y="214142"/>
                  </a:lnTo>
                  <a:cubicBezTo>
                    <a:pt x="489468" y="188417"/>
                    <a:pt x="500293" y="161352"/>
                    <a:pt x="509432" y="133392"/>
                  </a:cubicBezTo>
                  <a:lnTo>
                    <a:pt x="509432" y="133392"/>
                  </a:lnTo>
                  <a:cubicBezTo>
                    <a:pt x="520755" y="98927"/>
                    <a:pt x="529595" y="63369"/>
                    <a:pt x="537392" y="27513"/>
                  </a:cubicBezTo>
                  <a:cubicBezTo>
                    <a:pt x="539279" y="18723"/>
                    <a:pt x="541165" y="9833"/>
                    <a:pt x="542954" y="1043"/>
                  </a:cubicBezTo>
                  <a:cubicBezTo>
                    <a:pt x="558795" y="1043"/>
                    <a:pt x="574638" y="1043"/>
                    <a:pt x="590431" y="1043"/>
                  </a:cubicBezTo>
                  <a:close/>
                </a:path>
              </a:pathLst>
            </a:custGeom>
            <a:solidFill>
              <a:srgbClr val="2D375D">
                <a:alpha val="25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0" name="Google Shape;5810;p45"/>
            <p:cNvSpPr/>
            <p:nvPr/>
          </p:nvSpPr>
          <p:spPr>
            <a:xfrm>
              <a:off x="2469663" y="1219706"/>
              <a:ext cx="975070" cy="766483"/>
            </a:xfrm>
            <a:custGeom>
              <a:rect b="b" l="l" r="r" t="t"/>
              <a:pathLst>
                <a:path extrusionOk="0" h="561526" w="714337">
                  <a:moveTo>
                    <a:pt x="0" y="0"/>
                  </a:moveTo>
                  <a:cubicBezTo>
                    <a:pt x="0" y="0"/>
                    <a:pt x="39680" y="713592"/>
                    <a:pt x="714337" y="442190"/>
                  </a:cubicBezTo>
                  <a:cubicBezTo>
                    <a:pt x="714337" y="442190"/>
                    <a:pt x="0" y="907671"/>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1" name="Google Shape;5811;p45"/>
            <p:cNvSpPr/>
            <p:nvPr/>
          </p:nvSpPr>
          <p:spPr>
            <a:xfrm>
              <a:off x="2792621" y="1187614"/>
              <a:ext cx="783769" cy="635496"/>
            </a:xfrm>
            <a:custGeom>
              <a:rect b="b" l="l" r="r" t="t"/>
              <a:pathLst>
                <a:path extrusionOk="0" h="465565" w="574190">
                  <a:moveTo>
                    <a:pt x="574190" y="0"/>
                  </a:moveTo>
                  <a:cubicBezTo>
                    <a:pt x="574190" y="0"/>
                    <a:pt x="474867" y="541265"/>
                    <a:pt x="0" y="401914"/>
                  </a:cubicBezTo>
                  <a:cubicBezTo>
                    <a:pt x="0" y="401914"/>
                    <a:pt x="482614" y="701723"/>
                    <a:pt x="57419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2" name="Google Shape;5812;p45"/>
            <p:cNvSpPr/>
            <p:nvPr/>
          </p:nvSpPr>
          <p:spPr>
            <a:xfrm>
              <a:off x="3800640" y="1794615"/>
              <a:ext cx="484146" cy="752791"/>
            </a:xfrm>
            <a:custGeom>
              <a:rect b="b" l="l" r="r" t="t"/>
              <a:pathLst>
                <a:path extrusionOk="0" h="551495" w="354686">
                  <a:moveTo>
                    <a:pt x="0" y="0"/>
                  </a:moveTo>
                  <a:cubicBezTo>
                    <a:pt x="0" y="0"/>
                    <a:pt x="0" y="384880"/>
                    <a:pt x="354686" y="551496"/>
                  </a:cubicBezTo>
                  <a:cubicBezTo>
                    <a:pt x="354686" y="551496"/>
                    <a:pt x="89094" y="291714"/>
                    <a:pt x="0" y="0"/>
                  </a:cubicBezTo>
                  <a:close/>
                </a:path>
              </a:pathLst>
            </a:custGeom>
            <a:solidFill>
              <a:srgbClr val="000000">
                <a:alpha val="299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813" name="Google Shape;5813;p45"/>
          <p:cNvGrpSpPr/>
          <p:nvPr/>
        </p:nvGrpSpPr>
        <p:grpSpPr>
          <a:xfrm rot="671319">
            <a:off x="5768242" y="-554105"/>
            <a:ext cx="1875129" cy="2707696"/>
            <a:chOff x="-5503724" y="-5326822"/>
            <a:chExt cx="2224023" cy="3211501"/>
          </a:xfrm>
        </p:grpSpPr>
        <p:sp>
          <p:nvSpPr>
            <p:cNvPr id="5814" name="Google Shape;5814;p45"/>
            <p:cNvSpPr/>
            <p:nvPr/>
          </p:nvSpPr>
          <p:spPr>
            <a:xfrm>
              <a:off x="-4144024" y="-2706257"/>
              <a:ext cx="512910" cy="590936"/>
            </a:xfrm>
            <a:custGeom>
              <a:rect b="b" l="l" r="r" t="t"/>
              <a:pathLst>
                <a:path extrusionOk="0" h="562796" w="488486">
                  <a:moveTo>
                    <a:pt x="487392" y="369192"/>
                  </a:moveTo>
                  <a:cubicBezTo>
                    <a:pt x="482873" y="353082"/>
                    <a:pt x="475884" y="341363"/>
                    <a:pt x="466151" y="333551"/>
                  </a:cubicBezTo>
                  <a:cubicBezTo>
                    <a:pt x="468220" y="331925"/>
                    <a:pt x="470099" y="330215"/>
                    <a:pt x="471788" y="328420"/>
                  </a:cubicBezTo>
                  <a:cubicBezTo>
                    <a:pt x="476264" y="323649"/>
                    <a:pt x="478376" y="317209"/>
                    <a:pt x="477573" y="310726"/>
                  </a:cubicBezTo>
                  <a:cubicBezTo>
                    <a:pt x="476750" y="304139"/>
                    <a:pt x="473097" y="298332"/>
                    <a:pt x="467544" y="294785"/>
                  </a:cubicBezTo>
                  <a:cubicBezTo>
                    <a:pt x="466003" y="293792"/>
                    <a:pt x="464313" y="293011"/>
                    <a:pt x="462561" y="292420"/>
                  </a:cubicBezTo>
                  <a:cubicBezTo>
                    <a:pt x="414610" y="276521"/>
                    <a:pt x="358466" y="246770"/>
                    <a:pt x="314886" y="221412"/>
                  </a:cubicBezTo>
                  <a:cubicBezTo>
                    <a:pt x="354497" y="163621"/>
                    <a:pt x="388090" y="122765"/>
                    <a:pt x="411442" y="104585"/>
                  </a:cubicBezTo>
                  <a:cubicBezTo>
                    <a:pt x="416848" y="100383"/>
                    <a:pt x="419741" y="93986"/>
                    <a:pt x="419424" y="87039"/>
                  </a:cubicBezTo>
                  <a:cubicBezTo>
                    <a:pt x="419086" y="79776"/>
                    <a:pt x="415243" y="73103"/>
                    <a:pt x="409141" y="69218"/>
                  </a:cubicBezTo>
                  <a:cubicBezTo>
                    <a:pt x="407980" y="68479"/>
                    <a:pt x="406755" y="67846"/>
                    <a:pt x="405489" y="67339"/>
                  </a:cubicBezTo>
                  <a:cubicBezTo>
                    <a:pt x="403187" y="66431"/>
                    <a:pt x="400759" y="65650"/>
                    <a:pt x="398204" y="65059"/>
                  </a:cubicBezTo>
                  <a:cubicBezTo>
                    <a:pt x="403694" y="53910"/>
                    <a:pt x="405129" y="40080"/>
                    <a:pt x="402490" y="23801"/>
                  </a:cubicBezTo>
                  <a:cubicBezTo>
                    <a:pt x="401202" y="15820"/>
                    <a:pt x="396557" y="8767"/>
                    <a:pt x="389758" y="4418"/>
                  </a:cubicBezTo>
                  <a:cubicBezTo>
                    <a:pt x="383001" y="111"/>
                    <a:pt x="374724" y="-1114"/>
                    <a:pt x="367018" y="1040"/>
                  </a:cubicBezTo>
                  <a:cubicBezTo>
                    <a:pt x="350717" y="5621"/>
                    <a:pt x="338893" y="12969"/>
                    <a:pt x="331228" y="23337"/>
                  </a:cubicBezTo>
                  <a:cubicBezTo>
                    <a:pt x="330067" y="21879"/>
                    <a:pt x="328822" y="20465"/>
                    <a:pt x="327533" y="19071"/>
                  </a:cubicBezTo>
                  <a:cubicBezTo>
                    <a:pt x="326288" y="17741"/>
                    <a:pt x="324852" y="16558"/>
                    <a:pt x="323310" y="15566"/>
                  </a:cubicBezTo>
                  <a:cubicBezTo>
                    <a:pt x="317039" y="11576"/>
                    <a:pt x="308953" y="10836"/>
                    <a:pt x="302175" y="13666"/>
                  </a:cubicBezTo>
                  <a:cubicBezTo>
                    <a:pt x="296052" y="16221"/>
                    <a:pt x="291765" y="21351"/>
                    <a:pt x="290414" y="27707"/>
                  </a:cubicBezTo>
                  <a:cubicBezTo>
                    <a:pt x="287205" y="42804"/>
                    <a:pt x="261361" y="95696"/>
                    <a:pt x="223523" y="162671"/>
                  </a:cubicBezTo>
                  <a:cubicBezTo>
                    <a:pt x="183553" y="134441"/>
                    <a:pt x="136574" y="98251"/>
                    <a:pt x="103888" y="63475"/>
                  </a:cubicBezTo>
                  <a:cubicBezTo>
                    <a:pt x="102621" y="62124"/>
                    <a:pt x="101186" y="60941"/>
                    <a:pt x="99644" y="59949"/>
                  </a:cubicBezTo>
                  <a:cubicBezTo>
                    <a:pt x="94091" y="56402"/>
                    <a:pt x="87271" y="55515"/>
                    <a:pt x="80958" y="57563"/>
                  </a:cubicBezTo>
                  <a:cubicBezTo>
                    <a:pt x="74729" y="59569"/>
                    <a:pt x="69767" y="64193"/>
                    <a:pt x="67339" y="70274"/>
                  </a:cubicBezTo>
                  <a:cubicBezTo>
                    <a:pt x="66431" y="72575"/>
                    <a:pt x="65671" y="74983"/>
                    <a:pt x="65059" y="77537"/>
                  </a:cubicBezTo>
                  <a:cubicBezTo>
                    <a:pt x="53868" y="71984"/>
                    <a:pt x="40312" y="70591"/>
                    <a:pt x="23801" y="73251"/>
                  </a:cubicBezTo>
                  <a:cubicBezTo>
                    <a:pt x="15820" y="74539"/>
                    <a:pt x="8767" y="79184"/>
                    <a:pt x="4418" y="85983"/>
                  </a:cubicBezTo>
                  <a:cubicBezTo>
                    <a:pt x="111" y="92740"/>
                    <a:pt x="-1114" y="101017"/>
                    <a:pt x="1040" y="108724"/>
                  </a:cubicBezTo>
                  <a:cubicBezTo>
                    <a:pt x="5621" y="125045"/>
                    <a:pt x="12948" y="136785"/>
                    <a:pt x="23379" y="144492"/>
                  </a:cubicBezTo>
                  <a:cubicBezTo>
                    <a:pt x="21900" y="145674"/>
                    <a:pt x="20486" y="146920"/>
                    <a:pt x="19093" y="148208"/>
                  </a:cubicBezTo>
                  <a:cubicBezTo>
                    <a:pt x="13982" y="152980"/>
                    <a:pt x="11343" y="160243"/>
                    <a:pt x="12019" y="167612"/>
                  </a:cubicBezTo>
                  <a:cubicBezTo>
                    <a:pt x="12610" y="174115"/>
                    <a:pt x="15799" y="179648"/>
                    <a:pt x="20740" y="182794"/>
                  </a:cubicBezTo>
                  <a:cubicBezTo>
                    <a:pt x="23421" y="184503"/>
                    <a:pt x="26546" y="185454"/>
                    <a:pt x="29776" y="185559"/>
                  </a:cubicBezTo>
                  <a:cubicBezTo>
                    <a:pt x="35414" y="185876"/>
                    <a:pt x="72132" y="200720"/>
                    <a:pt x="166514" y="258785"/>
                  </a:cubicBezTo>
                  <a:cubicBezTo>
                    <a:pt x="103719" y="359902"/>
                    <a:pt x="49307" y="431945"/>
                    <a:pt x="15672" y="458211"/>
                  </a:cubicBezTo>
                  <a:cubicBezTo>
                    <a:pt x="10287" y="462434"/>
                    <a:pt x="7374" y="468832"/>
                    <a:pt x="7712" y="475758"/>
                  </a:cubicBezTo>
                  <a:cubicBezTo>
                    <a:pt x="8050" y="483021"/>
                    <a:pt x="11892" y="489672"/>
                    <a:pt x="17995" y="493578"/>
                  </a:cubicBezTo>
                  <a:cubicBezTo>
                    <a:pt x="19156" y="494317"/>
                    <a:pt x="20380" y="494950"/>
                    <a:pt x="21647" y="495457"/>
                  </a:cubicBezTo>
                  <a:cubicBezTo>
                    <a:pt x="23948" y="496366"/>
                    <a:pt x="26377" y="497146"/>
                    <a:pt x="28932" y="497738"/>
                  </a:cubicBezTo>
                  <a:cubicBezTo>
                    <a:pt x="23442" y="508886"/>
                    <a:pt x="22006" y="522716"/>
                    <a:pt x="24645" y="538996"/>
                  </a:cubicBezTo>
                  <a:cubicBezTo>
                    <a:pt x="25934" y="546977"/>
                    <a:pt x="30579" y="554029"/>
                    <a:pt x="37378" y="558379"/>
                  </a:cubicBezTo>
                  <a:cubicBezTo>
                    <a:pt x="44134" y="562686"/>
                    <a:pt x="52411" y="563911"/>
                    <a:pt x="60118" y="561757"/>
                  </a:cubicBezTo>
                  <a:cubicBezTo>
                    <a:pt x="76418" y="557175"/>
                    <a:pt x="88243" y="549827"/>
                    <a:pt x="95907" y="539460"/>
                  </a:cubicBezTo>
                  <a:cubicBezTo>
                    <a:pt x="97068" y="540917"/>
                    <a:pt x="98314" y="542331"/>
                    <a:pt x="99602" y="543725"/>
                  </a:cubicBezTo>
                  <a:cubicBezTo>
                    <a:pt x="100848" y="545076"/>
                    <a:pt x="102284" y="546259"/>
                    <a:pt x="103846" y="547251"/>
                  </a:cubicBezTo>
                  <a:lnTo>
                    <a:pt x="103846" y="547251"/>
                  </a:lnTo>
                  <a:cubicBezTo>
                    <a:pt x="109906" y="551115"/>
                    <a:pt x="117782" y="551896"/>
                    <a:pt x="124433" y="549278"/>
                  </a:cubicBezTo>
                  <a:cubicBezTo>
                    <a:pt x="130577" y="546850"/>
                    <a:pt x="135011" y="541846"/>
                    <a:pt x="136616" y="535554"/>
                  </a:cubicBezTo>
                  <a:cubicBezTo>
                    <a:pt x="141852" y="514988"/>
                    <a:pt x="188262" y="424829"/>
                    <a:pt x="246517" y="328315"/>
                  </a:cubicBezTo>
                  <a:cubicBezTo>
                    <a:pt x="249241" y="323817"/>
                    <a:pt x="251944" y="319362"/>
                    <a:pt x="254625" y="314949"/>
                  </a:cubicBezTo>
                  <a:cubicBezTo>
                    <a:pt x="350506" y="378166"/>
                    <a:pt x="380320" y="406016"/>
                    <a:pt x="383001" y="411063"/>
                  </a:cubicBezTo>
                  <a:cubicBezTo>
                    <a:pt x="384459" y="413977"/>
                    <a:pt x="386654" y="416405"/>
                    <a:pt x="389314" y="418115"/>
                  </a:cubicBezTo>
                  <a:cubicBezTo>
                    <a:pt x="394255" y="421282"/>
                    <a:pt x="400632" y="421831"/>
                    <a:pt x="406776" y="419635"/>
                  </a:cubicBezTo>
                  <a:cubicBezTo>
                    <a:pt x="413765" y="417144"/>
                    <a:pt x="419234" y="411696"/>
                    <a:pt x="421409" y="405066"/>
                  </a:cubicBezTo>
                  <a:cubicBezTo>
                    <a:pt x="422000" y="403250"/>
                    <a:pt x="422528" y="401434"/>
                    <a:pt x="422971" y="399597"/>
                  </a:cubicBezTo>
                  <a:cubicBezTo>
                    <a:pt x="434352" y="405805"/>
                    <a:pt x="448097" y="407515"/>
                    <a:pt x="464820" y="404792"/>
                  </a:cubicBezTo>
                  <a:cubicBezTo>
                    <a:pt x="472717" y="403503"/>
                    <a:pt x="479706" y="398901"/>
                    <a:pt x="484034" y="392165"/>
                  </a:cubicBezTo>
                  <a:cubicBezTo>
                    <a:pt x="488384" y="385366"/>
                    <a:pt x="489608" y="377005"/>
                    <a:pt x="487434" y="3692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5" name="Google Shape;5815;p45"/>
            <p:cNvSpPr/>
            <p:nvPr/>
          </p:nvSpPr>
          <p:spPr>
            <a:xfrm>
              <a:off x="-4131696" y="-2693929"/>
              <a:ext cx="488250" cy="566257"/>
            </a:xfrm>
            <a:custGeom>
              <a:rect b="b" l="l" r="r" t="t"/>
              <a:pathLst>
                <a:path extrusionOk="0" h="539292" w="465000">
                  <a:moveTo>
                    <a:pt x="451178" y="381416"/>
                  </a:moveTo>
                  <a:cubicBezTo>
                    <a:pt x="433949" y="384203"/>
                    <a:pt x="418535" y="382155"/>
                    <a:pt x="406965" y="369803"/>
                  </a:cubicBezTo>
                  <a:cubicBezTo>
                    <a:pt x="405001" y="367734"/>
                    <a:pt x="401559" y="369085"/>
                    <a:pt x="401517" y="371936"/>
                  </a:cubicBezTo>
                  <a:cubicBezTo>
                    <a:pt x="401433" y="376729"/>
                    <a:pt x="400714" y="382809"/>
                    <a:pt x="398456" y="389629"/>
                  </a:cubicBezTo>
                  <a:cubicBezTo>
                    <a:pt x="396133" y="396703"/>
                    <a:pt x="385090" y="400694"/>
                    <a:pt x="381732" y="394021"/>
                  </a:cubicBezTo>
                  <a:cubicBezTo>
                    <a:pt x="374596" y="379854"/>
                    <a:pt x="311274" y="333993"/>
                    <a:pt x="239168" y="286738"/>
                  </a:cubicBezTo>
                  <a:cubicBezTo>
                    <a:pt x="175528" y="389777"/>
                    <a:pt x="119765" y="496089"/>
                    <a:pt x="113452" y="520899"/>
                  </a:cubicBezTo>
                  <a:cubicBezTo>
                    <a:pt x="111614" y="528120"/>
                    <a:pt x="101522" y="529408"/>
                    <a:pt x="96433" y="523939"/>
                  </a:cubicBezTo>
                  <a:cubicBezTo>
                    <a:pt x="91534" y="518682"/>
                    <a:pt x="88304" y="513466"/>
                    <a:pt x="86214" y="509180"/>
                  </a:cubicBezTo>
                  <a:cubicBezTo>
                    <a:pt x="84968" y="506625"/>
                    <a:pt x="81273" y="506857"/>
                    <a:pt x="80386" y="509539"/>
                  </a:cubicBezTo>
                  <a:cubicBezTo>
                    <a:pt x="75107" y="525607"/>
                    <a:pt x="61974" y="533968"/>
                    <a:pt x="45167" y="538677"/>
                  </a:cubicBezTo>
                  <a:cubicBezTo>
                    <a:pt x="35687" y="541337"/>
                    <a:pt x="26058" y="535088"/>
                    <a:pt x="24475" y="525354"/>
                  </a:cubicBezTo>
                  <a:cubicBezTo>
                    <a:pt x="21519" y="507217"/>
                    <a:pt x="23947" y="491993"/>
                    <a:pt x="34863" y="481309"/>
                  </a:cubicBezTo>
                  <a:cubicBezTo>
                    <a:pt x="36869" y="479324"/>
                    <a:pt x="35496" y="475882"/>
                    <a:pt x="32646" y="475903"/>
                  </a:cubicBezTo>
                  <a:cubicBezTo>
                    <a:pt x="24707" y="475903"/>
                    <a:pt x="18710" y="474552"/>
                    <a:pt x="14256" y="472779"/>
                  </a:cubicBezTo>
                  <a:cubicBezTo>
                    <a:pt x="7288" y="469991"/>
                    <a:pt x="5240" y="460342"/>
                    <a:pt x="11151" y="455718"/>
                  </a:cubicBezTo>
                  <a:cubicBezTo>
                    <a:pt x="27684" y="442796"/>
                    <a:pt x="47658" y="420668"/>
                    <a:pt x="69259" y="392966"/>
                  </a:cubicBezTo>
                  <a:cubicBezTo>
                    <a:pt x="101606" y="351455"/>
                    <a:pt x="137564" y="297443"/>
                    <a:pt x="170925" y="243243"/>
                  </a:cubicBezTo>
                  <a:cubicBezTo>
                    <a:pt x="99558" y="199050"/>
                    <a:pt x="33913" y="162543"/>
                    <a:pt x="18394" y="162057"/>
                  </a:cubicBezTo>
                  <a:cubicBezTo>
                    <a:pt x="10940" y="161825"/>
                    <a:pt x="9885" y="150127"/>
                    <a:pt x="15354" y="145039"/>
                  </a:cubicBezTo>
                  <a:cubicBezTo>
                    <a:pt x="20590" y="140119"/>
                    <a:pt x="25805" y="136910"/>
                    <a:pt x="30113" y="134819"/>
                  </a:cubicBezTo>
                  <a:cubicBezTo>
                    <a:pt x="32667" y="133574"/>
                    <a:pt x="32435" y="129879"/>
                    <a:pt x="29753" y="128992"/>
                  </a:cubicBezTo>
                  <a:cubicBezTo>
                    <a:pt x="13685" y="123713"/>
                    <a:pt x="5324" y="110580"/>
                    <a:pt x="615" y="93773"/>
                  </a:cubicBezTo>
                  <a:cubicBezTo>
                    <a:pt x="-2045" y="84292"/>
                    <a:pt x="4205" y="74664"/>
                    <a:pt x="13939" y="73080"/>
                  </a:cubicBezTo>
                  <a:cubicBezTo>
                    <a:pt x="32076" y="70125"/>
                    <a:pt x="47300" y="72553"/>
                    <a:pt x="57984" y="83469"/>
                  </a:cubicBezTo>
                  <a:cubicBezTo>
                    <a:pt x="59968" y="85475"/>
                    <a:pt x="63410" y="84102"/>
                    <a:pt x="63389" y="81252"/>
                  </a:cubicBezTo>
                  <a:cubicBezTo>
                    <a:pt x="63389" y="73313"/>
                    <a:pt x="64740" y="67316"/>
                    <a:pt x="66514" y="62861"/>
                  </a:cubicBezTo>
                  <a:cubicBezTo>
                    <a:pt x="69301" y="55893"/>
                    <a:pt x="78422" y="54289"/>
                    <a:pt x="83574" y="59757"/>
                  </a:cubicBezTo>
                  <a:cubicBezTo>
                    <a:pt x="119575" y="98038"/>
                    <a:pt x="171749" y="137564"/>
                    <a:pt x="215603" y="167948"/>
                  </a:cubicBezTo>
                  <a:cubicBezTo>
                    <a:pt x="256101" y="97088"/>
                    <a:pt x="286253" y="36700"/>
                    <a:pt x="290159" y="18394"/>
                  </a:cubicBezTo>
                  <a:cubicBezTo>
                    <a:pt x="291700" y="11088"/>
                    <a:pt x="302089" y="9885"/>
                    <a:pt x="307177" y="15354"/>
                  </a:cubicBezTo>
                  <a:cubicBezTo>
                    <a:pt x="312097" y="20590"/>
                    <a:pt x="315306" y="25805"/>
                    <a:pt x="317397" y="30113"/>
                  </a:cubicBezTo>
                  <a:cubicBezTo>
                    <a:pt x="318643" y="32667"/>
                    <a:pt x="322338" y="32435"/>
                    <a:pt x="323224" y="29753"/>
                  </a:cubicBezTo>
                  <a:cubicBezTo>
                    <a:pt x="328524" y="13707"/>
                    <a:pt x="341636" y="5324"/>
                    <a:pt x="358444" y="615"/>
                  </a:cubicBezTo>
                  <a:cubicBezTo>
                    <a:pt x="367924" y="-2045"/>
                    <a:pt x="377552" y="4205"/>
                    <a:pt x="379135" y="13939"/>
                  </a:cubicBezTo>
                  <a:cubicBezTo>
                    <a:pt x="380698" y="23546"/>
                    <a:pt x="380740" y="32329"/>
                    <a:pt x="378840" y="40079"/>
                  </a:cubicBezTo>
                  <a:cubicBezTo>
                    <a:pt x="377658" y="44872"/>
                    <a:pt x="375715" y="49242"/>
                    <a:pt x="372907" y="53170"/>
                  </a:cubicBezTo>
                  <a:cubicBezTo>
                    <a:pt x="371703" y="54859"/>
                    <a:pt x="370310" y="56464"/>
                    <a:pt x="368768" y="57984"/>
                  </a:cubicBezTo>
                  <a:cubicBezTo>
                    <a:pt x="367522" y="59187"/>
                    <a:pt x="367565" y="60961"/>
                    <a:pt x="368431" y="62122"/>
                  </a:cubicBezTo>
                  <a:cubicBezTo>
                    <a:pt x="368980" y="62882"/>
                    <a:pt x="369866" y="63389"/>
                    <a:pt x="370964" y="63389"/>
                  </a:cubicBezTo>
                  <a:cubicBezTo>
                    <a:pt x="378903" y="63389"/>
                    <a:pt x="384900" y="64740"/>
                    <a:pt x="389376" y="66514"/>
                  </a:cubicBezTo>
                  <a:cubicBezTo>
                    <a:pt x="396344" y="69301"/>
                    <a:pt x="398392" y="78950"/>
                    <a:pt x="392459" y="83574"/>
                  </a:cubicBezTo>
                  <a:cubicBezTo>
                    <a:pt x="364018" y="105744"/>
                    <a:pt x="325589" y="155258"/>
                    <a:pt x="286358" y="213471"/>
                  </a:cubicBezTo>
                  <a:cubicBezTo>
                    <a:pt x="333402" y="241427"/>
                    <a:pt x="394655" y="274471"/>
                    <a:pt x="447125" y="291869"/>
                  </a:cubicBezTo>
                  <a:cubicBezTo>
                    <a:pt x="454261" y="294234"/>
                    <a:pt x="456647" y="303187"/>
                    <a:pt x="451495" y="308655"/>
                  </a:cubicBezTo>
                  <a:cubicBezTo>
                    <a:pt x="448202" y="312139"/>
                    <a:pt x="443324" y="315898"/>
                    <a:pt x="436124" y="319234"/>
                  </a:cubicBezTo>
                  <a:cubicBezTo>
                    <a:pt x="433548" y="320416"/>
                    <a:pt x="433738" y="324132"/>
                    <a:pt x="436419" y="325083"/>
                  </a:cubicBezTo>
                  <a:cubicBezTo>
                    <a:pt x="450799" y="330150"/>
                    <a:pt x="459413" y="342966"/>
                    <a:pt x="464375" y="360660"/>
                  </a:cubicBezTo>
                  <a:cubicBezTo>
                    <a:pt x="467036" y="370119"/>
                    <a:pt x="460933" y="379875"/>
                    <a:pt x="451221" y="3814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6" name="Google Shape;5816;p45"/>
            <p:cNvSpPr/>
            <p:nvPr/>
          </p:nvSpPr>
          <p:spPr>
            <a:xfrm>
              <a:off x="-3740199" y="-2651873"/>
              <a:ext cx="6230" cy="13744"/>
            </a:xfrm>
            <a:custGeom>
              <a:rect b="b" l="l" r="r" t="t"/>
              <a:pathLst>
                <a:path extrusionOk="0" h="13090" w="5933">
                  <a:moveTo>
                    <a:pt x="0" y="13091"/>
                  </a:moveTo>
                  <a:cubicBezTo>
                    <a:pt x="1647" y="9523"/>
                    <a:pt x="3632" y="4940"/>
                    <a:pt x="5933" y="0"/>
                  </a:cubicBezTo>
                  <a:cubicBezTo>
                    <a:pt x="4751" y="4793"/>
                    <a:pt x="2808" y="9163"/>
                    <a:pt x="0" y="13091"/>
                  </a:cubicBezTo>
                  <a:close/>
                </a:path>
              </a:pathLst>
            </a:custGeom>
            <a:solidFill>
              <a:srgbClr val="E7C6A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7" name="Google Shape;5817;p45"/>
            <p:cNvSpPr/>
            <p:nvPr/>
          </p:nvSpPr>
          <p:spPr>
            <a:xfrm>
              <a:off x="-4123630" y="-2628751"/>
              <a:ext cx="480160" cy="501073"/>
            </a:xfrm>
            <a:custGeom>
              <a:rect b="b" l="l" r="r" t="t"/>
              <a:pathLst>
                <a:path extrusionOk="0" h="477212" w="457295">
                  <a:moveTo>
                    <a:pt x="443495" y="319336"/>
                  </a:moveTo>
                  <a:cubicBezTo>
                    <a:pt x="426266" y="322123"/>
                    <a:pt x="410852" y="320075"/>
                    <a:pt x="399281" y="307723"/>
                  </a:cubicBezTo>
                  <a:cubicBezTo>
                    <a:pt x="397317" y="305654"/>
                    <a:pt x="393876" y="307005"/>
                    <a:pt x="393834" y="309856"/>
                  </a:cubicBezTo>
                  <a:cubicBezTo>
                    <a:pt x="393749" y="314649"/>
                    <a:pt x="393031" y="320730"/>
                    <a:pt x="390772" y="327550"/>
                  </a:cubicBezTo>
                  <a:cubicBezTo>
                    <a:pt x="388449" y="334623"/>
                    <a:pt x="377407" y="338614"/>
                    <a:pt x="374049" y="331941"/>
                  </a:cubicBezTo>
                  <a:cubicBezTo>
                    <a:pt x="366913" y="317774"/>
                    <a:pt x="303590" y="271913"/>
                    <a:pt x="231484" y="224658"/>
                  </a:cubicBezTo>
                  <a:cubicBezTo>
                    <a:pt x="167845" y="327697"/>
                    <a:pt x="112082" y="434009"/>
                    <a:pt x="105768" y="458819"/>
                  </a:cubicBezTo>
                  <a:cubicBezTo>
                    <a:pt x="103931" y="466040"/>
                    <a:pt x="93838" y="467328"/>
                    <a:pt x="88750" y="461859"/>
                  </a:cubicBezTo>
                  <a:cubicBezTo>
                    <a:pt x="83851" y="456602"/>
                    <a:pt x="80621" y="451387"/>
                    <a:pt x="78530" y="447100"/>
                  </a:cubicBezTo>
                  <a:cubicBezTo>
                    <a:pt x="77285" y="444545"/>
                    <a:pt x="73590" y="444777"/>
                    <a:pt x="72703" y="447459"/>
                  </a:cubicBezTo>
                  <a:cubicBezTo>
                    <a:pt x="67424" y="463527"/>
                    <a:pt x="54291" y="471889"/>
                    <a:pt x="37484" y="476597"/>
                  </a:cubicBezTo>
                  <a:cubicBezTo>
                    <a:pt x="28003" y="479258"/>
                    <a:pt x="18375" y="473008"/>
                    <a:pt x="16791" y="463274"/>
                  </a:cubicBezTo>
                  <a:cubicBezTo>
                    <a:pt x="13836" y="445137"/>
                    <a:pt x="16264" y="429913"/>
                    <a:pt x="27180" y="419229"/>
                  </a:cubicBezTo>
                  <a:cubicBezTo>
                    <a:pt x="29186" y="417245"/>
                    <a:pt x="27813" y="413803"/>
                    <a:pt x="24963" y="413824"/>
                  </a:cubicBezTo>
                  <a:cubicBezTo>
                    <a:pt x="17024" y="413824"/>
                    <a:pt x="11027" y="412473"/>
                    <a:pt x="6572" y="410699"/>
                  </a:cubicBezTo>
                  <a:cubicBezTo>
                    <a:pt x="-396" y="407912"/>
                    <a:pt x="-2444" y="398263"/>
                    <a:pt x="3468" y="393638"/>
                  </a:cubicBezTo>
                  <a:cubicBezTo>
                    <a:pt x="20001" y="380716"/>
                    <a:pt x="39975" y="358588"/>
                    <a:pt x="61575" y="330886"/>
                  </a:cubicBezTo>
                  <a:cubicBezTo>
                    <a:pt x="91136" y="320350"/>
                    <a:pt x="119345" y="305379"/>
                    <a:pt x="144703" y="287242"/>
                  </a:cubicBezTo>
                  <a:cubicBezTo>
                    <a:pt x="215268" y="236757"/>
                    <a:pt x="266956" y="164271"/>
                    <a:pt x="311255" y="89673"/>
                  </a:cubicBezTo>
                  <a:cubicBezTo>
                    <a:pt x="328695" y="60303"/>
                    <a:pt x="345207" y="30405"/>
                    <a:pt x="360726" y="0"/>
                  </a:cubicBezTo>
                  <a:cubicBezTo>
                    <a:pt x="361275" y="760"/>
                    <a:pt x="362162" y="1267"/>
                    <a:pt x="363260" y="1267"/>
                  </a:cubicBezTo>
                  <a:cubicBezTo>
                    <a:pt x="371199" y="1267"/>
                    <a:pt x="377195" y="2618"/>
                    <a:pt x="381672" y="4392"/>
                  </a:cubicBezTo>
                  <a:cubicBezTo>
                    <a:pt x="388640" y="7179"/>
                    <a:pt x="390688" y="16828"/>
                    <a:pt x="384754" y="21452"/>
                  </a:cubicBezTo>
                  <a:cubicBezTo>
                    <a:pt x="356313" y="43622"/>
                    <a:pt x="317885" y="93136"/>
                    <a:pt x="278654" y="151349"/>
                  </a:cubicBezTo>
                  <a:cubicBezTo>
                    <a:pt x="325697" y="179304"/>
                    <a:pt x="386950" y="212349"/>
                    <a:pt x="439420" y="229747"/>
                  </a:cubicBezTo>
                  <a:cubicBezTo>
                    <a:pt x="446557" y="232112"/>
                    <a:pt x="448943" y="241064"/>
                    <a:pt x="443791" y="246533"/>
                  </a:cubicBezTo>
                  <a:cubicBezTo>
                    <a:pt x="440497" y="250017"/>
                    <a:pt x="435619" y="253775"/>
                    <a:pt x="428419" y="257112"/>
                  </a:cubicBezTo>
                  <a:cubicBezTo>
                    <a:pt x="425843" y="258294"/>
                    <a:pt x="426033" y="262010"/>
                    <a:pt x="428715" y="262960"/>
                  </a:cubicBezTo>
                  <a:cubicBezTo>
                    <a:pt x="443094" y="268028"/>
                    <a:pt x="451708" y="280844"/>
                    <a:pt x="456671" y="298538"/>
                  </a:cubicBezTo>
                  <a:cubicBezTo>
                    <a:pt x="459331" y="307998"/>
                    <a:pt x="453229" y="317753"/>
                    <a:pt x="443516" y="319315"/>
                  </a:cubicBezTo>
                  <a:close/>
                </a:path>
              </a:pathLst>
            </a:custGeom>
            <a:solidFill>
              <a:srgbClr val="663D25">
                <a:alpha val="5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8" name="Google Shape;5818;p45"/>
            <p:cNvSpPr/>
            <p:nvPr/>
          </p:nvSpPr>
          <p:spPr>
            <a:xfrm>
              <a:off x="-3948264" y="-2510252"/>
              <a:ext cx="114319" cy="132629"/>
            </a:xfrm>
            <a:custGeom>
              <a:rect b="b" l="l" r="r" t="t"/>
              <a:pathLst>
                <a:path extrusionOk="0" h="126313" w="108875">
                  <a:moveTo>
                    <a:pt x="108711" y="84472"/>
                  </a:moveTo>
                  <a:cubicBezTo>
                    <a:pt x="107550" y="80333"/>
                    <a:pt x="105523" y="77335"/>
                    <a:pt x="102166" y="76131"/>
                  </a:cubicBezTo>
                  <a:cubicBezTo>
                    <a:pt x="101532" y="75920"/>
                    <a:pt x="101490" y="75033"/>
                    <a:pt x="102102" y="74759"/>
                  </a:cubicBezTo>
                  <a:cubicBezTo>
                    <a:pt x="103791" y="73978"/>
                    <a:pt x="104932" y="73091"/>
                    <a:pt x="105713" y="72288"/>
                  </a:cubicBezTo>
                  <a:cubicBezTo>
                    <a:pt x="106916" y="71001"/>
                    <a:pt x="106367" y="68910"/>
                    <a:pt x="104699" y="68361"/>
                  </a:cubicBezTo>
                  <a:cubicBezTo>
                    <a:pt x="92411" y="64286"/>
                    <a:pt x="78074" y="56537"/>
                    <a:pt x="67052" y="49991"/>
                  </a:cubicBezTo>
                  <a:cubicBezTo>
                    <a:pt x="76237" y="36351"/>
                    <a:pt x="85232" y="24760"/>
                    <a:pt x="91904" y="19566"/>
                  </a:cubicBezTo>
                  <a:cubicBezTo>
                    <a:pt x="93298" y="18489"/>
                    <a:pt x="92812" y="16229"/>
                    <a:pt x="91186" y="15575"/>
                  </a:cubicBezTo>
                  <a:cubicBezTo>
                    <a:pt x="90152" y="15152"/>
                    <a:pt x="88737" y="14836"/>
                    <a:pt x="86879" y="14836"/>
                  </a:cubicBezTo>
                  <a:cubicBezTo>
                    <a:pt x="86224" y="14836"/>
                    <a:pt x="85886" y="14034"/>
                    <a:pt x="86372" y="13569"/>
                  </a:cubicBezTo>
                  <a:cubicBezTo>
                    <a:pt x="88927" y="11077"/>
                    <a:pt x="89497" y="7509"/>
                    <a:pt x="88800" y="3265"/>
                  </a:cubicBezTo>
                  <a:cubicBezTo>
                    <a:pt x="88441" y="985"/>
                    <a:pt x="86182" y="-472"/>
                    <a:pt x="83944" y="140"/>
                  </a:cubicBezTo>
                  <a:cubicBezTo>
                    <a:pt x="80017" y="1238"/>
                    <a:pt x="76934" y="3202"/>
                    <a:pt x="75688" y="6960"/>
                  </a:cubicBezTo>
                  <a:cubicBezTo>
                    <a:pt x="75477" y="7594"/>
                    <a:pt x="74611" y="7636"/>
                    <a:pt x="74316" y="7045"/>
                  </a:cubicBezTo>
                  <a:cubicBezTo>
                    <a:pt x="73830" y="6031"/>
                    <a:pt x="73070" y="4828"/>
                    <a:pt x="71929" y="3582"/>
                  </a:cubicBezTo>
                  <a:cubicBezTo>
                    <a:pt x="70747" y="2315"/>
                    <a:pt x="68298" y="2589"/>
                    <a:pt x="67939" y="4300"/>
                  </a:cubicBezTo>
                  <a:cubicBezTo>
                    <a:pt x="67031" y="8586"/>
                    <a:pt x="59958" y="22733"/>
                    <a:pt x="50477" y="39329"/>
                  </a:cubicBezTo>
                  <a:cubicBezTo>
                    <a:pt x="40194" y="32213"/>
                    <a:pt x="27991" y="22965"/>
                    <a:pt x="19566" y="13992"/>
                  </a:cubicBezTo>
                  <a:cubicBezTo>
                    <a:pt x="18362" y="12703"/>
                    <a:pt x="16230" y="13083"/>
                    <a:pt x="15575" y="14709"/>
                  </a:cubicBezTo>
                  <a:cubicBezTo>
                    <a:pt x="15153" y="15744"/>
                    <a:pt x="14836" y="17159"/>
                    <a:pt x="14836" y="19017"/>
                  </a:cubicBezTo>
                  <a:cubicBezTo>
                    <a:pt x="14836" y="19671"/>
                    <a:pt x="14034" y="20009"/>
                    <a:pt x="13569" y="19523"/>
                  </a:cubicBezTo>
                  <a:cubicBezTo>
                    <a:pt x="11078" y="16968"/>
                    <a:pt x="7509" y="16398"/>
                    <a:pt x="3265" y="17095"/>
                  </a:cubicBezTo>
                  <a:cubicBezTo>
                    <a:pt x="985" y="17454"/>
                    <a:pt x="-472" y="19713"/>
                    <a:pt x="140" y="21952"/>
                  </a:cubicBezTo>
                  <a:cubicBezTo>
                    <a:pt x="1238" y="25879"/>
                    <a:pt x="3202" y="28961"/>
                    <a:pt x="6960" y="30207"/>
                  </a:cubicBezTo>
                  <a:cubicBezTo>
                    <a:pt x="7594" y="30419"/>
                    <a:pt x="7636" y="31284"/>
                    <a:pt x="7045" y="31580"/>
                  </a:cubicBezTo>
                  <a:cubicBezTo>
                    <a:pt x="6031" y="32065"/>
                    <a:pt x="4827" y="32826"/>
                    <a:pt x="3582" y="33966"/>
                  </a:cubicBezTo>
                  <a:cubicBezTo>
                    <a:pt x="2315" y="35148"/>
                    <a:pt x="2547" y="37893"/>
                    <a:pt x="4300" y="37956"/>
                  </a:cubicBezTo>
                  <a:cubicBezTo>
                    <a:pt x="7932" y="38062"/>
                    <a:pt x="23303" y="46613"/>
                    <a:pt x="40026" y="56980"/>
                  </a:cubicBezTo>
                  <a:cubicBezTo>
                    <a:pt x="26998" y="78158"/>
                    <a:pt x="12281" y="99188"/>
                    <a:pt x="2611" y="106748"/>
                  </a:cubicBezTo>
                  <a:cubicBezTo>
                    <a:pt x="1217" y="107824"/>
                    <a:pt x="1703" y="110084"/>
                    <a:pt x="3328" y="110738"/>
                  </a:cubicBezTo>
                  <a:cubicBezTo>
                    <a:pt x="4363" y="111161"/>
                    <a:pt x="5778" y="111477"/>
                    <a:pt x="7636" y="111477"/>
                  </a:cubicBezTo>
                  <a:cubicBezTo>
                    <a:pt x="8291" y="111477"/>
                    <a:pt x="8628" y="112279"/>
                    <a:pt x="8143" y="112744"/>
                  </a:cubicBezTo>
                  <a:cubicBezTo>
                    <a:pt x="5588" y="115236"/>
                    <a:pt x="5018" y="118804"/>
                    <a:pt x="5715" y="123048"/>
                  </a:cubicBezTo>
                  <a:cubicBezTo>
                    <a:pt x="6073" y="125328"/>
                    <a:pt x="8333" y="126785"/>
                    <a:pt x="10571" y="126173"/>
                  </a:cubicBezTo>
                  <a:cubicBezTo>
                    <a:pt x="14498" y="125075"/>
                    <a:pt x="17581" y="123111"/>
                    <a:pt x="18827" y="119353"/>
                  </a:cubicBezTo>
                  <a:cubicBezTo>
                    <a:pt x="19038" y="118719"/>
                    <a:pt x="19903" y="118677"/>
                    <a:pt x="20199" y="119268"/>
                  </a:cubicBezTo>
                  <a:cubicBezTo>
                    <a:pt x="20684" y="120282"/>
                    <a:pt x="21445" y="121485"/>
                    <a:pt x="22585" y="122731"/>
                  </a:cubicBezTo>
                  <a:cubicBezTo>
                    <a:pt x="23768" y="123998"/>
                    <a:pt x="26132" y="123703"/>
                    <a:pt x="26576" y="122013"/>
                  </a:cubicBezTo>
                  <a:cubicBezTo>
                    <a:pt x="28053" y="116207"/>
                    <a:pt x="41124" y="91292"/>
                    <a:pt x="56030" y="67158"/>
                  </a:cubicBezTo>
                  <a:cubicBezTo>
                    <a:pt x="72922" y="78222"/>
                    <a:pt x="87744" y="88969"/>
                    <a:pt x="89412" y="92284"/>
                  </a:cubicBezTo>
                  <a:cubicBezTo>
                    <a:pt x="90194" y="93846"/>
                    <a:pt x="92791" y="92917"/>
                    <a:pt x="93319" y="91249"/>
                  </a:cubicBezTo>
                  <a:cubicBezTo>
                    <a:pt x="93847" y="89645"/>
                    <a:pt x="94016" y="88230"/>
                    <a:pt x="94036" y="87111"/>
                  </a:cubicBezTo>
                  <a:cubicBezTo>
                    <a:pt x="94036" y="86435"/>
                    <a:pt x="94860" y="86119"/>
                    <a:pt x="95303" y="86604"/>
                  </a:cubicBezTo>
                  <a:cubicBezTo>
                    <a:pt x="98006" y="89497"/>
                    <a:pt x="101617" y="89983"/>
                    <a:pt x="105649" y="89328"/>
                  </a:cubicBezTo>
                  <a:cubicBezTo>
                    <a:pt x="107930" y="88969"/>
                    <a:pt x="109344" y="86668"/>
                    <a:pt x="108732" y="8445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19" name="Google Shape;5819;p45"/>
            <p:cNvSpPr/>
            <p:nvPr/>
          </p:nvSpPr>
          <p:spPr>
            <a:xfrm>
              <a:off x="-3777574" y="-2670641"/>
              <a:ext cx="26625" cy="32284"/>
            </a:xfrm>
            <a:custGeom>
              <a:rect b="b" l="l" r="r" t="t"/>
              <a:pathLst>
                <a:path extrusionOk="0" h="30747" w="25357">
                  <a:moveTo>
                    <a:pt x="21473" y="21001"/>
                  </a:moveTo>
                  <a:cubicBezTo>
                    <a:pt x="16427" y="28898"/>
                    <a:pt x="8403" y="32783"/>
                    <a:pt x="3547" y="29679"/>
                  </a:cubicBezTo>
                  <a:cubicBezTo>
                    <a:pt x="-1310" y="26575"/>
                    <a:pt x="-1162" y="17665"/>
                    <a:pt x="3885" y="9747"/>
                  </a:cubicBezTo>
                  <a:cubicBezTo>
                    <a:pt x="8931" y="1850"/>
                    <a:pt x="16955" y="-2035"/>
                    <a:pt x="21811" y="1069"/>
                  </a:cubicBezTo>
                  <a:cubicBezTo>
                    <a:pt x="26667" y="4173"/>
                    <a:pt x="26519" y="13083"/>
                    <a:pt x="21473" y="210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0" name="Google Shape;5820;p45"/>
            <p:cNvSpPr/>
            <p:nvPr/>
          </p:nvSpPr>
          <p:spPr>
            <a:xfrm>
              <a:off x="-3821751" y="-2672310"/>
              <a:ext cx="14443" cy="23252"/>
            </a:xfrm>
            <a:custGeom>
              <a:rect b="b" l="l" r="r" t="t"/>
              <a:pathLst>
                <a:path extrusionOk="0" h="22145" w="13755">
                  <a:moveTo>
                    <a:pt x="13677" y="10429"/>
                  </a:moveTo>
                  <a:cubicBezTo>
                    <a:pt x="14247" y="16531"/>
                    <a:pt x="11671" y="21767"/>
                    <a:pt x="7934" y="22126"/>
                  </a:cubicBezTo>
                  <a:cubicBezTo>
                    <a:pt x="4175" y="22485"/>
                    <a:pt x="670" y="17819"/>
                    <a:pt x="79" y="11716"/>
                  </a:cubicBezTo>
                  <a:cubicBezTo>
                    <a:pt x="-491" y="5615"/>
                    <a:pt x="2085" y="378"/>
                    <a:pt x="5822" y="19"/>
                  </a:cubicBezTo>
                  <a:cubicBezTo>
                    <a:pt x="9581" y="-340"/>
                    <a:pt x="13086" y="4326"/>
                    <a:pt x="13677" y="104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1" name="Google Shape;5821;p45"/>
            <p:cNvSpPr/>
            <p:nvPr/>
          </p:nvSpPr>
          <p:spPr>
            <a:xfrm>
              <a:off x="-3747460" y="-2618481"/>
              <a:ext cx="22504" cy="15597"/>
            </a:xfrm>
            <a:custGeom>
              <a:rect b="b" l="l" r="r" t="t"/>
              <a:pathLst>
                <a:path extrusionOk="0" h="14854" w="21432">
                  <a:moveTo>
                    <a:pt x="8436" y="988"/>
                  </a:moveTo>
                  <a:cubicBezTo>
                    <a:pt x="2651" y="3036"/>
                    <a:pt x="-1002" y="7575"/>
                    <a:pt x="244" y="11122"/>
                  </a:cubicBezTo>
                  <a:cubicBezTo>
                    <a:pt x="1510" y="14670"/>
                    <a:pt x="7212" y="15915"/>
                    <a:pt x="12997" y="13867"/>
                  </a:cubicBezTo>
                  <a:cubicBezTo>
                    <a:pt x="18782" y="11819"/>
                    <a:pt x="22435" y="7280"/>
                    <a:pt x="21189" y="3732"/>
                  </a:cubicBezTo>
                  <a:cubicBezTo>
                    <a:pt x="19923" y="185"/>
                    <a:pt x="14221" y="-1061"/>
                    <a:pt x="8436" y="988"/>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2" name="Google Shape;5822;p45"/>
            <p:cNvSpPr/>
            <p:nvPr/>
          </p:nvSpPr>
          <p:spPr>
            <a:xfrm>
              <a:off x="-4031199" y="-2171546"/>
              <a:ext cx="14443" cy="23252"/>
            </a:xfrm>
            <a:custGeom>
              <a:rect b="b" l="l" r="r" t="t"/>
              <a:pathLst>
                <a:path extrusionOk="0" h="22145" w="13755">
                  <a:moveTo>
                    <a:pt x="79" y="11717"/>
                  </a:moveTo>
                  <a:cubicBezTo>
                    <a:pt x="-491" y="5615"/>
                    <a:pt x="2085" y="378"/>
                    <a:pt x="5822" y="19"/>
                  </a:cubicBezTo>
                  <a:cubicBezTo>
                    <a:pt x="9559" y="-339"/>
                    <a:pt x="13085" y="4327"/>
                    <a:pt x="13677" y="10429"/>
                  </a:cubicBezTo>
                  <a:cubicBezTo>
                    <a:pt x="14247" y="16531"/>
                    <a:pt x="11671" y="21767"/>
                    <a:pt x="7934" y="22126"/>
                  </a:cubicBezTo>
                  <a:cubicBezTo>
                    <a:pt x="4175" y="22485"/>
                    <a:pt x="670" y="17819"/>
                    <a:pt x="79" y="11717"/>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3" name="Google Shape;5823;p45"/>
            <p:cNvSpPr/>
            <p:nvPr/>
          </p:nvSpPr>
          <p:spPr>
            <a:xfrm>
              <a:off x="-4113550" y="-2217724"/>
              <a:ext cx="22504" cy="15602"/>
            </a:xfrm>
            <a:custGeom>
              <a:rect b="b" l="l" r="r" t="t"/>
              <a:pathLst>
                <a:path extrusionOk="0" h="14859" w="21432">
                  <a:moveTo>
                    <a:pt x="12997" y="13872"/>
                  </a:moveTo>
                  <a:cubicBezTo>
                    <a:pt x="18782" y="11824"/>
                    <a:pt x="22435" y="7284"/>
                    <a:pt x="21189" y="3737"/>
                  </a:cubicBezTo>
                  <a:cubicBezTo>
                    <a:pt x="19922" y="169"/>
                    <a:pt x="14222" y="-1056"/>
                    <a:pt x="8436" y="992"/>
                  </a:cubicBezTo>
                  <a:cubicBezTo>
                    <a:pt x="2651" y="3040"/>
                    <a:pt x="-1002" y="7580"/>
                    <a:pt x="244" y="11127"/>
                  </a:cubicBezTo>
                  <a:cubicBezTo>
                    <a:pt x="1489" y="14674"/>
                    <a:pt x="7211" y="15920"/>
                    <a:pt x="12997" y="13872"/>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4" name="Google Shape;5824;p45"/>
            <p:cNvSpPr/>
            <p:nvPr/>
          </p:nvSpPr>
          <p:spPr>
            <a:xfrm>
              <a:off x="-3687902" y="-2382785"/>
              <a:ext cx="23252" cy="14443"/>
            </a:xfrm>
            <a:custGeom>
              <a:rect b="b" l="l" r="r" t="t"/>
              <a:pathLst>
                <a:path extrusionOk="0" h="13755" w="22145">
                  <a:moveTo>
                    <a:pt x="11717" y="13677"/>
                  </a:moveTo>
                  <a:cubicBezTo>
                    <a:pt x="5615" y="14247"/>
                    <a:pt x="378" y="11671"/>
                    <a:pt x="19" y="7934"/>
                  </a:cubicBezTo>
                  <a:cubicBezTo>
                    <a:pt x="-340" y="4175"/>
                    <a:pt x="4327" y="670"/>
                    <a:pt x="10429" y="79"/>
                  </a:cubicBezTo>
                  <a:cubicBezTo>
                    <a:pt x="16531" y="-491"/>
                    <a:pt x="21768" y="2085"/>
                    <a:pt x="22126" y="5822"/>
                  </a:cubicBezTo>
                  <a:cubicBezTo>
                    <a:pt x="22485" y="9559"/>
                    <a:pt x="17819" y="13085"/>
                    <a:pt x="11717" y="1367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5" name="Google Shape;5825;p45"/>
            <p:cNvSpPr/>
            <p:nvPr/>
          </p:nvSpPr>
          <p:spPr>
            <a:xfrm>
              <a:off x="-3734053" y="-2311759"/>
              <a:ext cx="15597" cy="22504"/>
            </a:xfrm>
            <a:custGeom>
              <a:rect b="b" l="l" r="r" t="t"/>
              <a:pathLst>
                <a:path extrusionOk="0" h="21432" w="14854">
                  <a:moveTo>
                    <a:pt x="13867" y="8436"/>
                  </a:moveTo>
                  <a:cubicBezTo>
                    <a:pt x="11819" y="2651"/>
                    <a:pt x="7279" y="-1002"/>
                    <a:pt x="3732" y="244"/>
                  </a:cubicBezTo>
                  <a:cubicBezTo>
                    <a:pt x="185" y="1489"/>
                    <a:pt x="-1061" y="7211"/>
                    <a:pt x="987" y="12997"/>
                  </a:cubicBezTo>
                  <a:cubicBezTo>
                    <a:pt x="3035" y="18782"/>
                    <a:pt x="7575" y="22435"/>
                    <a:pt x="11122" y="21189"/>
                  </a:cubicBezTo>
                  <a:cubicBezTo>
                    <a:pt x="14669" y="19943"/>
                    <a:pt x="15915" y="14221"/>
                    <a:pt x="13867" y="84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6" name="Google Shape;5826;p45"/>
            <p:cNvSpPr/>
            <p:nvPr/>
          </p:nvSpPr>
          <p:spPr>
            <a:xfrm>
              <a:off x="-4110011" y="-2542022"/>
              <a:ext cx="23253" cy="14444"/>
            </a:xfrm>
            <a:custGeom>
              <a:rect b="b" l="l" r="r" t="t"/>
              <a:pathLst>
                <a:path extrusionOk="0" h="13756" w="22146">
                  <a:moveTo>
                    <a:pt x="10429" y="79"/>
                  </a:moveTo>
                  <a:cubicBezTo>
                    <a:pt x="16531" y="-491"/>
                    <a:pt x="21767" y="2085"/>
                    <a:pt x="22127" y="5822"/>
                  </a:cubicBezTo>
                  <a:cubicBezTo>
                    <a:pt x="22486" y="9559"/>
                    <a:pt x="17819" y="13086"/>
                    <a:pt x="11717" y="13677"/>
                  </a:cubicBezTo>
                  <a:cubicBezTo>
                    <a:pt x="5615" y="14247"/>
                    <a:pt x="379" y="11671"/>
                    <a:pt x="19" y="7934"/>
                  </a:cubicBezTo>
                  <a:cubicBezTo>
                    <a:pt x="-339" y="4176"/>
                    <a:pt x="4327" y="670"/>
                    <a:pt x="10429" y="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7" name="Google Shape;5827;p45"/>
            <p:cNvSpPr/>
            <p:nvPr/>
          </p:nvSpPr>
          <p:spPr>
            <a:xfrm>
              <a:off x="-4056204" y="-2624373"/>
              <a:ext cx="15597" cy="22504"/>
            </a:xfrm>
            <a:custGeom>
              <a:rect b="b" l="l" r="r" t="t"/>
              <a:pathLst>
                <a:path extrusionOk="0" h="21432" w="14854">
                  <a:moveTo>
                    <a:pt x="988" y="12996"/>
                  </a:moveTo>
                  <a:cubicBezTo>
                    <a:pt x="3036" y="18782"/>
                    <a:pt x="7575" y="22435"/>
                    <a:pt x="11122" y="21189"/>
                  </a:cubicBezTo>
                  <a:cubicBezTo>
                    <a:pt x="14670" y="19922"/>
                    <a:pt x="15915" y="14221"/>
                    <a:pt x="13867" y="8436"/>
                  </a:cubicBezTo>
                  <a:cubicBezTo>
                    <a:pt x="11819" y="2651"/>
                    <a:pt x="7280" y="-1002"/>
                    <a:pt x="3732" y="244"/>
                  </a:cubicBezTo>
                  <a:cubicBezTo>
                    <a:pt x="185" y="1489"/>
                    <a:pt x="-1061" y="7211"/>
                    <a:pt x="988" y="1299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8" name="Google Shape;5828;p45"/>
            <p:cNvSpPr/>
            <p:nvPr/>
          </p:nvSpPr>
          <p:spPr>
            <a:xfrm>
              <a:off x="-4109495" y="-2598313"/>
              <a:ext cx="32284" cy="26625"/>
            </a:xfrm>
            <a:custGeom>
              <a:rect b="b" l="l" r="r" t="t"/>
              <a:pathLst>
                <a:path extrusionOk="0" h="25357" w="30747">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09"/>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29" name="Google Shape;5829;p45"/>
            <p:cNvSpPr/>
            <p:nvPr/>
          </p:nvSpPr>
          <p:spPr>
            <a:xfrm>
              <a:off x="-3696940" y="-2334929"/>
              <a:ext cx="32285" cy="26625"/>
            </a:xfrm>
            <a:custGeom>
              <a:rect b="b" l="l" r="r" t="t"/>
              <a:pathLst>
                <a:path extrusionOk="0" h="25357" w="30748">
                  <a:moveTo>
                    <a:pt x="21001" y="3885"/>
                  </a:moveTo>
                  <a:cubicBezTo>
                    <a:pt x="28898" y="8931"/>
                    <a:pt x="32783" y="16955"/>
                    <a:pt x="29679" y="21811"/>
                  </a:cubicBezTo>
                  <a:cubicBezTo>
                    <a:pt x="26575" y="26667"/>
                    <a:pt x="17665" y="26520"/>
                    <a:pt x="9747" y="21473"/>
                  </a:cubicBezTo>
                  <a:cubicBezTo>
                    <a:pt x="1850" y="16427"/>
                    <a:pt x="-2035" y="8403"/>
                    <a:pt x="1069" y="3547"/>
                  </a:cubicBezTo>
                  <a:cubicBezTo>
                    <a:pt x="4173" y="-1310"/>
                    <a:pt x="13083" y="-1162"/>
                    <a:pt x="21001" y="38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0" name="Google Shape;5830;p45"/>
            <p:cNvSpPr/>
            <p:nvPr/>
          </p:nvSpPr>
          <p:spPr>
            <a:xfrm>
              <a:off x="-4092100" y="-2177968"/>
              <a:ext cx="26625" cy="32285"/>
            </a:xfrm>
            <a:custGeom>
              <a:rect b="b" l="l" r="r" t="t"/>
              <a:pathLst>
                <a:path extrusionOk="0" h="30748" w="25357">
                  <a:moveTo>
                    <a:pt x="21473" y="21001"/>
                  </a:moveTo>
                  <a:cubicBezTo>
                    <a:pt x="16427" y="28898"/>
                    <a:pt x="8403" y="32783"/>
                    <a:pt x="3547" y="29679"/>
                  </a:cubicBezTo>
                  <a:cubicBezTo>
                    <a:pt x="-1309" y="26575"/>
                    <a:pt x="-1162" y="17665"/>
                    <a:pt x="3885" y="9747"/>
                  </a:cubicBezTo>
                  <a:cubicBezTo>
                    <a:pt x="8931" y="1850"/>
                    <a:pt x="16955" y="-2035"/>
                    <a:pt x="21811" y="1069"/>
                  </a:cubicBezTo>
                  <a:cubicBezTo>
                    <a:pt x="26667" y="4173"/>
                    <a:pt x="26520" y="13083"/>
                    <a:pt x="21473" y="21001"/>
                  </a:cubicBezTo>
                  <a:close/>
                </a:path>
              </a:pathLst>
            </a:custGeom>
            <a:solidFill>
              <a:srgbClr val="DF95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1" name="Google Shape;5831;p45"/>
            <p:cNvSpPr/>
            <p:nvPr/>
          </p:nvSpPr>
          <p:spPr>
            <a:xfrm>
              <a:off x="-3850119" y="-2627079"/>
              <a:ext cx="73604" cy="105451"/>
            </a:xfrm>
            <a:custGeom>
              <a:rect b="b" l="l" r="r" t="t"/>
              <a:pathLst>
                <a:path extrusionOk="0" h="100430" w="70099">
                  <a:moveTo>
                    <a:pt x="67765" y="22816"/>
                  </a:moveTo>
                  <a:cubicBezTo>
                    <a:pt x="63352" y="29721"/>
                    <a:pt x="7630" y="104656"/>
                    <a:pt x="726" y="100243"/>
                  </a:cubicBezTo>
                  <a:cubicBezTo>
                    <a:pt x="-6179" y="95830"/>
                    <a:pt x="38331" y="13758"/>
                    <a:pt x="42744" y="6854"/>
                  </a:cubicBezTo>
                  <a:cubicBezTo>
                    <a:pt x="47157" y="-51"/>
                    <a:pt x="56321" y="-2078"/>
                    <a:pt x="63246" y="2335"/>
                  </a:cubicBezTo>
                  <a:cubicBezTo>
                    <a:pt x="70151" y="6748"/>
                    <a:pt x="72178" y="15912"/>
                    <a:pt x="67765" y="228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2" name="Google Shape;5832;p45"/>
            <p:cNvSpPr/>
            <p:nvPr/>
          </p:nvSpPr>
          <p:spPr>
            <a:xfrm>
              <a:off x="-4062209" y="-2573010"/>
              <a:ext cx="105451" cy="73604"/>
            </a:xfrm>
            <a:custGeom>
              <a:rect b="b" l="l" r="r" t="t"/>
              <a:pathLst>
                <a:path extrusionOk="0" h="70099" w="100430">
                  <a:moveTo>
                    <a:pt x="22816" y="2335"/>
                  </a:moveTo>
                  <a:cubicBezTo>
                    <a:pt x="29721" y="6748"/>
                    <a:pt x="104656" y="62469"/>
                    <a:pt x="100243" y="69374"/>
                  </a:cubicBezTo>
                  <a:cubicBezTo>
                    <a:pt x="95830" y="76278"/>
                    <a:pt x="13758" y="31769"/>
                    <a:pt x="6854" y="27356"/>
                  </a:cubicBezTo>
                  <a:cubicBezTo>
                    <a:pt x="-51" y="22943"/>
                    <a:pt x="-2078" y="13779"/>
                    <a:pt x="2335" y="6853"/>
                  </a:cubicBezTo>
                  <a:cubicBezTo>
                    <a:pt x="6748" y="-51"/>
                    <a:pt x="15912" y="-2078"/>
                    <a:pt x="22837" y="23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3" name="Google Shape;5833;p45"/>
            <p:cNvSpPr/>
            <p:nvPr/>
          </p:nvSpPr>
          <p:spPr>
            <a:xfrm>
              <a:off x="-3813729" y="-2412622"/>
              <a:ext cx="105474" cy="73604"/>
            </a:xfrm>
            <a:custGeom>
              <a:rect b="b" l="l" r="r" t="t"/>
              <a:pathLst>
                <a:path extrusionOk="0" h="70099" w="100451">
                  <a:moveTo>
                    <a:pt x="93577" y="42744"/>
                  </a:moveTo>
                  <a:cubicBezTo>
                    <a:pt x="86672" y="38331"/>
                    <a:pt x="4600" y="-6179"/>
                    <a:pt x="187" y="726"/>
                  </a:cubicBezTo>
                  <a:cubicBezTo>
                    <a:pt x="-4226" y="7630"/>
                    <a:pt x="70710" y="63351"/>
                    <a:pt x="77614" y="67765"/>
                  </a:cubicBezTo>
                  <a:cubicBezTo>
                    <a:pt x="84519" y="72177"/>
                    <a:pt x="93703" y="70150"/>
                    <a:pt x="98116" y="63246"/>
                  </a:cubicBezTo>
                  <a:cubicBezTo>
                    <a:pt x="102529" y="56341"/>
                    <a:pt x="100502" y="47157"/>
                    <a:pt x="93598" y="427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4" name="Google Shape;5834;p45"/>
            <p:cNvSpPr/>
            <p:nvPr/>
          </p:nvSpPr>
          <p:spPr>
            <a:xfrm>
              <a:off x="-4064431" y="-2354120"/>
              <a:ext cx="108428" cy="162337"/>
            </a:xfrm>
            <a:custGeom>
              <a:rect b="b" l="l" r="r" t="t"/>
              <a:pathLst>
                <a:path extrusionOk="0" h="154607" w="103265">
                  <a:moveTo>
                    <a:pt x="5149" y="125519"/>
                  </a:moveTo>
                  <a:cubicBezTo>
                    <a:pt x="12033" y="114729"/>
                    <a:pt x="95900" y="-4293"/>
                    <a:pt x="102804" y="120"/>
                  </a:cubicBezTo>
                  <a:cubicBezTo>
                    <a:pt x="109708" y="4533"/>
                    <a:pt x="37053" y="130692"/>
                    <a:pt x="30170" y="141481"/>
                  </a:cubicBezTo>
                  <a:cubicBezTo>
                    <a:pt x="23287" y="152271"/>
                    <a:pt x="12096" y="157444"/>
                    <a:pt x="5191" y="153031"/>
                  </a:cubicBezTo>
                  <a:cubicBezTo>
                    <a:pt x="-1713" y="148618"/>
                    <a:pt x="-1734" y="136308"/>
                    <a:pt x="5149" y="12551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5" name="Google Shape;5835;p45"/>
            <p:cNvSpPr/>
            <p:nvPr/>
          </p:nvSpPr>
          <p:spPr>
            <a:xfrm>
              <a:off x="-5455651" y="-5282828"/>
              <a:ext cx="2132354" cy="2502558"/>
            </a:xfrm>
            <a:custGeom>
              <a:rect b="b" l="l" r="r" t="t"/>
              <a:pathLst>
                <a:path extrusionOk="0" h="2383389" w="2030813">
                  <a:moveTo>
                    <a:pt x="2030725" y="1785039"/>
                  </a:moveTo>
                  <a:cubicBezTo>
                    <a:pt x="2028466" y="1620621"/>
                    <a:pt x="1893375" y="1492413"/>
                    <a:pt x="1780434" y="1413783"/>
                  </a:cubicBezTo>
                  <a:cubicBezTo>
                    <a:pt x="1723699" y="1374298"/>
                    <a:pt x="1662403" y="1337559"/>
                    <a:pt x="1603114" y="1302023"/>
                  </a:cubicBezTo>
                  <a:cubicBezTo>
                    <a:pt x="1445515" y="1207599"/>
                    <a:pt x="1282553" y="1109944"/>
                    <a:pt x="1191275" y="951628"/>
                  </a:cubicBezTo>
                  <a:cubicBezTo>
                    <a:pt x="1126559" y="839383"/>
                    <a:pt x="1102847" y="704165"/>
                    <a:pt x="1079917" y="573403"/>
                  </a:cubicBezTo>
                  <a:cubicBezTo>
                    <a:pt x="1047822" y="390425"/>
                    <a:pt x="1017523" y="217602"/>
                    <a:pt x="885156" y="99572"/>
                  </a:cubicBezTo>
                  <a:cubicBezTo>
                    <a:pt x="795694" y="19801"/>
                    <a:pt x="671879" y="-13729"/>
                    <a:pt x="536513" y="5126"/>
                  </a:cubicBezTo>
                  <a:cubicBezTo>
                    <a:pt x="408411" y="22968"/>
                    <a:pt x="286749" y="86143"/>
                    <a:pt x="202693" y="178456"/>
                  </a:cubicBezTo>
                  <a:cubicBezTo>
                    <a:pt x="20685" y="378326"/>
                    <a:pt x="-75238" y="752940"/>
                    <a:pt x="72099" y="992062"/>
                  </a:cubicBezTo>
                  <a:cubicBezTo>
                    <a:pt x="274798" y="1321047"/>
                    <a:pt x="541771" y="1449023"/>
                    <a:pt x="879772" y="1611035"/>
                  </a:cubicBezTo>
                  <a:lnTo>
                    <a:pt x="894489" y="1618087"/>
                  </a:lnTo>
                  <a:cubicBezTo>
                    <a:pt x="1040644" y="1688166"/>
                    <a:pt x="1175734" y="1778789"/>
                    <a:pt x="1296024" y="1887424"/>
                  </a:cubicBezTo>
                  <a:cubicBezTo>
                    <a:pt x="1309622" y="1899712"/>
                    <a:pt x="1323325" y="1912487"/>
                    <a:pt x="1336585" y="1924838"/>
                  </a:cubicBezTo>
                  <a:cubicBezTo>
                    <a:pt x="1395220" y="1979504"/>
                    <a:pt x="1455861" y="2036028"/>
                    <a:pt x="1529234" y="2070930"/>
                  </a:cubicBezTo>
                  <a:cubicBezTo>
                    <a:pt x="1549018" y="2080347"/>
                    <a:pt x="1569542" y="2087948"/>
                    <a:pt x="1590466" y="2093734"/>
                  </a:cubicBezTo>
                  <a:cubicBezTo>
                    <a:pt x="1644034" y="2108556"/>
                    <a:pt x="1700241" y="2111407"/>
                    <a:pt x="1753745" y="2102560"/>
                  </a:cubicBezTo>
                  <a:cubicBezTo>
                    <a:pt x="1756004" y="2139679"/>
                    <a:pt x="1756004" y="2176080"/>
                    <a:pt x="1749163" y="2212841"/>
                  </a:cubicBezTo>
                  <a:cubicBezTo>
                    <a:pt x="1742174" y="2250404"/>
                    <a:pt x="1729906" y="2286404"/>
                    <a:pt x="1712402" y="2320377"/>
                  </a:cubicBezTo>
                  <a:cubicBezTo>
                    <a:pt x="1702584" y="2339444"/>
                    <a:pt x="1691372" y="2357961"/>
                    <a:pt x="1678324" y="2375022"/>
                  </a:cubicBezTo>
                  <a:cubicBezTo>
                    <a:pt x="1673868" y="2380871"/>
                    <a:pt x="1683835" y="2386888"/>
                    <a:pt x="1688205" y="2380934"/>
                  </a:cubicBezTo>
                  <a:cubicBezTo>
                    <a:pt x="1734678" y="2317569"/>
                    <a:pt x="1762508" y="2242359"/>
                    <a:pt x="1766815" y="2163686"/>
                  </a:cubicBezTo>
                  <a:cubicBezTo>
                    <a:pt x="1767955" y="2142762"/>
                    <a:pt x="1767702" y="2121457"/>
                    <a:pt x="1764640" y="2100701"/>
                  </a:cubicBezTo>
                  <a:cubicBezTo>
                    <a:pt x="1798529" y="2094029"/>
                    <a:pt x="1831172" y="2082586"/>
                    <a:pt x="1861176" y="2066327"/>
                  </a:cubicBezTo>
                  <a:cubicBezTo>
                    <a:pt x="1964173" y="2010521"/>
                    <a:pt x="2032330" y="1897495"/>
                    <a:pt x="2030788" y="1785060"/>
                  </a:cubicBezTo>
                  <a:close/>
                  <a:moveTo>
                    <a:pt x="1856298" y="2057417"/>
                  </a:moveTo>
                  <a:cubicBezTo>
                    <a:pt x="1760565" y="2109274"/>
                    <a:pt x="1636897" y="2110963"/>
                    <a:pt x="1533541" y="2061787"/>
                  </a:cubicBezTo>
                  <a:cubicBezTo>
                    <a:pt x="1461562" y="2027561"/>
                    <a:pt x="1401512" y="1971565"/>
                    <a:pt x="1343447" y="1917427"/>
                  </a:cubicBezTo>
                  <a:cubicBezTo>
                    <a:pt x="1330166" y="1905033"/>
                    <a:pt x="1316421" y="1892238"/>
                    <a:pt x="1302760" y="1879907"/>
                  </a:cubicBezTo>
                  <a:cubicBezTo>
                    <a:pt x="1181752" y="1770618"/>
                    <a:pt x="1045859" y="1679445"/>
                    <a:pt x="898817" y="1608944"/>
                  </a:cubicBezTo>
                  <a:lnTo>
                    <a:pt x="884101" y="1601892"/>
                  </a:lnTo>
                  <a:cubicBezTo>
                    <a:pt x="547598" y="1440598"/>
                    <a:pt x="281809" y="1313193"/>
                    <a:pt x="80672" y="986741"/>
                  </a:cubicBezTo>
                  <a:cubicBezTo>
                    <a:pt x="-64259" y="751504"/>
                    <a:pt x="30609" y="382401"/>
                    <a:pt x="210146" y="185255"/>
                  </a:cubicBezTo>
                  <a:cubicBezTo>
                    <a:pt x="292640" y="94673"/>
                    <a:pt x="412106" y="32660"/>
                    <a:pt x="537906" y="15135"/>
                  </a:cubicBezTo>
                  <a:cubicBezTo>
                    <a:pt x="670274" y="-3298"/>
                    <a:pt x="791218" y="29366"/>
                    <a:pt x="878421" y="107131"/>
                  </a:cubicBezTo>
                  <a:cubicBezTo>
                    <a:pt x="1008170" y="222817"/>
                    <a:pt x="1038173" y="393951"/>
                    <a:pt x="1069951" y="575156"/>
                  </a:cubicBezTo>
                  <a:cubicBezTo>
                    <a:pt x="1093029" y="706784"/>
                    <a:pt x="1116910" y="842909"/>
                    <a:pt x="1182512" y="956695"/>
                  </a:cubicBezTo>
                  <a:cubicBezTo>
                    <a:pt x="1275100" y="1117292"/>
                    <a:pt x="1439202" y="1215623"/>
                    <a:pt x="1597898" y="1310723"/>
                  </a:cubicBezTo>
                  <a:cubicBezTo>
                    <a:pt x="1657040" y="1346153"/>
                    <a:pt x="1718209" y="1382807"/>
                    <a:pt x="1774648" y="1422102"/>
                  </a:cubicBezTo>
                  <a:cubicBezTo>
                    <a:pt x="1885626" y="1499359"/>
                    <a:pt x="2018394" y="1625075"/>
                    <a:pt x="2020612" y="1785187"/>
                  </a:cubicBezTo>
                  <a:cubicBezTo>
                    <a:pt x="2022111" y="1893969"/>
                    <a:pt x="1956064" y="2003385"/>
                    <a:pt x="1856298" y="205743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6" name="Google Shape;5836;p45"/>
            <p:cNvSpPr/>
            <p:nvPr/>
          </p:nvSpPr>
          <p:spPr>
            <a:xfrm>
              <a:off x="-5503724" y="-5326822"/>
              <a:ext cx="2224023" cy="2297961"/>
            </a:xfrm>
            <a:custGeom>
              <a:rect b="b" l="l" r="r" t="t"/>
              <a:pathLst>
                <a:path extrusionOk="0" h="2188534" w="2118117">
                  <a:moveTo>
                    <a:pt x="1598269" y="2171405"/>
                  </a:moveTo>
                  <a:lnTo>
                    <a:pt x="1598269" y="2171405"/>
                  </a:lnTo>
                  <a:cubicBezTo>
                    <a:pt x="1571897" y="2162283"/>
                    <a:pt x="1557940" y="2133504"/>
                    <a:pt x="1567062" y="2107132"/>
                  </a:cubicBezTo>
                  <a:lnTo>
                    <a:pt x="1567062" y="2107132"/>
                  </a:lnTo>
                  <a:cubicBezTo>
                    <a:pt x="1576183" y="2080760"/>
                    <a:pt x="1604984" y="2066761"/>
                    <a:pt x="1631334" y="2075883"/>
                  </a:cubicBezTo>
                  <a:lnTo>
                    <a:pt x="1631334" y="2075883"/>
                  </a:lnTo>
                  <a:cubicBezTo>
                    <a:pt x="1657706" y="2085004"/>
                    <a:pt x="1671705" y="2113846"/>
                    <a:pt x="1662563" y="2140218"/>
                  </a:cubicBezTo>
                  <a:lnTo>
                    <a:pt x="1662563" y="2140218"/>
                  </a:lnTo>
                  <a:cubicBezTo>
                    <a:pt x="1653779" y="2165535"/>
                    <a:pt x="1626858" y="2179428"/>
                    <a:pt x="1601394" y="2172376"/>
                  </a:cubicBezTo>
                  <a:lnTo>
                    <a:pt x="1601394" y="2172376"/>
                  </a:lnTo>
                  <a:cubicBezTo>
                    <a:pt x="1600317" y="2172080"/>
                    <a:pt x="1599303" y="2171806"/>
                    <a:pt x="1598248" y="2171405"/>
                  </a:cubicBezTo>
                  <a:close/>
                  <a:moveTo>
                    <a:pt x="1758190" y="2147524"/>
                  </a:moveTo>
                  <a:cubicBezTo>
                    <a:pt x="1752933" y="2120117"/>
                    <a:pt x="1770859" y="2093597"/>
                    <a:pt x="1798266" y="2088340"/>
                  </a:cubicBezTo>
                  <a:lnTo>
                    <a:pt x="1798266" y="2088340"/>
                  </a:lnTo>
                  <a:cubicBezTo>
                    <a:pt x="1825673" y="2083082"/>
                    <a:pt x="1852171" y="2101051"/>
                    <a:pt x="1857429" y="2128458"/>
                  </a:cubicBezTo>
                  <a:lnTo>
                    <a:pt x="1857429" y="2128458"/>
                  </a:lnTo>
                  <a:cubicBezTo>
                    <a:pt x="1862687" y="2155864"/>
                    <a:pt x="1844718" y="2182363"/>
                    <a:pt x="1817311" y="2187621"/>
                  </a:cubicBezTo>
                  <a:lnTo>
                    <a:pt x="1817311" y="2187621"/>
                  </a:lnTo>
                  <a:cubicBezTo>
                    <a:pt x="1809456" y="2189120"/>
                    <a:pt x="1801644" y="2188740"/>
                    <a:pt x="1794381" y="2186734"/>
                  </a:cubicBezTo>
                  <a:lnTo>
                    <a:pt x="1794381" y="2186734"/>
                  </a:lnTo>
                  <a:cubicBezTo>
                    <a:pt x="1776412" y="2181772"/>
                    <a:pt x="1761906" y="2167055"/>
                    <a:pt x="1758190" y="2147524"/>
                  </a:cubicBezTo>
                  <a:close/>
                  <a:moveTo>
                    <a:pt x="1416536" y="2059265"/>
                  </a:moveTo>
                  <a:cubicBezTo>
                    <a:pt x="1395401" y="2041044"/>
                    <a:pt x="1393078" y="2009097"/>
                    <a:pt x="1411342" y="1987982"/>
                  </a:cubicBezTo>
                  <a:lnTo>
                    <a:pt x="1411342" y="1987982"/>
                  </a:lnTo>
                  <a:cubicBezTo>
                    <a:pt x="1429564" y="1966847"/>
                    <a:pt x="1461510" y="1964524"/>
                    <a:pt x="1482625" y="1982788"/>
                  </a:cubicBezTo>
                  <a:lnTo>
                    <a:pt x="1482625" y="1982788"/>
                  </a:lnTo>
                  <a:cubicBezTo>
                    <a:pt x="1503760" y="2001010"/>
                    <a:pt x="1506104" y="2032914"/>
                    <a:pt x="1487840" y="2054029"/>
                  </a:cubicBezTo>
                  <a:lnTo>
                    <a:pt x="1487840" y="2054029"/>
                  </a:lnTo>
                  <a:cubicBezTo>
                    <a:pt x="1474644" y="2069316"/>
                    <a:pt x="1454310" y="2074742"/>
                    <a:pt x="1436088" y="2069717"/>
                  </a:cubicBezTo>
                  <a:lnTo>
                    <a:pt x="1436088" y="2069717"/>
                  </a:lnTo>
                  <a:cubicBezTo>
                    <a:pt x="1429078" y="2067774"/>
                    <a:pt x="1422427" y="2064312"/>
                    <a:pt x="1416536" y="2059265"/>
                  </a:cubicBezTo>
                  <a:close/>
                  <a:moveTo>
                    <a:pt x="1271669" y="1928418"/>
                  </a:moveTo>
                  <a:cubicBezTo>
                    <a:pt x="1250386" y="1910365"/>
                    <a:pt x="1247726" y="1878483"/>
                    <a:pt x="1265778" y="1857199"/>
                  </a:cubicBezTo>
                  <a:lnTo>
                    <a:pt x="1265778" y="1857199"/>
                  </a:lnTo>
                  <a:cubicBezTo>
                    <a:pt x="1283789" y="1835852"/>
                    <a:pt x="1315672" y="1833234"/>
                    <a:pt x="1336998" y="1851266"/>
                  </a:cubicBezTo>
                  <a:lnTo>
                    <a:pt x="1336998" y="1851266"/>
                  </a:lnTo>
                  <a:cubicBezTo>
                    <a:pt x="1358281" y="1869319"/>
                    <a:pt x="1360942" y="1901202"/>
                    <a:pt x="1342889" y="1922485"/>
                  </a:cubicBezTo>
                  <a:lnTo>
                    <a:pt x="1342889" y="1922485"/>
                  </a:lnTo>
                  <a:cubicBezTo>
                    <a:pt x="1329777" y="1938047"/>
                    <a:pt x="1309253" y="1943642"/>
                    <a:pt x="1290820" y="1938554"/>
                  </a:cubicBezTo>
                  <a:lnTo>
                    <a:pt x="1290820" y="1938554"/>
                  </a:lnTo>
                  <a:cubicBezTo>
                    <a:pt x="1284000" y="1936674"/>
                    <a:pt x="1277434" y="1933317"/>
                    <a:pt x="1271648" y="1928418"/>
                  </a:cubicBezTo>
                  <a:close/>
                  <a:moveTo>
                    <a:pt x="1942753" y="2084096"/>
                  </a:moveTo>
                  <a:cubicBezTo>
                    <a:pt x="1922968" y="2064417"/>
                    <a:pt x="1922863" y="2032386"/>
                    <a:pt x="1942499" y="2012602"/>
                  </a:cubicBezTo>
                  <a:lnTo>
                    <a:pt x="1942499" y="2012602"/>
                  </a:lnTo>
                  <a:cubicBezTo>
                    <a:pt x="1962178" y="1992818"/>
                    <a:pt x="1994209" y="1992712"/>
                    <a:pt x="2013993" y="2012349"/>
                  </a:cubicBezTo>
                  <a:lnTo>
                    <a:pt x="2013993" y="2012349"/>
                  </a:lnTo>
                  <a:cubicBezTo>
                    <a:pt x="2033819" y="2032049"/>
                    <a:pt x="2033883" y="2064058"/>
                    <a:pt x="2014246" y="2083843"/>
                  </a:cubicBezTo>
                  <a:lnTo>
                    <a:pt x="2014246" y="2083843"/>
                  </a:lnTo>
                  <a:cubicBezTo>
                    <a:pt x="2000881" y="2097292"/>
                    <a:pt x="1981899" y="2101642"/>
                    <a:pt x="1964860" y="2096913"/>
                  </a:cubicBezTo>
                  <a:lnTo>
                    <a:pt x="1964860" y="2096913"/>
                  </a:lnTo>
                  <a:cubicBezTo>
                    <a:pt x="1956773" y="2094674"/>
                    <a:pt x="1949150" y="2090409"/>
                    <a:pt x="1942753" y="2084096"/>
                  </a:cubicBezTo>
                  <a:close/>
                  <a:moveTo>
                    <a:pt x="1119983" y="1814379"/>
                  </a:moveTo>
                  <a:lnTo>
                    <a:pt x="1119983" y="1814379"/>
                  </a:lnTo>
                  <a:cubicBezTo>
                    <a:pt x="1096736" y="1798923"/>
                    <a:pt x="1090401" y="1767547"/>
                    <a:pt x="1105857" y="1744300"/>
                  </a:cubicBezTo>
                  <a:lnTo>
                    <a:pt x="1105857" y="1744300"/>
                  </a:lnTo>
                  <a:cubicBezTo>
                    <a:pt x="1121334" y="1721116"/>
                    <a:pt x="1152710" y="1714782"/>
                    <a:pt x="1175936" y="1730217"/>
                  </a:cubicBezTo>
                  <a:lnTo>
                    <a:pt x="1175936" y="1730217"/>
                  </a:lnTo>
                  <a:cubicBezTo>
                    <a:pt x="1199183" y="1745672"/>
                    <a:pt x="1205517" y="1777048"/>
                    <a:pt x="1190062" y="1800296"/>
                  </a:cubicBezTo>
                  <a:lnTo>
                    <a:pt x="1190062" y="1800296"/>
                  </a:lnTo>
                  <a:cubicBezTo>
                    <a:pt x="1177625" y="1818939"/>
                    <a:pt x="1154969" y="1826668"/>
                    <a:pt x="1134509" y="1821009"/>
                  </a:cubicBezTo>
                  <a:lnTo>
                    <a:pt x="1134509" y="1821009"/>
                  </a:lnTo>
                  <a:cubicBezTo>
                    <a:pt x="1129442" y="1819615"/>
                    <a:pt x="1124543" y="1817419"/>
                    <a:pt x="1119983" y="1814379"/>
                  </a:cubicBezTo>
                  <a:close/>
                  <a:moveTo>
                    <a:pt x="956134" y="1718561"/>
                  </a:moveTo>
                  <a:cubicBezTo>
                    <a:pt x="931282" y="1705871"/>
                    <a:pt x="921401" y="1675445"/>
                    <a:pt x="934090" y="1650593"/>
                  </a:cubicBezTo>
                  <a:lnTo>
                    <a:pt x="934090" y="1650593"/>
                  </a:lnTo>
                  <a:cubicBezTo>
                    <a:pt x="946738" y="1625720"/>
                    <a:pt x="977164" y="1615839"/>
                    <a:pt x="1002058" y="1628550"/>
                  </a:cubicBezTo>
                  <a:lnTo>
                    <a:pt x="1002058" y="1628550"/>
                  </a:lnTo>
                  <a:cubicBezTo>
                    <a:pt x="1026931" y="1641197"/>
                    <a:pt x="1036812" y="1671624"/>
                    <a:pt x="1024101" y="1696517"/>
                  </a:cubicBezTo>
                  <a:lnTo>
                    <a:pt x="1024101" y="1696517"/>
                  </a:lnTo>
                  <a:cubicBezTo>
                    <a:pt x="1012995" y="1718244"/>
                    <a:pt x="988291" y="1728570"/>
                    <a:pt x="965657" y="1722256"/>
                  </a:cubicBezTo>
                  <a:lnTo>
                    <a:pt x="965657" y="1722256"/>
                  </a:lnTo>
                  <a:cubicBezTo>
                    <a:pt x="962447" y="1721369"/>
                    <a:pt x="959259" y="1720166"/>
                    <a:pt x="956134" y="1718582"/>
                  </a:cubicBezTo>
                  <a:close/>
                  <a:moveTo>
                    <a:pt x="780735" y="1633427"/>
                  </a:moveTo>
                  <a:cubicBezTo>
                    <a:pt x="755651" y="1621139"/>
                    <a:pt x="745368" y="1590861"/>
                    <a:pt x="757657" y="1565797"/>
                  </a:cubicBezTo>
                  <a:lnTo>
                    <a:pt x="757657" y="1565797"/>
                  </a:lnTo>
                  <a:cubicBezTo>
                    <a:pt x="769988" y="1540734"/>
                    <a:pt x="800266" y="1530431"/>
                    <a:pt x="825329" y="1542719"/>
                  </a:cubicBezTo>
                  <a:lnTo>
                    <a:pt x="825329" y="1542719"/>
                  </a:lnTo>
                  <a:cubicBezTo>
                    <a:pt x="850350" y="1555029"/>
                    <a:pt x="860696" y="1585328"/>
                    <a:pt x="848407" y="1610392"/>
                  </a:cubicBezTo>
                  <a:lnTo>
                    <a:pt x="848407" y="1610392"/>
                  </a:lnTo>
                  <a:cubicBezTo>
                    <a:pt x="837534" y="1632498"/>
                    <a:pt x="812555" y="1643161"/>
                    <a:pt x="789603" y="1636805"/>
                  </a:cubicBezTo>
                  <a:lnTo>
                    <a:pt x="789603" y="1636805"/>
                  </a:lnTo>
                  <a:cubicBezTo>
                    <a:pt x="786626" y="1635982"/>
                    <a:pt x="783649" y="1634842"/>
                    <a:pt x="780735" y="1633406"/>
                  </a:cubicBezTo>
                  <a:close/>
                  <a:moveTo>
                    <a:pt x="604704" y="1542023"/>
                  </a:moveTo>
                  <a:cubicBezTo>
                    <a:pt x="580380" y="1528361"/>
                    <a:pt x="571638" y="1497576"/>
                    <a:pt x="585299" y="1473210"/>
                  </a:cubicBezTo>
                  <a:lnTo>
                    <a:pt x="585299" y="1473210"/>
                  </a:lnTo>
                  <a:cubicBezTo>
                    <a:pt x="598897" y="1448865"/>
                    <a:pt x="629682" y="1440166"/>
                    <a:pt x="654069" y="1453785"/>
                  </a:cubicBezTo>
                  <a:lnTo>
                    <a:pt x="654069" y="1453785"/>
                  </a:lnTo>
                  <a:cubicBezTo>
                    <a:pt x="678414" y="1467382"/>
                    <a:pt x="687135" y="1498231"/>
                    <a:pt x="673494" y="1522555"/>
                  </a:cubicBezTo>
                  <a:lnTo>
                    <a:pt x="673494" y="1522555"/>
                  </a:lnTo>
                  <a:cubicBezTo>
                    <a:pt x="661881" y="1543311"/>
                    <a:pt x="637875" y="1552728"/>
                    <a:pt x="615957" y="1546646"/>
                  </a:cubicBezTo>
                  <a:lnTo>
                    <a:pt x="615957" y="1546646"/>
                  </a:lnTo>
                  <a:cubicBezTo>
                    <a:pt x="612115" y="1545591"/>
                    <a:pt x="608356" y="1544007"/>
                    <a:pt x="604704" y="1542023"/>
                  </a:cubicBezTo>
                  <a:close/>
                  <a:moveTo>
                    <a:pt x="2017709" y="1869024"/>
                  </a:moveTo>
                  <a:lnTo>
                    <a:pt x="2017709" y="1869024"/>
                  </a:lnTo>
                  <a:cubicBezTo>
                    <a:pt x="2022333" y="1841511"/>
                    <a:pt x="2048389" y="1822930"/>
                    <a:pt x="2075943" y="1827554"/>
                  </a:cubicBezTo>
                  <a:lnTo>
                    <a:pt x="2075943" y="1827554"/>
                  </a:lnTo>
                  <a:cubicBezTo>
                    <a:pt x="2103455" y="1832178"/>
                    <a:pt x="2122036" y="1858234"/>
                    <a:pt x="2117412" y="1885809"/>
                  </a:cubicBezTo>
                  <a:lnTo>
                    <a:pt x="2117412" y="1885809"/>
                  </a:lnTo>
                  <a:cubicBezTo>
                    <a:pt x="2112788" y="1913322"/>
                    <a:pt x="2086733" y="1931902"/>
                    <a:pt x="2059178" y="1927278"/>
                  </a:cubicBezTo>
                  <a:lnTo>
                    <a:pt x="2059178" y="1927278"/>
                  </a:lnTo>
                  <a:cubicBezTo>
                    <a:pt x="2057426" y="1926962"/>
                    <a:pt x="2055694" y="1926582"/>
                    <a:pt x="2054047" y="1926117"/>
                  </a:cubicBezTo>
                  <a:lnTo>
                    <a:pt x="2054047" y="1926117"/>
                  </a:lnTo>
                  <a:cubicBezTo>
                    <a:pt x="2029407" y="1919297"/>
                    <a:pt x="2013423" y="1894804"/>
                    <a:pt x="2017709" y="1869024"/>
                  </a:cubicBezTo>
                  <a:close/>
                  <a:moveTo>
                    <a:pt x="434351" y="1435373"/>
                  </a:moveTo>
                  <a:lnTo>
                    <a:pt x="434351" y="1435373"/>
                  </a:lnTo>
                  <a:cubicBezTo>
                    <a:pt x="411548" y="1419221"/>
                    <a:pt x="406227" y="1387696"/>
                    <a:pt x="422316" y="1364914"/>
                  </a:cubicBezTo>
                  <a:lnTo>
                    <a:pt x="422316" y="1364914"/>
                  </a:lnTo>
                  <a:cubicBezTo>
                    <a:pt x="438469" y="1342110"/>
                    <a:pt x="470056" y="1336789"/>
                    <a:pt x="492797" y="1352942"/>
                  </a:cubicBezTo>
                  <a:lnTo>
                    <a:pt x="492797" y="1352942"/>
                  </a:lnTo>
                  <a:cubicBezTo>
                    <a:pt x="515558" y="1369052"/>
                    <a:pt x="520921" y="1400640"/>
                    <a:pt x="504768" y="1423380"/>
                  </a:cubicBezTo>
                  <a:lnTo>
                    <a:pt x="504768" y="1423380"/>
                  </a:lnTo>
                  <a:cubicBezTo>
                    <a:pt x="492121" y="1441222"/>
                    <a:pt x="470014" y="1448379"/>
                    <a:pt x="450082" y="1442869"/>
                  </a:cubicBezTo>
                  <a:lnTo>
                    <a:pt x="450082" y="1442869"/>
                  </a:lnTo>
                  <a:cubicBezTo>
                    <a:pt x="444571" y="1441349"/>
                    <a:pt x="439229" y="1438878"/>
                    <a:pt x="434330" y="1435373"/>
                  </a:cubicBezTo>
                  <a:close/>
                  <a:moveTo>
                    <a:pt x="277724" y="1306110"/>
                  </a:moveTo>
                  <a:lnTo>
                    <a:pt x="277724" y="1306110"/>
                  </a:lnTo>
                  <a:cubicBezTo>
                    <a:pt x="257665" y="1286706"/>
                    <a:pt x="257074" y="1254717"/>
                    <a:pt x="276478" y="1234616"/>
                  </a:cubicBezTo>
                  <a:lnTo>
                    <a:pt x="276478" y="1234616"/>
                  </a:lnTo>
                  <a:cubicBezTo>
                    <a:pt x="295925" y="1214557"/>
                    <a:pt x="327892" y="1214029"/>
                    <a:pt x="347972" y="1233413"/>
                  </a:cubicBezTo>
                  <a:lnTo>
                    <a:pt x="347972" y="1233413"/>
                  </a:lnTo>
                  <a:cubicBezTo>
                    <a:pt x="368052" y="1252796"/>
                    <a:pt x="368580" y="1284826"/>
                    <a:pt x="349176" y="1304906"/>
                  </a:cubicBezTo>
                  <a:lnTo>
                    <a:pt x="349176" y="1304906"/>
                  </a:lnTo>
                  <a:cubicBezTo>
                    <a:pt x="335873" y="1318694"/>
                    <a:pt x="316575" y="1323255"/>
                    <a:pt x="299324" y="1318483"/>
                  </a:cubicBezTo>
                  <a:lnTo>
                    <a:pt x="299324" y="1318483"/>
                  </a:lnTo>
                  <a:cubicBezTo>
                    <a:pt x="291491" y="1316308"/>
                    <a:pt x="284016" y="1312212"/>
                    <a:pt x="277724" y="1306110"/>
                  </a:cubicBezTo>
                  <a:close/>
                  <a:moveTo>
                    <a:pt x="1991084" y="1709883"/>
                  </a:moveTo>
                  <a:lnTo>
                    <a:pt x="1991084" y="1709883"/>
                  </a:lnTo>
                  <a:cubicBezTo>
                    <a:pt x="1978774" y="1684820"/>
                    <a:pt x="1989036" y="1654521"/>
                    <a:pt x="2014078" y="1642147"/>
                  </a:cubicBezTo>
                  <a:lnTo>
                    <a:pt x="2014078" y="1642147"/>
                  </a:lnTo>
                  <a:cubicBezTo>
                    <a:pt x="2039098" y="1629817"/>
                    <a:pt x="2069398" y="1640099"/>
                    <a:pt x="2081770" y="1665120"/>
                  </a:cubicBezTo>
                  <a:lnTo>
                    <a:pt x="2081770" y="1665120"/>
                  </a:lnTo>
                  <a:cubicBezTo>
                    <a:pt x="2094102" y="1690141"/>
                    <a:pt x="2083819" y="1720440"/>
                    <a:pt x="2058798" y="1732814"/>
                  </a:cubicBezTo>
                  <a:lnTo>
                    <a:pt x="2058798" y="1732814"/>
                  </a:lnTo>
                  <a:cubicBezTo>
                    <a:pt x="2047248" y="1738536"/>
                    <a:pt x="2034516" y="1739422"/>
                    <a:pt x="2022988" y="1736234"/>
                  </a:cubicBezTo>
                  <a:lnTo>
                    <a:pt x="2022988" y="1736234"/>
                  </a:lnTo>
                  <a:cubicBezTo>
                    <a:pt x="2009601" y="1732539"/>
                    <a:pt x="1997777" y="1723333"/>
                    <a:pt x="1991105" y="1709904"/>
                  </a:cubicBezTo>
                  <a:close/>
                  <a:moveTo>
                    <a:pt x="143415" y="1152924"/>
                  </a:moveTo>
                  <a:lnTo>
                    <a:pt x="143415" y="1152924"/>
                  </a:lnTo>
                  <a:cubicBezTo>
                    <a:pt x="126797" y="1130500"/>
                    <a:pt x="131527" y="1098829"/>
                    <a:pt x="153951" y="1082211"/>
                  </a:cubicBezTo>
                  <a:lnTo>
                    <a:pt x="153951" y="1082211"/>
                  </a:lnTo>
                  <a:cubicBezTo>
                    <a:pt x="176374" y="1065594"/>
                    <a:pt x="208004" y="1070303"/>
                    <a:pt x="224621" y="1092726"/>
                  </a:cubicBezTo>
                  <a:lnTo>
                    <a:pt x="224621" y="1092726"/>
                  </a:lnTo>
                  <a:cubicBezTo>
                    <a:pt x="241238" y="1115150"/>
                    <a:pt x="236572" y="1146801"/>
                    <a:pt x="214148" y="1163397"/>
                  </a:cubicBezTo>
                  <a:lnTo>
                    <a:pt x="214148" y="1163397"/>
                  </a:lnTo>
                  <a:cubicBezTo>
                    <a:pt x="201141" y="1173067"/>
                    <a:pt x="185052" y="1175537"/>
                    <a:pt x="170525" y="1171526"/>
                  </a:cubicBezTo>
                  <a:lnTo>
                    <a:pt x="170525" y="1171526"/>
                  </a:lnTo>
                  <a:cubicBezTo>
                    <a:pt x="160053" y="1168633"/>
                    <a:pt x="150424" y="1162299"/>
                    <a:pt x="143415" y="1152903"/>
                  </a:cubicBezTo>
                  <a:close/>
                  <a:moveTo>
                    <a:pt x="1882344" y="1571266"/>
                  </a:moveTo>
                  <a:cubicBezTo>
                    <a:pt x="1861821" y="1552368"/>
                    <a:pt x="1860491" y="1520380"/>
                    <a:pt x="1879388" y="1499857"/>
                  </a:cubicBezTo>
                  <a:lnTo>
                    <a:pt x="1879388" y="1499857"/>
                  </a:lnTo>
                  <a:cubicBezTo>
                    <a:pt x="1898285" y="1479334"/>
                    <a:pt x="1930274" y="1478003"/>
                    <a:pt x="1950797" y="1496901"/>
                  </a:cubicBezTo>
                  <a:lnTo>
                    <a:pt x="1950797" y="1496901"/>
                  </a:lnTo>
                  <a:cubicBezTo>
                    <a:pt x="1971363" y="1515798"/>
                    <a:pt x="1972693" y="1547787"/>
                    <a:pt x="1953796" y="1568310"/>
                  </a:cubicBezTo>
                  <a:lnTo>
                    <a:pt x="1953796" y="1568310"/>
                  </a:lnTo>
                  <a:cubicBezTo>
                    <a:pt x="1940472" y="1582710"/>
                    <a:pt x="1920752" y="1587694"/>
                    <a:pt x="1903057" y="1582795"/>
                  </a:cubicBezTo>
                  <a:lnTo>
                    <a:pt x="1903057" y="1582795"/>
                  </a:lnTo>
                  <a:cubicBezTo>
                    <a:pt x="1895561" y="1580726"/>
                    <a:pt x="1888446" y="1576861"/>
                    <a:pt x="1882344" y="1571245"/>
                  </a:cubicBezTo>
                  <a:close/>
                  <a:moveTo>
                    <a:pt x="37504" y="972817"/>
                  </a:moveTo>
                  <a:cubicBezTo>
                    <a:pt x="27622" y="946698"/>
                    <a:pt x="40840" y="917518"/>
                    <a:pt x="66916" y="907636"/>
                  </a:cubicBezTo>
                  <a:lnTo>
                    <a:pt x="66916" y="907636"/>
                  </a:lnTo>
                  <a:cubicBezTo>
                    <a:pt x="93035" y="897776"/>
                    <a:pt x="122215" y="910930"/>
                    <a:pt x="132097" y="937049"/>
                  </a:cubicBezTo>
                  <a:lnTo>
                    <a:pt x="132097" y="937049"/>
                  </a:lnTo>
                  <a:cubicBezTo>
                    <a:pt x="141957" y="963168"/>
                    <a:pt x="128824" y="992306"/>
                    <a:pt x="102706" y="1002187"/>
                  </a:cubicBezTo>
                  <a:lnTo>
                    <a:pt x="102706" y="1002187"/>
                  </a:lnTo>
                  <a:cubicBezTo>
                    <a:pt x="92275" y="1006178"/>
                    <a:pt x="81359" y="1006410"/>
                    <a:pt x="71371" y="1003644"/>
                  </a:cubicBezTo>
                  <a:lnTo>
                    <a:pt x="71371" y="1003644"/>
                  </a:lnTo>
                  <a:cubicBezTo>
                    <a:pt x="56359" y="999485"/>
                    <a:pt x="43479" y="988484"/>
                    <a:pt x="37525" y="972838"/>
                  </a:cubicBezTo>
                  <a:close/>
                  <a:moveTo>
                    <a:pt x="1732473" y="1460183"/>
                  </a:moveTo>
                  <a:lnTo>
                    <a:pt x="1732473" y="1460183"/>
                  </a:lnTo>
                  <a:cubicBezTo>
                    <a:pt x="1708930" y="1445170"/>
                    <a:pt x="1702005" y="1413942"/>
                    <a:pt x="1716954" y="1390399"/>
                  </a:cubicBezTo>
                  <a:lnTo>
                    <a:pt x="1716954" y="1390399"/>
                  </a:lnTo>
                  <a:cubicBezTo>
                    <a:pt x="1731966" y="1366856"/>
                    <a:pt x="1763195" y="1359931"/>
                    <a:pt x="1786716" y="1374922"/>
                  </a:cubicBezTo>
                  <a:lnTo>
                    <a:pt x="1786716" y="1374922"/>
                  </a:lnTo>
                  <a:cubicBezTo>
                    <a:pt x="1810259" y="1389871"/>
                    <a:pt x="1817248" y="1421163"/>
                    <a:pt x="1802235" y="1444705"/>
                  </a:cubicBezTo>
                  <a:lnTo>
                    <a:pt x="1802235" y="1444705"/>
                  </a:lnTo>
                  <a:cubicBezTo>
                    <a:pt x="1790010" y="1463878"/>
                    <a:pt x="1766995" y="1472028"/>
                    <a:pt x="1746134" y="1466264"/>
                  </a:cubicBezTo>
                  <a:lnTo>
                    <a:pt x="1746134" y="1466264"/>
                  </a:lnTo>
                  <a:cubicBezTo>
                    <a:pt x="1741404" y="1464954"/>
                    <a:pt x="1736823" y="1462949"/>
                    <a:pt x="1732452" y="1460183"/>
                  </a:cubicBezTo>
                  <a:close/>
                  <a:moveTo>
                    <a:pt x="1566133" y="1359002"/>
                  </a:moveTo>
                  <a:cubicBezTo>
                    <a:pt x="1542294" y="1344496"/>
                    <a:pt x="1534693" y="1313437"/>
                    <a:pt x="1549156" y="1289556"/>
                  </a:cubicBezTo>
                  <a:lnTo>
                    <a:pt x="1549156" y="1289556"/>
                  </a:lnTo>
                  <a:cubicBezTo>
                    <a:pt x="1563662" y="1265718"/>
                    <a:pt x="1594764" y="1258117"/>
                    <a:pt x="1618602" y="1272622"/>
                  </a:cubicBezTo>
                  <a:lnTo>
                    <a:pt x="1618602" y="1272622"/>
                  </a:lnTo>
                  <a:cubicBezTo>
                    <a:pt x="1642441" y="1287086"/>
                    <a:pt x="1650042" y="1318187"/>
                    <a:pt x="1635600" y="1342026"/>
                  </a:cubicBezTo>
                  <a:lnTo>
                    <a:pt x="1635600" y="1342026"/>
                  </a:lnTo>
                  <a:cubicBezTo>
                    <a:pt x="1623585" y="1361768"/>
                    <a:pt x="1600169" y="1370404"/>
                    <a:pt x="1578928" y="1364534"/>
                  </a:cubicBezTo>
                  <a:lnTo>
                    <a:pt x="1578928" y="1364534"/>
                  </a:lnTo>
                  <a:cubicBezTo>
                    <a:pt x="1574536" y="1363330"/>
                    <a:pt x="1570229" y="1361493"/>
                    <a:pt x="1566133" y="1359002"/>
                  </a:cubicBezTo>
                  <a:close/>
                  <a:moveTo>
                    <a:pt x="1398842" y="1248129"/>
                  </a:moveTo>
                  <a:cubicBezTo>
                    <a:pt x="1376545" y="1231322"/>
                    <a:pt x="1372069" y="1199672"/>
                    <a:pt x="1388897" y="1177354"/>
                  </a:cubicBezTo>
                  <a:lnTo>
                    <a:pt x="1388897" y="1177354"/>
                  </a:lnTo>
                  <a:cubicBezTo>
                    <a:pt x="1405662" y="1155035"/>
                    <a:pt x="1437355" y="1150602"/>
                    <a:pt x="1459673" y="1167409"/>
                  </a:cubicBezTo>
                  <a:lnTo>
                    <a:pt x="1459673" y="1167409"/>
                  </a:lnTo>
                  <a:cubicBezTo>
                    <a:pt x="1481949" y="1184152"/>
                    <a:pt x="1486446" y="1215866"/>
                    <a:pt x="1469618" y="1238163"/>
                  </a:cubicBezTo>
                  <a:lnTo>
                    <a:pt x="1469618" y="1238163"/>
                  </a:lnTo>
                  <a:cubicBezTo>
                    <a:pt x="1456780" y="1255224"/>
                    <a:pt x="1435180" y="1261833"/>
                    <a:pt x="1415734" y="1256448"/>
                  </a:cubicBezTo>
                  <a:lnTo>
                    <a:pt x="1415734" y="1256448"/>
                  </a:lnTo>
                  <a:cubicBezTo>
                    <a:pt x="1409800" y="1254801"/>
                    <a:pt x="1404057" y="1252056"/>
                    <a:pt x="1398842" y="1248108"/>
                  </a:cubicBezTo>
                  <a:close/>
                  <a:moveTo>
                    <a:pt x="4" y="763867"/>
                  </a:moveTo>
                  <a:cubicBezTo>
                    <a:pt x="-355" y="735975"/>
                    <a:pt x="21985" y="713045"/>
                    <a:pt x="49898" y="712749"/>
                  </a:cubicBezTo>
                  <a:lnTo>
                    <a:pt x="49898" y="712749"/>
                  </a:lnTo>
                  <a:cubicBezTo>
                    <a:pt x="77790" y="712390"/>
                    <a:pt x="100720" y="734730"/>
                    <a:pt x="101080" y="762622"/>
                  </a:cubicBezTo>
                  <a:lnTo>
                    <a:pt x="101080" y="762622"/>
                  </a:lnTo>
                  <a:cubicBezTo>
                    <a:pt x="101439" y="790514"/>
                    <a:pt x="79099" y="813445"/>
                    <a:pt x="51165" y="813782"/>
                  </a:cubicBezTo>
                  <a:lnTo>
                    <a:pt x="51165" y="813782"/>
                  </a:lnTo>
                  <a:cubicBezTo>
                    <a:pt x="46267" y="813846"/>
                    <a:pt x="41516" y="813212"/>
                    <a:pt x="37039" y="811966"/>
                  </a:cubicBezTo>
                  <a:lnTo>
                    <a:pt x="37039" y="811966"/>
                  </a:lnTo>
                  <a:cubicBezTo>
                    <a:pt x="15904" y="806118"/>
                    <a:pt x="300" y="786903"/>
                    <a:pt x="4" y="763867"/>
                  </a:cubicBezTo>
                  <a:close/>
                  <a:moveTo>
                    <a:pt x="1247726" y="1106240"/>
                  </a:moveTo>
                  <a:cubicBezTo>
                    <a:pt x="1230053" y="1084619"/>
                    <a:pt x="1233241" y="1052778"/>
                    <a:pt x="1254862" y="1035126"/>
                  </a:cubicBezTo>
                  <a:lnTo>
                    <a:pt x="1254862" y="1035126"/>
                  </a:lnTo>
                  <a:cubicBezTo>
                    <a:pt x="1276484" y="1017453"/>
                    <a:pt x="1308324" y="1020641"/>
                    <a:pt x="1325997" y="1042263"/>
                  </a:cubicBezTo>
                  <a:lnTo>
                    <a:pt x="1325997" y="1042263"/>
                  </a:lnTo>
                  <a:cubicBezTo>
                    <a:pt x="1343670" y="1063884"/>
                    <a:pt x="1340482" y="1095725"/>
                    <a:pt x="1318861" y="1113376"/>
                  </a:cubicBezTo>
                  <a:lnTo>
                    <a:pt x="1318861" y="1113376"/>
                  </a:lnTo>
                  <a:cubicBezTo>
                    <a:pt x="1305664" y="1124145"/>
                    <a:pt x="1288624" y="1127143"/>
                    <a:pt x="1273380" y="1122920"/>
                  </a:cubicBezTo>
                  <a:lnTo>
                    <a:pt x="1273380" y="1122920"/>
                  </a:lnTo>
                  <a:cubicBezTo>
                    <a:pt x="1263646" y="1120217"/>
                    <a:pt x="1254588" y="1114622"/>
                    <a:pt x="1247746" y="1106240"/>
                  </a:cubicBezTo>
                  <a:close/>
                  <a:moveTo>
                    <a:pt x="1142828" y="923198"/>
                  </a:moveTo>
                  <a:cubicBezTo>
                    <a:pt x="1132905" y="897121"/>
                    <a:pt x="1145996" y="867920"/>
                    <a:pt x="1172093" y="857975"/>
                  </a:cubicBezTo>
                  <a:lnTo>
                    <a:pt x="1172093" y="857975"/>
                  </a:lnTo>
                  <a:cubicBezTo>
                    <a:pt x="1198212" y="848093"/>
                    <a:pt x="1227413" y="861206"/>
                    <a:pt x="1237295" y="887282"/>
                  </a:cubicBezTo>
                  <a:lnTo>
                    <a:pt x="1237295" y="887282"/>
                  </a:lnTo>
                  <a:cubicBezTo>
                    <a:pt x="1247219" y="913358"/>
                    <a:pt x="1234128" y="942560"/>
                    <a:pt x="1208030" y="952505"/>
                  </a:cubicBezTo>
                  <a:lnTo>
                    <a:pt x="1208030" y="952505"/>
                  </a:lnTo>
                  <a:cubicBezTo>
                    <a:pt x="1197536" y="956474"/>
                    <a:pt x="1186620" y="956749"/>
                    <a:pt x="1176633" y="953983"/>
                  </a:cubicBezTo>
                  <a:lnTo>
                    <a:pt x="1176633" y="953983"/>
                  </a:lnTo>
                  <a:cubicBezTo>
                    <a:pt x="1161621" y="949823"/>
                    <a:pt x="1148783" y="938844"/>
                    <a:pt x="1142828" y="923198"/>
                  </a:cubicBezTo>
                  <a:close/>
                  <a:moveTo>
                    <a:pt x="24898" y="557262"/>
                  </a:moveTo>
                  <a:cubicBezTo>
                    <a:pt x="31655" y="530193"/>
                    <a:pt x="59040" y="513639"/>
                    <a:pt x="86109" y="520396"/>
                  </a:cubicBezTo>
                  <a:lnTo>
                    <a:pt x="86109" y="520396"/>
                  </a:lnTo>
                  <a:cubicBezTo>
                    <a:pt x="113200" y="527110"/>
                    <a:pt x="129753" y="554496"/>
                    <a:pt x="123039" y="581586"/>
                  </a:cubicBezTo>
                  <a:lnTo>
                    <a:pt x="123039" y="581586"/>
                  </a:lnTo>
                  <a:cubicBezTo>
                    <a:pt x="116282" y="608654"/>
                    <a:pt x="88897" y="625208"/>
                    <a:pt x="61807" y="618494"/>
                  </a:cubicBezTo>
                  <a:lnTo>
                    <a:pt x="61807" y="618494"/>
                  </a:lnTo>
                  <a:cubicBezTo>
                    <a:pt x="61363" y="618367"/>
                    <a:pt x="60920" y="618262"/>
                    <a:pt x="60434" y="618114"/>
                  </a:cubicBezTo>
                  <a:lnTo>
                    <a:pt x="60434" y="618114"/>
                  </a:lnTo>
                  <a:cubicBezTo>
                    <a:pt x="34189" y="610850"/>
                    <a:pt x="18290" y="583908"/>
                    <a:pt x="24877" y="557262"/>
                  </a:cubicBezTo>
                  <a:close/>
                  <a:moveTo>
                    <a:pt x="1089493" y="726220"/>
                  </a:moveTo>
                  <a:lnTo>
                    <a:pt x="1089493" y="726220"/>
                  </a:lnTo>
                  <a:cubicBezTo>
                    <a:pt x="1084046" y="698856"/>
                    <a:pt x="1101888" y="672294"/>
                    <a:pt x="1129294" y="666867"/>
                  </a:cubicBezTo>
                  <a:lnTo>
                    <a:pt x="1129294" y="666867"/>
                  </a:lnTo>
                  <a:cubicBezTo>
                    <a:pt x="1156637" y="661483"/>
                    <a:pt x="1183221" y="679325"/>
                    <a:pt x="1188647" y="706668"/>
                  </a:cubicBezTo>
                  <a:lnTo>
                    <a:pt x="1188647" y="706668"/>
                  </a:lnTo>
                  <a:cubicBezTo>
                    <a:pt x="1194031" y="734054"/>
                    <a:pt x="1176189" y="760637"/>
                    <a:pt x="1148846" y="766021"/>
                  </a:cubicBezTo>
                  <a:lnTo>
                    <a:pt x="1148846" y="766021"/>
                  </a:lnTo>
                  <a:cubicBezTo>
                    <a:pt x="1140865" y="767584"/>
                    <a:pt x="1132926" y="767225"/>
                    <a:pt x="1125578" y="765198"/>
                  </a:cubicBezTo>
                  <a:lnTo>
                    <a:pt x="1125578" y="765198"/>
                  </a:lnTo>
                  <a:cubicBezTo>
                    <a:pt x="1107757" y="760257"/>
                    <a:pt x="1093294" y="745625"/>
                    <a:pt x="1089472" y="726220"/>
                  </a:cubicBezTo>
                  <a:close/>
                  <a:moveTo>
                    <a:pt x="119175" y="431419"/>
                  </a:moveTo>
                  <a:cubicBezTo>
                    <a:pt x="94260" y="418750"/>
                    <a:pt x="84315" y="388367"/>
                    <a:pt x="96899" y="363494"/>
                  </a:cubicBezTo>
                  <a:lnTo>
                    <a:pt x="96899" y="363494"/>
                  </a:lnTo>
                  <a:cubicBezTo>
                    <a:pt x="109504" y="338558"/>
                    <a:pt x="139888" y="328613"/>
                    <a:pt x="164824" y="341218"/>
                  </a:cubicBezTo>
                  <a:lnTo>
                    <a:pt x="164824" y="341218"/>
                  </a:lnTo>
                  <a:cubicBezTo>
                    <a:pt x="189719" y="353823"/>
                    <a:pt x="199663" y="384207"/>
                    <a:pt x="187037" y="409143"/>
                  </a:cubicBezTo>
                  <a:lnTo>
                    <a:pt x="187037" y="409143"/>
                  </a:lnTo>
                  <a:cubicBezTo>
                    <a:pt x="176015" y="430955"/>
                    <a:pt x="151290" y="441322"/>
                    <a:pt x="128550" y="435030"/>
                  </a:cubicBezTo>
                  <a:lnTo>
                    <a:pt x="128550" y="435030"/>
                  </a:lnTo>
                  <a:cubicBezTo>
                    <a:pt x="125383" y="434164"/>
                    <a:pt x="122194" y="432961"/>
                    <a:pt x="119154" y="431440"/>
                  </a:cubicBezTo>
                  <a:close/>
                  <a:moveTo>
                    <a:pt x="1054338" y="533445"/>
                  </a:moveTo>
                  <a:lnTo>
                    <a:pt x="1054338" y="533445"/>
                  </a:lnTo>
                  <a:cubicBezTo>
                    <a:pt x="1049017" y="506017"/>
                    <a:pt x="1066901" y="479497"/>
                    <a:pt x="1094328" y="474176"/>
                  </a:cubicBezTo>
                  <a:lnTo>
                    <a:pt x="1094328" y="474176"/>
                  </a:lnTo>
                  <a:cubicBezTo>
                    <a:pt x="1121714" y="468855"/>
                    <a:pt x="1148276" y="486739"/>
                    <a:pt x="1153534" y="514146"/>
                  </a:cubicBezTo>
                  <a:lnTo>
                    <a:pt x="1153534" y="514146"/>
                  </a:lnTo>
                  <a:cubicBezTo>
                    <a:pt x="1158918" y="541532"/>
                    <a:pt x="1140992" y="568051"/>
                    <a:pt x="1113606" y="573372"/>
                  </a:cubicBezTo>
                  <a:lnTo>
                    <a:pt x="1113606" y="573372"/>
                  </a:lnTo>
                  <a:cubicBezTo>
                    <a:pt x="1105667" y="574956"/>
                    <a:pt x="1097813" y="574512"/>
                    <a:pt x="1090507" y="572486"/>
                  </a:cubicBezTo>
                  <a:lnTo>
                    <a:pt x="1090507" y="572486"/>
                  </a:lnTo>
                  <a:cubicBezTo>
                    <a:pt x="1072623" y="567545"/>
                    <a:pt x="1058117" y="552891"/>
                    <a:pt x="1054316" y="533424"/>
                  </a:cubicBezTo>
                  <a:close/>
                  <a:moveTo>
                    <a:pt x="217442" y="262123"/>
                  </a:moveTo>
                  <a:cubicBezTo>
                    <a:pt x="196770" y="243352"/>
                    <a:pt x="195187" y="211385"/>
                    <a:pt x="213958" y="190735"/>
                  </a:cubicBezTo>
                  <a:lnTo>
                    <a:pt x="213958" y="190735"/>
                  </a:lnTo>
                  <a:cubicBezTo>
                    <a:pt x="214043" y="190608"/>
                    <a:pt x="214190" y="190481"/>
                    <a:pt x="214275" y="190354"/>
                  </a:cubicBezTo>
                  <a:lnTo>
                    <a:pt x="214275" y="190354"/>
                  </a:lnTo>
                  <a:cubicBezTo>
                    <a:pt x="214486" y="190143"/>
                    <a:pt x="214655" y="189932"/>
                    <a:pt x="214866" y="189742"/>
                  </a:cubicBezTo>
                  <a:lnTo>
                    <a:pt x="214866" y="189742"/>
                  </a:lnTo>
                  <a:cubicBezTo>
                    <a:pt x="233637" y="169092"/>
                    <a:pt x="265625" y="167593"/>
                    <a:pt x="286254" y="186427"/>
                  </a:cubicBezTo>
                  <a:lnTo>
                    <a:pt x="286254" y="186427"/>
                  </a:lnTo>
                  <a:cubicBezTo>
                    <a:pt x="306862" y="205177"/>
                    <a:pt x="308403" y="237187"/>
                    <a:pt x="289590" y="257816"/>
                  </a:cubicBezTo>
                  <a:lnTo>
                    <a:pt x="289590" y="257816"/>
                  </a:lnTo>
                  <a:cubicBezTo>
                    <a:pt x="289442" y="257984"/>
                    <a:pt x="289273" y="258195"/>
                    <a:pt x="289084" y="258343"/>
                  </a:cubicBezTo>
                  <a:lnTo>
                    <a:pt x="289084" y="258343"/>
                  </a:lnTo>
                  <a:cubicBezTo>
                    <a:pt x="289084" y="258343"/>
                    <a:pt x="288915" y="258555"/>
                    <a:pt x="288851" y="258639"/>
                  </a:cubicBezTo>
                  <a:lnTo>
                    <a:pt x="288851" y="258639"/>
                  </a:lnTo>
                  <a:cubicBezTo>
                    <a:pt x="275570" y="273271"/>
                    <a:pt x="255723" y="278318"/>
                    <a:pt x="237902" y="273377"/>
                  </a:cubicBezTo>
                  <a:lnTo>
                    <a:pt x="237902" y="273377"/>
                  </a:lnTo>
                  <a:cubicBezTo>
                    <a:pt x="230554" y="271350"/>
                    <a:pt x="223502" y="267613"/>
                    <a:pt x="217463" y="262123"/>
                  </a:cubicBezTo>
                  <a:close/>
                  <a:moveTo>
                    <a:pt x="1006175" y="353105"/>
                  </a:moveTo>
                  <a:cubicBezTo>
                    <a:pt x="996125" y="327050"/>
                    <a:pt x="1009152" y="297828"/>
                    <a:pt x="1035208" y="287777"/>
                  </a:cubicBezTo>
                  <a:lnTo>
                    <a:pt x="1035208" y="287777"/>
                  </a:lnTo>
                  <a:cubicBezTo>
                    <a:pt x="1061263" y="277790"/>
                    <a:pt x="1090528" y="290818"/>
                    <a:pt x="1100515" y="316852"/>
                  </a:cubicBezTo>
                  <a:lnTo>
                    <a:pt x="1100515" y="316852"/>
                  </a:lnTo>
                  <a:cubicBezTo>
                    <a:pt x="1110502" y="342907"/>
                    <a:pt x="1097496" y="372130"/>
                    <a:pt x="1071440" y="382159"/>
                  </a:cubicBezTo>
                  <a:lnTo>
                    <a:pt x="1071440" y="382159"/>
                  </a:lnTo>
                  <a:cubicBezTo>
                    <a:pt x="1060946" y="386171"/>
                    <a:pt x="1049946" y="386487"/>
                    <a:pt x="1039874" y="383700"/>
                  </a:cubicBezTo>
                  <a:lnTo>
                    <a:pt x="1039874" y="383700"/>
                  </a:lnTo>
                  <a:cubicBezTo>
                    <a:pt x="1024967" y="379583"/>
                    <a:pt x="1012151" y="368646"/>
                    <a:pt x="1006175" y="353084"/>
                  </a:cubicBezTo>
                  <a:close/>
                  <a:moveTo>
                    <a:pt x="362752" y="129587"/>
                  </a:moveTo>
                  <a:cubicBezTo>
                    <a:pt x="350189" y="104672"/>
                    <a:pt x="360261" y="74309"/>
                    <a:pt x="385239" y="61767"/>
                  </a:cubicBezTo>
                  <a:lnTo>
                    <a:pt x="385239" y="61767"/>
                  </a:lnTo>
                  <a:cubicBezTo>
                    <a:pt x="410154" y="49204"/>
                    <a:pt x="440559" y="59297"/>
                    <a:pt x="453059" y="84254"/>
                  </a:cubicBezTo>
                  <a:lnTo>
                    <a:pt x="453059" y="84254"/>
                  </a:lnTo>
                  <a:cubicBezTo>
                    <a:pt x="465622" y="109169"/>
                    <a:pt x="455529" y="139574"/>
                    <a:pt x="430635" y="152095"/>
                  </a:cubicBezTo>
                  <a:lnTo>
                    <a:pt x="430635" y="152095"/>
                  </a:lnTo>
                  <a:cubicBezTo>
                    <a:pt x="418959" y="157944"/>
                    <a:pt x="406100" y="158894"/>
                    <a:pt x="394466" y="155663"/>
                  </a:cubicBezTo>
                  <a:lnTo>
                    <a:pt x="394466" y="155663"/>
                  </a:lnTo>
                  <a:cubicBezTo>
                    <a:pt x="381164" y="151990"/>
                    <a:pt x="369424" y="142910"/>
                    <a:pt x="362773" y="129587"/>
                  </a:cubicBezTo>
                  <a:close/>
                  <a:moveTo>
                    <a:pt x="915636" y="203952"/>
                  </a:moveTo>
                  <a:cubicBezTo>
                    <a:pt x="896380" y="183725"/>
                    <a:pt x="897140" y="151757"/>
                    <a:pt x="917410" y="132501"/>
                  </a:cubicBezTo>
                  <a:lnTo>
                    <a:pt x="917410" y="132501"/>
                  </a:lnTo>
                  <a:cubicBezTo>
                    <a:pt x="937616" y="113286"/>
                    <a:pt x="969605" y="114068"/>
                    <a:pt x="988861" y="134274"/>
                  </a:cubicBezTo>
                  <a:lnTo>
                    <a:pt x="988861" y="134274"/>
                  </a:lnTo>
                  <a:cubicBezTo>
                    <a:pt x="1008055" y="154523"/>
                    <a:pt x="1007294" y="186512"/>
                    <a:pt x="987088" y="205726"/>
                  </a:cubicBezTo>
                  <a:lnTo>
                    <a:pt x="987088" y="205726"/>
                  </a:lnTo>
                  <a:cubicBezTo>
                    <a:pt x="973701" y="218437"/>
                    <a:pt x="955268" y="222406"/>
                    <a:pt x="938693" y="217825"/>
                  </a:cubicBezTo>
                  <a:lnTo>
                    <a:pt x="938693" y="217825"/>
                  </a:lnTo>
                  <a:cubicBezTo>
                    <a:pt x="930163" y="215460"/>
                    <a:pt x="922160" y="210836"/>
                    <a:pt x="915636" y="203952"/>
                  </a:cubicBezTo>
                  <a:close/>
                  <a:moveTo>
                    <a:pt x="544168" y="56467"/>
                  </a:moveTo>
                  <a:cubicBezTo>
                    <a:pt x="540937" y="28723"/>
                    <a:pt x="560764" y="3639"/>
                    <a:pt x="588487" y="345"/>
                  </a:cubicBezTo>
                  <a:lnTo>
                    <a:pt x="588487" y="345"/>
                  </a:lnTo>
                  <a:cubicBezTo>
                    <a:pt x="616232" y="-2885"/>
                    <a:pt x="641316" y="16941"/>
                    <a:pt x="644610" y="44664"/>
                  </a:cubicBezTo>
                  <a:lnTo>
                    <a:pt x="644610" y="44664"/>
                  </a:lnTo>
                  <a:cubicBezTo>
                    <a:pt x="647841" y="72409"/>
                    <a:pt x="627993" y="97535"/>
                    <a:pt x="600291" y="100787"/>
                  </a:cubicBezTo>
                  <a:lnTo>
                    <a:pt x="600291" y="100787"/>
                  </a:lnTo>
                  <a:cubicBezTo>
                    <a:pt x="593576" y="101547"/>
                    <a:pt x="587073" y="101019"/>
                    <a:pt x="580929" y="99309"/>
                  </a:cubicBezTo>
                  <a:lnTo>
                    <a:pt x="580929" y="99309"/>
                  </a:lnTo>
                  <a:cubicBezTo>
                    <a:pt x="561693" y="93988"/>
                    <a:pt x="546639" y="77497"/>
                    <a:pt x="544168" y="56467"/>
                  </a:cubicBezTo>
                  <a:close/>
                  <a:moveTo>
                    <a:pt x="772902" y="115060"/>
                  </a:moveTo>
                  <a:cubicBezTo>
                    <a:pt x="746276" y="106699"/>
                    <a:pt x="731454" y="78363"/>
                    <a:pt x="739773" y="51717"/>
                  </a:cubicBezTo>
                  <a:lnTo>
                    <a:pt x="739773" y="51717"/>
                  </a:lnTo>
                  <a:cubicBezTo>
                    <a:pt x="748092" y="25070"/>
                    <a:pt x="776470" y="10205"/>
                    <a:pt x="803117" y="18588"/>
                  </a:cubicBezTo>
                  <a:lnTo>
                    <a:pt x="803117" y="18588"/>
                  </a:lnTo>
                  <a:cubicBezTo>
                    <a:pt x="829763" y="26907"/>
                    <a:pt x="844586" y="55221"/>
                    <a:pt x="836267" y="81868"/>
                  </a:cubicBezTo>
                  <a:lnTo>
                    <a:pt x="836267" y="81868"/>
                  </a:lnTo>
                  <a:cubicBezTo>
                    <a:pt x="828095" y="107987"/>
                    <a:pt x="800731" y="122746"/>
                    <a:pt x="774570" y="115504"/>
                  </a:cubicBezTo>
                  <a:lnTo>
                    <a:pt x="774570" y="115504"/>
                  </a:lnTo>
                  <a:cubicBezTo>
                    <a:pt x="774042" y="115356"/>
                    <a:pt x="773451" y="115187"/>
                    <a:pt x="772902" y="1150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7" name="Google Shape;5837;p45"/>
            <p:cNvSpPr/>
            <p:nvPr/>
          </p:nvSpPr>
          <p:spPr>
            <a:xfrm>
              <a:off x="-3757820" y="-2963502"/>
              <a:ext cx="184830" cy="253148"/>
            </a:xfrm>
            <a:custGeom>
              <a:rect b="b" l="l" r="r" t="t"/>
              <a:pathLst>
                <a:path extrusionOk="0" h="241093" w="176029">
                  <a:moveTo>
                    <a:pt x="24321" y="233743"/>
                  </a:moveTo>
                  <a:cubicBezTo>
                    <a:pt x="420" y="219259"/>
                    <a:pt x="-7118" y="188179"/>
                    <a:pt x="7345" y="164298"/>
                  </a:cubicBezTo>
                  <a:lnTo>
                    <a:pt x="7345" y="164298"/>
                  </a:lnTo>
                  <a:cubicBezTo>
                    <a:pt x="21851" y="140459"/>
                    <a:pt x="52953" y="132858"/>
                    <a:pt x="76791" y="147364"/>
                  </a:cubicBezTo>
                  <a:lnTo>
                    <a:pt x="76791" y="147364"/>
                  </a:lnTo>
                  <a:cubicBezTo>
                    <a:pt x="100629" y="161869"/>
                    <a:pt x="108231" y="192971"/>
                    <a:pt x="93725" y="216809"/>
                  </a:cubicBezTo>
                  <a:lnTo>
                    <a:pt x="93725" y="216809"/>
                  </a:lnTo>
                  <a:cubicBezTo>
                    <a:pt x="81753" y="236573"/>
                    <a:pt x="58358" y="245145"/>
                    <a:pt x="37117" y="239276"/>
                  </a:cubicBezTo>
                  <a:lnTo>
                    <a:pt x="37117" y="239276"/>
                  </a:lnTo>
                  <a:cubicBezTo>
                    <a:pt x="32725" y="238072"/>
                    <a:pt x="28417" y="236235"/>
                    <a:pt x="24321" y="233743"/>
                  </a:cubicBezTo>
                  <a:close/>
                  <a:moveTo>
                    <a:pt x="110067" y="98716"/>
                  </a:moveTo>
                  <a:cubicBezTo>
                    <a:pt x="83484" y="90207"/>
                    <a:pt x="68789" y="61766"/>
                    <a:pt x="77298" y="35161"/>
                  </a:cubicBezTo>
                  <a:lnTo>
                    <a:pt x="77298" y="35161"/>
                  </a:lnTo>
                  <a:cubicBezTo>
                    <a:pt x="85807" y="8578"/>
                    <a:pt x="114227" y="-6055"/>
                    <a:pt x="140852" y="2391"/>
                  </a:cubicBezTo>
                  <a:lnTo>
                    <a:pt x="140852" y="2391"/>
                  </a:lnTo>
                  <a:cubicBezTo>
                    <a:pt x="167436" y="10943"/>
                    <a:pt x="182110" y="39405"/>
                    <a:pt x="173622" y="65946"/>
                  </a:cubicBezTo>
                  <a:lnTo>
                    <a:pt x="173622" y="65946"/>
                  </a:lnTo>
                  <a:cubicBezTo>
                    <a:pt x="165282" y="91896"/>
                    <a:pt x="138023" y="106486"/>
                    <a:pt x="112010" y="99307"/>
                  </a:cubicBezTo>
                  <a:lnTo>
                    <a:pt x="112010" y="99307"/>
                  </a:lnTo>
                  <a:cubicBezTo>
                    <a:pt x="111377" y="99138"/>
                    <a:pt x="110701" y="98948"/>
                    <a:pt x="110067" y="987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8" name="Google Shape;5838;p45"/>
            <p:cNvSpPr/>
            <p:nvPr/>
          </p:nvSpPr>
          <p:spPr>
            <a:xfrm>
              <a:off x="-3842679" y="-3138071"/>
              <a:ext cx="44801" cy="43275"/>
            </a:xfrm>
            <a:custGeom>
              <a:rect b="b" l="l" r="r" t="t"/>
              <a:pathLst>
                <a:path extrusionOk="0" h="41214" w="42668">
                  <a:moveTo>
                    <a:pt x="42373" y="17734"/>
                  </a:moveTo>
                  <a:cubicBezTo>
                    <a:pt x="42837" y="15707"/>
                    <a:pt x="42752" y="13680"/>
                    <a:pt x="42140" y="11632"/>
                  </a:cubicBezTo>
                  <a:cubicBezTo>
                    <a:pt x="41633" y="10407"/>
                    <a:pt x="41127" y="9162"/>
                    <a:pt x="40620" y="7937"/>
                  </a:cubicBezTo>
                  <a:cubicBezTo>
                    <a:pt x="39248" y="5551"/>
                    <a:pt x="37389" y="3651"/>
                    <a:pt x="35046" y="2215"/>
                  </a:cubicBezTo>
                  <a:cubicBezTo>
                    <a:pt x="33758" y="1666"/>
                    <a:pt x="32470" y="1117"/>
                    <a:pt x="31182" y="568"/>
                  </a:cubicBezTo>
                  <a:cubicBezTo>
                    <a:pt x="28458" y="-171"/>
                    <a:pt x="25734" y="-192"/>
                    <a:pt x="23011" y="526"/>
                  </a:cubicBezTo>
                  <a:cubicBezTo>
                    <a:pt x="21152" y="1159"/>
                    <a:pt x="19336" y="1940"/>
                    <a:pt x="17542" y="2722"/>
                  </a:cubicBezTo>
                  <a:cubicBezTo>
                    <a:pt x="16908" y="2996"/>
                    <a:pt x="16275" y="3313"/>
                    <a:pt x="15662" y="3672"/>
                  </a:cubicBezTo>
                  <a:cubicBezTo>
                    <a:pt x="13382" y="4981"/>
                    <a:pt x="11271" y="6627"/>
                    <a:pt x="9265" y="8317"/>
                  </a:cubicBezTo>
                  <a:cubicBezTo>
                    <a:pt x="8231" y="9204"/>
                    <a:pt x="7280" y="10175"/>
                    <a:pt x="6414" y="11252"/>
                  </a:cubicBezTo>
                  <a:cubicBezTo>
                    <a:pt x="5169" y="12793"/>
                    <a:pt x="3775" y="14208"/>
                    <a:pt x="2952" y="16003"/>
                  </a:cubicBezTo>
                  <a:cubicBezTo>
                    <a:pt x="2086" y="17861"/>
                    <a:pt x="1263" y="19740"/>
                    <a:pt x="566" y="21661"/>
                  </a:cubicBezTo>
                  <a:cubicBezTo>
                    <a:pt x="-68" y="23688"/>
                    <a:pt x="-174" y="25715"/>
                    <a:pt x="270" y="27742"/>
                  </a:cubicBezTo>
                  <a:cubicBezTo>
                    <a:pt x="354" y="29748"/>
                    <a:pt x="946" y="31627"/>
                    <a:pt x="2022" y="33380"/>
                  </a:cubicBezTo>
                  <a:cubicBezTo>
                    <a:pt x="2804" y="34436"/>
                    <a:pt x="3606" y="35491"/>
                    <a:pt x="4388" y="36526"/>
                  </a:cubicBezTo>
                  <a:cubicBezTo>
                    <a:pt x="5781" y="38088"/>
                    <a:pt x="7470" y="39186"/>
                    <a:pt x="9413" y="39820"/>
                  </a:cubicBezTo>
                  <a:cubicBezTo>
                    <a:pt x="10637" y="40538"/>
                    <a:pt x="11946" y="40897"/>
                    <a:pt x="13361" y="40917"/>
                  </a:cubicBezTo>
                  <a:cubicBezTo>
                    <a:pt x="15367" y="41382"/>
                    <a:pt x="17373" y="41298"/>
                    <a:pt x="19379" y="40685"/>
                  </a:cubicBezTo>
                  <a:cubicBezTo>
                    <a:pt x="20603" y="40179"/>
                    <a:pt x="21807" y="39693"/>
                    <a:pt x="23031" y="39186"/>
                  </a:cubicBezTo>
                  <a:cubicBezTo>
                    <a:pt x="24826" y="38173"/>
                    <a:pt x="26241" y="36779"/>
                    <a:pt x="27466" y="35196"/>
                  </a:cubicBezTo>
                  <a:cubicBezTo>
                    <a:pt x="27614" y="35027"/>
                    <a:pt x="27740" y="34858"/>
                    <a:pt x="27888" y="34710"/>
                  </a:cubicBezTo>
                  <a:cubicBezTo>
                    <a:pt x="28416" y="34140"/>
                    <a:pt x="28880" y="33527"/>
                    <a:pt x="29345" y="32915"/>
                  </a:cubicBezTo>
                  <a:cubicBezTo>
                    <a:pt x="29788" y="32409"/>
                    <a:pt x="30232" y="31881"/>
                    <a:pt x="30717" y="31416"/>
                  </a:cubicBezTo>
                  <a:cubicBezTo>
                    <a:pt x="31583" y="30867"/>
                    <a:pt x="32449" y="30340"/>
                    <a:pt x="33378" y="29917"/>
                  </a:cubicBezTo>
                  <a:cubicBezTo>
                    <a:pt x="34433" y="29431"/>
                    <a:pt x="35447" y="28840"/>
                    <a:pt x="36334" y="28059"/>
                  </a:cubicBezTo>
                  <a:cubicBezTo>
                    <a:pt x="38065" y="26982"/>
                    <a:pt x="39437" y="25504"/>
                    <a:pt x="40451" y="23688"/>
                  </a:cubicBezTo>
                  <a:cubicBezTo>
                    <a:pt x="41633" y="21851"/>
                    <a:pt x="42288" y="19887"/>
                    <a:pt x="42394" y="177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39" name="Google Shape;5839;p45"/>
            <p:cNvSpPr/>
            <p:nvPr/>
          </p:nvSpPr>
          <p:spPr>
            <a:xfrm>
              <a:off x="-4016562" y="-3244703"/>
              <a:ext cx="43170" cy="40593"/>
            </a:xfrm>
            <a:custGeom>
              <a:rect b="b" l="l" r="r" t="t"/>
              <a:pathLst>
                <a:path extrusionOk="0" h="38660" w="41114">
                  <a:moveTo>
                    <a:pt x="40845" y="13556"/>
                  </a:moveTo>
                  <a:cubicBezTo>
                    <a:pt x="40761" y="11529"/>
                    <a:pt x="40170" y="9649"/>
                    <a:pt x="39093" y="7876"/>
                  </a:cubicBezTo>
                  <a:cubicBezTo>
                    <a:pt x="38291" y="6820"/>
                    <a:pt x="37510" y="5764"/>
                    <a:pt x="36707" y="4708"/>
                  </a:cubicBezTo>
                  <a:cubicBezTo>
                    <a:pt x="34743" y="2703"/>
                    <a:pt x="32421" y="1330"/>
                    <a:pt x="29718" y="570"/>
                  </a:cubicBezTo>
                  <a:lnTo>
                    <a:pt x="25601" y="0"/>
                  </a:lnTo>
                  <a:cubicBezTo>
                    <a:pt x="22877" y="0"/>
                    <a:pt x="20322" y="676"/>
                    <a:pt x="17936" y="2027"/>
                  </a:cubicBezTo>
                  <a:cubicBezTo>
                    <a:pt x="16986" y="2471"/>
                    <a:pt x="16078" y="2935"/>
                    <a:pt x="15170" y="3442"/>
                  </a:cubicBezTo>
                  <a:cubicBezTo>
                    <a:pt x="13122" y="4603"/>
                    <a:pt x="11370" y="5976"/>
                    <a:pt x="9448" y="7411"/>
                  </a:cubicBezTo>
                  <a:cubicBezTo>
                    <a:pt x="7801" y="8657"/>
                    <a:pt x="6239" y="10029"/>
                    <a:pt x="4803" y="11529"/>
                  </a:cubicBezTo>
                  <a:cubicBezTo>
                    <a:pt x="3198" y="12965"/>
                    <a:pt x="2079" y="14696"/>
                    <a:pt x="1425" y="16702"/>
                  </a:cubicBezTo>
                  <a:cubicBezTo>
                    <a:pt x="411" y="18602"/>
                    <a:pt x="-53" y="20650"/>
                    <a:pt x="10" y="22846"/>
                  </a:cubicBezTo>
                  <a:cubicBezTo>
                    <a:pt x="-74" y="24958"/>
                    <a:pt x="369" y="26942"/>
                    <a:pt x="1298" y="28779"/>
                  </a:cubicBezTo>
                  <a:cubicBezTo>
                    <a:pt x="1910" y="30743"/>
                    <a:pt x="2987" y="32432"/>
                    <a:pt x="4486" y="33889"/>
                  </a:cubicBezTo>
                  <a:cubicBezTo>
                    <a:pt x="5563" y="34734"/>
                    <a:pt x="6640" y="35578"/>
                    <a:pt x="7696" y="36423"/>
                  </a:cubicBezTo>
                  <a:cubicBezTo>
                    <a:pt x="10188" y="37901"/>
                    <a:pt x="12890" y="38640"/>
                    <a:pt x="15804" y="38661"/>
                  </a:cubicBezTo>
                  <a:cubicBezTo>
                    <a:pt x="17155" y="38492"/>
                    <a:pt x="18507" y="38302"/>
                    <a:pt x="19879" y="38133"/>
                  </a:cubicBezTo>
                  <a:cubicBezTo>
                    <a:pt x="22539" y="37415"/>
                    <a:pt x="24883" y="36085"/>
                    <a:pt x="26868" y="34185"/>
                  </a:cubicBezTo>
                  <a:cubicBezTo>
                    <a:pt x="28156" y="32833"/>
                    <a:pt x="29592" y="31609"/>
                    <a:pt x="31070" y="30469"/>
                  </a:cubicBezTo>
                  <a:cubicBezTo>
                    <a:pt x="31788" y="29983"/>
                    <a:pt x="32484" y="29476"/>
                    <a:pt x="33223" y="29032"/>
                  </a:cubicBezTo>
                  <a:cubicBezTo>
                    <a:pt x="35060" y="28082"/>
                    <a:pt x="36538" y="26752"/>
                    <a:pt x="37658" y="25084"/>
                  </a:cubicBezTo>
                  <a:cubicBezTo>
                    <a:pt x="39093" y="23564"/>
                    <a:pt x="40043" y="21748"/>
                    <a:pt x="40529" y="19679"/>
                  </a:cubicBezTo>
                  <a:cubicBezTo>
                    <a:pt x="41184" y="17631"/>
                    <a:pt x="41289" y="15604"/>
                    <a:pt x="40845" y="1355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0" name="Google Shape;5840;p45"/>
            <p:cNvSpPr/>
            <p:nvPr/>
          </p:nvSpPr>
          <p:spPr>
            <a:xfrm>
              <a:off x="-4168212" y="-3380172"/>
              <a:ext cx="42717" cy="40886"/>
            </a:xfrm>
            <a:custGeom>
              <a:rect b="b" l="l" r="r" t="t"/>
              <a:pathLst>
                <a:path extrusionOk="0" h="38939" w="40683">
                  <a:moveTo>
                    <a:pt x="40673" y="15770"/>
                  </a:moveTo>
                  <a:cubicBezTo>
                    <a:pt x="40758" y="13659"/>
                    <a:pt x="40314" y="11695"/>
                    <a:pt x="39385" y="9858"/>
                  </a:cubicBezTo>
                  <a:cubicBezTo>
                    <a:pt x="39027" y="8528"/>
                    <a:pt x="38372" y="7367"/>
                    <a:pt x="37422" y="6374"/>
                  </a:cubicBezTo>
                  <a:cubicBezTo>
                    <a:pt x="36324" y="4622"/>
                    <a:pt x="34867" y="3249"/>
                    <a:pt x="33009" y="2236"/>
                  </a:cubicBezTo>
                  <a:cubicBezTo>
                    <a:pt x="31720" y="1687"/>
                    <a:pt x="30412" y="1138"/>
                    <a:pt x="29123" y="568"/>
                  </a:cubicBezTo>
                  <a:cubicBezTo>
                    <a:pt x="26379" y="-171"/>
                    <a:pt x="23634" y="-192"/>
                    <a:pt x="20889" y="526"/>
                  </a:cubicBezTo>
                  <a:cubicBezTo>
                    <a:pt x="18651" y="1433"/>
                    <a:pt x="16328" y="2257"/>
                    <a:pt x="14238" y="3481"/>
                  </a:cubicBezTo>
                  <a:cubicBezTo>
                    <a:pt x="12105" y="4706"/>
                    <a:pt x="10141" y="6290"/>
                    <a:pt x="8220" y="7810"/>
                  </a:cubicBezTo>
                  <a:cubicBezTo>
                    <a:pt x="6299" y="9330"/>
                    <a:pt x="4884" y="11399"/>
                    <a:pt x="3575" y="13447"/>
                  </a:cubicBezTo>
                  <a:cubicBezTo>
                    <a:pt x="3279" y="13933"/>
                    <a:pt x="2963" y="14398"/>
                    <a:pt x="2730" y="14926"/>
                  </a:cubicBezTo>
                  <a:cubicBezTo>
                    <a:pt x="1970" y="16636"/>
                    <a:pt x="1189" y="18346"/>
                    <a:pt x="555" y="20120"/>
                  </a:cubicBezTo>
                  <a:cubicBezTo>
                    <a:pt x="366" y="21429"/>
                    <a:pt x="197" y="22759"/>
                    <a:pt x="6" y="24068"/>
                  </a:cubicBezTo>
                  <a:cubicBezTo>
                    <a:pt x="-57" y="26053"/>
                    <a:pt x="345" y="27911"/>
                    <a:pt x="1231" y="29643"/>
                  </a:cubicBezTo>
                  <a:cubicBezTo>
                    <a:pt x="1569" y="30888"/>
                    <a:pt x="2181" y="31986"/>
                    <a:pt x="3090" y="32915"/>
                  </a:cubicBezTo>
                  <a:cubicBezTo>
                    <a:pt x="4124" y="34562"/>
                    <a:pt x="5518" y="35871"/>
                    <a:pt x="7249" y="36821"/>
                  </a:cubicBezTo>
                  <a:cubicBezTo>
                    <a:pt x="8473" y="37349"/>
                    <a:pt x="9698" y="37856"/>
                    <a:pt x="10923" y="38384"/>
                  </a:cubicBezTo>
                  <a:cubicBezTo>
                    <a:pt x="12232" y="38574"/>
                    <a:pt x="13562" y="38743"/>
                    <a:pt x="14871" y="38933"/>
                  </a:cubicBezTo>
                  <a:cubicBezTo>
                    <a:pt x="16856" y="38996"/>
                    <a:pt x="18714" y="38595"/>
                    <a:pt x="20446" y="37708"/>
                  </a:cubicBezTo>
                  <a:cubicBezTo>
                    <a:pt x="22282" y="37138"/>
                    <a:pt x="23887" y="36124"/>
                    <a:pt x="25239" y="34710"/>
                  </a:cubicBezTo>
                  <a:cubicBezTo>
                    <a:pt x="25851" y="34161"/>
                    <a:pt x="26505" y="33654"/>
                    <a:pt x="27139" y="33147"/>
                  </a:cubicBezTo>
                  <a:cubicBezTo>
                    <a:pt x="27878" y="32620"/>
                    <a:pt x="28596" y="32049"/>
                    <a:pt x="29292" y="31458"/>
                  </a:cubicBezTo>
                  <a:cubicBezTo>
                    <a:pt x="30390" y="30719"/>
                    <a:pt x="31488" y="30001"/>
                    <a:pt x="32692" y="29452"/>
                  </a:cubicBezTo>
                  <a:cubicBezTo>
                    <a:pt x="34550" y="28481"/>
                    <a:pt x="36049" y="27151"/>
                    <a:pt x="37189" y="25441"/>
                  </a:cubicBezTo>
                  <a:cubicBezTo>
                    <a:pt x="38646" y="23900"/>
                    <a:pt x="39617" y="22062"/>
                    <a:pt x="40103" y="19951"/>
                  </a:cubicBezTo>
                  <a:cubicBezTo>
                    <a:pt x="40293" y="18558"/>
                    <a:pt x="40483" y="17164"/>
                    <a:pt x="40673" y="1577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1" name="Google Shape;5841;p45"/>
            <p:cNvSpPr/>
            <p:nvPr/>
          </p:nvSpPr>
          <p:spPr>
            <a:xfrm>
              <a:off x="-4328927" y="-3508864"/>
              <a:ext cx="41186" cy="40266"/>
            </a:xfrm>
            <a:custGeom>
              <a:rect b="b" l="l" r="r" t="t"/>
              <a:pathLst>
                <a:path extrusionOk="0" h="38349" w="39225">
                  <a:moveTo>
                    <a:pt x="38957" y="13767"/>
                  </a:moveTo>
                  <a:cubicBezTo>
                    <a:pt x="38873" y="11719"/>
                    <a:pt x="38260" y="9797"/>
                    <a:pt x="37162" y="8002"/>
                  </a:cubicBezTo>
                  <a:cubicBezTo>
                    <a:pt x="36360" y="6926"/>
                    <a:pt x="35558" y="5849"/>
                    <a:pt x="34734" y="4772"/>
                  </a:cubicBezTo>
                  <a:cubicBezTo>
                    <a:pt x="32749" y="2745"/>
                    <a:pt x="30385" y="1330"/>
                    <a:pt x="27640" y="570"/>
                  </a:cubicBezTo>
                  <a:cubicBezTo>
                    <a:pt x="26246" y="380"/>
                    <a:pt x="24852" y="190"/>
                    <a:pt x="23438" y="0"/>
                  </a:cubicBezTo>
                  <a:cubicBezTo>
                    <a:pt x="20672" y="0"/>
                    <a:pt x="18053" y="697"/>
                    <a:pt x="15647" y="2048"/>
                  </a:cubicBezTo>
                  <a:cubicBezTo>
                    <a:pt x="14886" y="2449"/>
                    <a:pt x="14126" y="2872"/>
                    <a:pt x="13430" y="3357"/>
                  </a:cubicBezTo>
                  <a:cubicBezTo>
                    <a:pt x="11994" y="4329"/>
                    <a:pt x="10621" y="5427"/>
                    <a:pt x="9228" y="6482"/>
                  </a:cubicBezTo>
                  <a:cubicBezTo>
                    <a:pt x="8869" y="6757"/>
                    <a:pt x="8531" y="7031"/>
                    <a:pt x="8193" y="7327"/>
                  </a:cubicBezTo>
                  <a:cubicBezTo>
                    <a:pt x="7539" y="7897"/>
                    <a:pt x="6926" y="8488"/>
                    <a:pt x="6356" y="9143"/>
                  </a:cubicBezTo>
                  <a:cubicBezTo>
                    <a:pt x="4878" y="10790"/>
                    <a:pt x="3506" y="12542"/>
                    <a:pt x="2260" y="14337"/>
                  </a:cubicBezTo>
                  <a:cubicBezTo>
                    <a:pt x="1056" y="16195"/>
                    <a:pt x="402" y="18201"/>
                    <a:pt x="296" y="20354"/>
                  </a:cubicBezTo>
                  <a:cubicBezTo>
                    <a:pt x="-168" y="22424"/>
                    <a:pt x="-84" y="24472"/>
                    <a:pt x="528" y="26541"/>
                  </a:cubicBezTo>
                  <a:cubicBezTo>
                    <a:pt x="993" y="28589"/>
                    <a:pt x="1922" y="30384"/>
                    <a:pt x="3273" y="31925"/>
                  </a:cubicBezTo>
                  <a:cubicBezTo>
                    <a:pt x="4371" y="33678"/>
                    <a:pt x="5849" y="35071"/>
                    <a:pt x="7708" y="36106"/>
                  </a:cubicBezTo>
                  <a:cubicBezTo>
                    <a:pt x="9016" y="36655"/>
                    <a:pt x="10326" y="37225"/>
                    <a:pt x="11613" y="37774"/>
                  </a:cubicBezTo>
                  <a:cubicBezTo>
                    <a:pt x="14380" y="38534"/>
                    <a:pt x="17146" y="38534"/>
                    <a:pt x="19912" y="37816"/>
                  </a:cubicBezTo>
                  <a:cubicBezTo>
                    <a:pt x="21157" y="37309"/>
                    <a:pt x="22424" y="36802"/>
                    <a:pt x="23670" y="36275"/>
                  </a:cubicBezTo>
                  <a:cubicBezTo>
                    <a:pt x="25613" y="35177"/>
                    <a:pt x="27133" y="33656"/>
                    <a:pt x="28442" y="31904"/>
                  </a:cubicBezTo>
                  <a:cubicBezTo>
                    <a:pt x="28949" y="31334"/>
                    <a:pt x="29456" y="30764"/>
                    <a:pt x="30026" y="30257"/>
                  </a:cubicBezTo>
                  <a:cubicBezTo>
                    <a:pt x="30427" y="30004"/>
                    <a:pt x="30786" y="29729"/>
                    <a:pt x="31208" y="29518"/>
                  </a:cubicBezTo>
                  <a:cubicBezTo>
                    <a:pt x="33066" y="28547"/>
                    <a:pt x="34565" y="27216"/>
                    <a:pt x="35705" y="25485"/>
                  </a:cubicBezTo>
                  <a:cubicBezTo>
                    <a:pt x="37162" y="23944"/>
                    <a:pt x="38133" y="22107"/>
                    <a:pt x="38640" y="19995"/>
                  </a:cubicBezTo>
                  <a:cubicBezTo>
                    <a:pt x="39295" y="17926"/>
                    <a:pt x="39401" y="15857"/>
                    <a:pt x="38957" y="137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2" name="Google Shape;5842;p45"/>
            <p:cNvSpPr/>
            <p:nvPr/>
          </p:nvSpPr>
          <p:spPr>
            <a:xfrm>
              <a:off x="-3602001" y="-3117489"/>
              <a:ext cx="37173" cy="46574"/>
            </a:xfrm>
            <a:custGeom>
              <a:rect b="b" l="l" r="r" t="t"/>
              <a:pathLst>
                <a:path extrusionOk="0" h="44356" w="35403">
                  <a:moveTo>
                    <a:pt x="35346" y="28557"/>
                  </a:moveTo>
                  <a:cubicBezTo>
                    <a:pt x="35451" y="27312"/>
                    <a:pt x="35409" y="26045"/>
                    <a:pt x="35240" y="24799"/>
                  </a:cubicBezTo>
                  <a:cubicBezTo>
                    <a:pt x="34924" y="22244"/>
                    <a:pt x="34754" y="19774"/>
                    <a:pt x="33804" y="17388"/>
                  </a:cubicBezTo>
                  <a:cubicBezTo>
                    <a:pt x="32875" y="15065"/>
                    <a:pt x="32031" y="12722"/>
                    <a:pt x="30722" y="10589"/>
                  </a:cubicBezTo>
                  <a:cubicBezTo>
                    <a:pt x="29771" y="9005"/>
                    <a:pt x="28568" y="7570"/>
                    <a:pt x="27470" y="6112"/>
                  </a:cubicBezTo>
                  <a:cubicBezTo>
                    <a:pt x="27069" y="5585"/>
                    <a:pt x="26667" y="5099"/>
                    <a:pt x="26203" y="4613"/>
                  </a:cubicBezTo>
                  <a:cubicBezTo>
                    <a:pt x="24810" y="3072"/>
                    <a:pt x="23141" y="1995"/>
                    <a:pt x="21220" y="1362"/>
                  </a:cubicBezTo>
                  <a:cubicBezTo>
                    <a:pt x="19383" y="391"/>
                    <a:pt x="17398" y="-74"/>
                    <a:pt x="15287" y="11"/>
                  </a:cubicBezTo>
                  <a:cubicBezTo>
                    <a:pt x="13239" y="-74"/>
                    <a:pt x="11338" y="348"/>
                    <a:pt x="9544" y="1256"/>
                  </a:cubicBezTo>
                  <a:cubicBezTo>
                    <a:pt x="7664" y="1847"/>
                    <a:pt x="6017" y="2882"/>
                    <a:pt x="4603" y="4339"/>
                  </a:cubicBezTo>
                  <a:cubicBezTo>
                    <a:pt x="3780" y="5374"/>
                    <a:pt x="2977" y="6408"/>
                    <a:pt x="2154" y="7443"/>
                  </a:cubicBezTo>
                  <a:cubicBezTo>
                    <a:pt x="739" y="9850"/>
                    <a:pt x="0" y="12468"/>
                    <a:pt x="0" y="15255"/>
                  </a:cubicBezTo>
                  <a:cubicBezTo>
                    <a:pt x="169" y="16564"/>
                    <a:pt x="338" y="17873"/>
                    <a:pt x="507" y="19183"/>
                  </a:cubicBezTo>
                  <a:cubicBezTo>
                    <a:pt x="908" y="20661"/>
                    <a:pt x="1562" y="22012"/>
                    <a:pt x="2343" y="23279"/>
                  </a:cubicBezTo>
                  <a:cubicBezTo>
                    <a:pt x="2829" y="23934"/>
                    <a:pt x="3188" y="24693"/>
                    <a:pt x="3568" y="25411"/>
                  </a:cubicBezTo>
                  <a:cubicBezTo>
                    <a:pt x="3568" y="25496"/>
                    <a:pt x="3611" y="25559"/>
                    <a:pt x="3632" y="25643"/>
                  </a:cubicBezTo>
                  <a:cubicBezTo>
                    <a:pt x="3674" y="26593"/>
                    <a:pt x="3758" y="27565"/>
                    <a:pt x="3653" y="28515"/>
                  </a:cubicBezTo>
                  <a:cubicBezTo>
                    <a:pt x="3568" y="30627"/>
                    <a:pt x="4012" y="32611"/>
                    <a:pt x="4940" y="34449"/>
                  </a:cubicBezTo>
                  <a:cubicBezTo>
                    <a:pt x="5553" y="36412"/>
                    <a:pt x="6630" y="38101"/>
                    <a:pt x="8129" y="39558"/>
                  </a:cubicBezTo>
                  <a:cubicBezTo>
                    <a:pt x="9565" y="41163"/>
                    <a:pt x="11296" y="42282"/>
                    <a:pt x="13302" y="42937"/>
                  </a:cubicBezTo>
                  <a:cubicBezTo>
                    <a:pt x="15202" y="43950"/>
                    <a:pt x="17250" y="44415"/>
                    <a:pt x="19446" y="44351"/>
                  </a:cubicBezTo>
                  <a:cubicBezTo>
                    <a:pt x="20798" y="44182"/>
                    <a:pt x="22149" y="43992"/>
                    <a:pt x="23521" y="43823"/>
                  </a:cubicBezTo>
                  <a:cubicBezTo>
                    <a:pt x="26182" y="43105"/>
                    <a:pt x="28526" y="41775"/>
                    <a:pt x="30510" y="39875"/>
                  </a:cubicBezTo>
                  <a:lnTo>
                    <a:pt x="33065" y="36665"/>
                  </a:lnTo>
                  <a:cubicBezTo>
                    <a:pt x="34543" y="34153"/>
                    <a:pt x="35282" y="31471"/>
                    <a:pt x="35303" y="285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3" name="Google Shape;5843;p45"/>
            <p:cNvSpPr/>
            <p:nvPr/>
          </p:nvSpPr>
          <p:spPr>
            <a:xfrm>
              <a:off x="-3618111" y="-2928923"/>
              <a:ext cx="36054" cy="47477"/>
            </a:xfrm>
            <a:custGeom>
              <a:rect b="b" l="l" r="r" t="t"/>
              <a:pathLst>
                <a:path extrusionOk="0" h="45216" w="34337">
                  <a:moveTo>
                    <a:pt x="33271" y="26931"/>
                  </a:moveTo>
                  <a:cubicBezTo>
                    <a:pt x="33989" y="23236"/>
                    <a:pt x="34411" y="19498"/>
                    <a:pt x="34327" y="15719"/>
                  </a:cubicBezTo>
                  <a:cubicBezTo>
                    <a:pt x="34411" y="13629"/>
                    <a:pt x="33968" y="11644"/>
                    <a:pt x="33038" y="9828"/>
                  </a:cubicBezTo>
                  <a:cubicBezTo>
                    <a:pt x="32426" y="7885"/>
                    <a:pt x="31370" y="6196"/>
                    <a:pt x="29871" y="4761"/>
                  </a:cubicBezTo>
                  <a:cubicBezTo>
                    <a:pt x="28435" y="3177"/>
                    <a:pt x="26725" y="2058"/>
                    <a:pt x="24740" y="1403"/>
                  </a:cubicBezTo>
                  <a:cubicBezTo>
                    <a:pt x="22861" y="390"/>
                    <a:pt x="20813" y="-75"/>
                    <a:pt x="18639" y="10"/>
                  </a:cubicBezTo>
                  <a:cubicBezTo>
                    <a:pt x="17287" y="178"/>
                    <a:pt x="15957" y="369"/>
                    <a:pt x="14605" y="538"/>
                  </a:cubicBezTo>
                  <a:cubicBezTo>
                    <a:pt x="11966" y="1255"/>
                    <a:pt x="9644" y="2565"/>
                    <a:pt x="7680" y="4465"/>
                  </a:cubicBezTo>
                  <a:cubicBezTo>
                    <a:pt x="6835" y="5520"/>
                    <a:pt x="5991" y="6597"/>
                    <a:pt x="5146" y="7653"/>
                  </a:cubicBezTo>
                  <a:cubicBezTo>
                    <a:pt x="4027" y="9554"/>
                    <a:pt x="3457" y="11602"/>
                    <a:pt x="3183" y="13713"/>
                  </a:cubicBezTo>
                  <a:cubicBezTo>
                    <a:pt x="2908" y="15529"/>
                    <a:pt x="2570" y="17345"/>
                    <a:pt x="2148" y="19139"/>
                  </a:cubicBezTo>
                  <a:cubicBezTo>
                    <a:pt x="1684" y="21145"/>
                    <a:pt x="1198" y="23172"/>
                    <a:pt x="586" y="25136"/>
                  </a:cubicBezTo>
                  <a:cubicBezTo>
                    <a:pt x="-69" y="27226"/>
                    <a:pt x="-175" y="29295"/>
                    <a:pt x="268" y="31386"/>
                  </a:cubicBezTo>
                  <a:cubicBezTo>
                    <a:pt x="353" y="33455"/>
                    <a:pt x="965" y="35377"/>
                    <a:pt x="2063" y="37171"/>
                  </a:cubicBezTo>
                  <a:cubicBezTo>
                    <a:pt x="2866" y="38248"/>
                    <a:pt x="3689" y="39325"/>
                    <a:pt x="4491" y="40423"/>
                  </a:cubicBezTo>
                  <a:cubicBezTo>
                    <a:pt x="5928" y="42027"/>
                    <a:pt x="7659" y="43147"/>
                    <a:pt x="9665" y="43801"/>
                  </a:cubicBezTo>
                  <a:cubicBezTo>
                    <a:pt x="10910" y="44540"/>
                    <a:pt x="12262" y="44920"/>
                    <a:pt x="13719" y="44920"/>
                  </a:cubicBezTo>
                  <a:cubicBezTo>
                    <a:pt x="15788" y="45385"/>
                    <a:pt x="17836" y="45300"/>
                    <a:pt x="19905" y="44688"/>
                  </a:cubicBezTo>
                  <a:cubicBezTo>
                    <a:pt x="21151" y="44181"/>
                    <a:pt x="22396" y="43674"/>
                    <a:pt x="23664" y="43147"/>
                  </a:cubicBezTo>
                  <a:cubicBezTo>
                    <a:pt x="26092" y="41774"/>
                    <a:pt x="28013" y="39874"/>
                    <a:pt x="29449" y="37488"/>
                  </a:cubicBezTo>
                  <a:cubicBezTo>
                    <a:pt x="30969" y="33983"/>
                    <a:pt x="32510" y="30647"/>
                    <a:pt x="33229" y="269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4" name="Google Shape;5844;p45"/>
            <p:cNvSpPr/>
            <p:nvPr/>
          </p:nvSpPr>
          <p:spPr>
            <a:xfrm>
              <a:off x="-3697038" y="-2788315"/>
              <a:ext cx="35880" cy="52712"/>
            </a:xfrm>
            <a:custGeom>
              <a:rect b="b" l="l" r="r" t="t"/>
              <a:pathLst>
                <a:path extrusionOk="0" h="50202" w="34171">
                  <a:moveTo>
                    <a:pt x="26627" y="2846"/>
                  </a:moveTo>
                  <a:cubicBezTo>
                    <a:pt x="24917" y="1579"/>
                    <a:pt x="23059" y="819"/>
                    <a:pt x="20990" y="544"/>
                  </a:cubicBezTo>
                  <a:cubicBezTo>
                    <a:pt x="18941" y="-89"/>
                    <a:pt x="16851" y="-174"/>
                    <a:pt x="14718" y="312"/>
                  </a:cubicBezTo>
                  <a:cubicBezTo>
                    <a:pt x="10706" y="1241"/>
                    <a:pt x="6758" y="3353"/>
                    <a:pt x="4520" y="6942"/>
                  </a:cubicBezTo>
                  <a:cubicBezTo>
                    <a:pt x="2282" y="10531"/>
                    <a:pt x="1226" y="14606"/>
                    <a:pt x="2008" y="18850"/>
                  </a:cubicBezTo>
                  <a:cubicBezTo>
                    <a:pt x="2113" y="19463"/>
                    <a:pt x="2155" y="20075"/>
                    <a:pt x="2218" y="20688"/>
                  </a:cubicBezTo>
                  <a:cubicBezTo>
                    <a:pt x="2176" y="22672"/>
                    <a:pt x="2008" y="24657"/>
                    <a:pt x="1585" y="26620"/>
                  </a:cubicBezTo>
                  <a:cubicBezTo>
                    <a:pt x="1881" y="25312"/>
                    <a:pt x="2155" y="24002"/>
                    <a:pt x="2451" y="22672"/>
                  </a:cubicBezTo>
                  <a:cubicBezTo>
                    <a:pt x="2451" y="22672"/>
                    <a:pt x="2451" y="22672"/>
                    <a:pt x="2451" y="22672"/>
                  </a:cubicBezTo>
                  <a:cubicBezTo>
                    <a:pt x="2113" y="24171"/>
                    <a:pt x="1817" y="25649"/>
                    <a:pt x="1521" y="27148"/>
                  </a:cubicBezTo>
                  <a:cubicBezTo>
                    <a:pt x="1332" y="27951"/>
                    <a:pt x="1120" y="28732"/>
                    <a:pt x="867" y="29513"/>
                  </a:cubicBezTo>
                  <a:cubicBezTo>
                    <a:pt x="86" y="31456"/>
                    <a:pt x="-167" y="33462"/>
                    <a:pt x="107" y="35489"/>
                  </a:cubicBezTo>
                  <a:cubicBezTo>
                    <a:pt x="22" y="37600"/>
                    <a:pt x="487" y="39585"/>
                    <a:pt x="1500" y="41485"/>
                  </a:cubicBezTo>
                  <a:cubicBezTo>
                    <a:pt x="2240" y="42604"/>
                    <a:pt x="2979" y="43723"/>
                    <a:pt x="3696" y="44821"/>
                  </a:cubicBezTo>
                  <a:cubicBezTo>
                    <a:pt x="4985" y="46405"/>
                    <a:pt x="6547" y="47588"/>
                    <a:pt x="8405" y="48347"/>
                  </a:cubicBezTo>
                  <a:cubicBezTo>
                    <a:pt x="9524" y="49108"/>
                    <a:pt x="10770" y="49551"/>
                    <a:pt x="12121" y="49678"/>
                  </a:cubicBezTo>
                  <a:cubicBezTo>
                    <a:pt x="14106" y="50290"/>
                    <a:pt x="16133" y="50374"/>
                    <a:pt x="18223" y="49889"/>
                  </a:cubicBezTo>
                  <a:cubicBezTo>
                    <a:pt x="22087" y="48981"/>
                    <a:pt x="25993" y="46954"/>
                    <a:pt x="28147" y="43449"/>
                  </a:cubicBezTo>
                  <a:cubicBezTo>
                    <a:pt x="29646" y="41000"/>
                    <a:pt x="30977" y="38403"/>
                    <a:pt x="32096" y="35763"/>
                  </a:cubicBezTo>
                  <a:cubicBezTo>
                    <a:pt x="32919" y="33821"/>
                    <a:pt x="33214" y="31688"/>
                    <a:pt x="33616" y="29619"/>
                  </a:cubicBezTo>
                  <a:cubicBezTo>
                    <a:pt x="33785" y="28753"/>
                    <a:pt x="33911" y="27888"/>
                    <a:pt x="34017" y="27022"/>
                  </a:cubicBezTo>
                  <a:cubicBezTo>
                    <a:pt x="34270" y="24699"/>
                    <a:pt x="34165" y="22398"/>
                    <a:pt x="34038" y="20075"/>
                  </a:cubicBezTo>
                  <a:cubicBezTo>
                    <a:pt x="33911" y="17689"/>
                    <a:pt x="33763" y="15367"/>
                    <a:pt x="33257" y="13023"/>
                  </a:cubicBezTo>
                  <a:cubicBezTo>
                    <a:pt x="32370" y="8969"/>
                    <a:pt x="30089" y="5189"/>
                    <a:pt x="26627" y="282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5" name="Google Shape;5845;p45"/>
            <p:cNvSpPr/>
            <p:nvPr/>
          </p:nvSpPr>
          <p:spPr>
            <a:xfrm>
              <a:off x="-3420065" y="-3201823"/>
              <a:ext cx="35079" cy="53958"/>
            </a:xfrm>
            <a:custGeom>
              <a:rect b="b" l="l" r="r" t="t"/>
              <a:pathLst>
                <a:path extrusionOk="0" h="51389" w="33409">
                  <a:moveTo>
                    <a:pt x="33382" y="25669"/>
                  </a:moveTo>
                  <a:cubicBezTo>
                    <a:pt x="33551" y="20982"/>
                    <a:pt x="32897" y="16273"/>
                    <a:pt x="32094" y="11671"/>
                  </a:cubicBezTo>
                  <a:cubicBezTo>
                    <a:pt x="31630" y="9644"/>
                    <a:pt x="30722" y="7870"/>
                    <a:pt x="29371" y="6350"/>
                  </a:cubicBezTo>
                  <a:cubicBezTo>
                    <a:pt x="28273" y="4618"/>
                    <a:pt x="26816" y="3246"/>
                    <a:pt x="24979" y="2232"/>
                  </a:cubicBezTo>
                  <a:cubicBezTo>
                    <a:pt x="23691" y="1683"/>
                    <a:pt x="22403" y="1134"/>
                    <a:pt x="21115" y="585"/>
                  </a:cubicBezTo>
                  <a:cubicBezTo>
                    <a:pt x="19066" y="-69"/>
                    <a:pt x="16997" y="-175"/>
                    <a:pt x="14928" y="269"/>
                  </a:cubicBezTo>
                  <a:cubicBezTo>
                    <a:pt x="13556" y="269"/>
                    <a:pt x="12268" y="607"/>
                    <a:pt x="11065" y="1282"/>
                  </a:cubicBezTo>
                  <a:cubicBezTo>
                    <a:pt x="9122" y="1894"/>
                    <a:pt x="7432" y="2950"/>
                    <a:pt x="5997" y="4450"/>
                  </a:cubicBezTo>
                  <a:cubicBezTo>
                    <a:pt x="3231" y="7384"/>
                    <a:pt x="929" y="11501"/>
                    <a:pt x="1246" y="15661"/>
                  </a:cubicBezTo>
                  <a:cubicBezTo>
                    <a:pt x="1605" y="20391"/>
                    <a:pt x="1352" y="25162"/>
                    <a:pt x="824" y="29871"/>
                  </a:cubicBezTo>
                  <a:cubicBezTo>
                    <a:pt x="739" y="30336"/>
                    <a:pt x="676" y="30800"/>
                    <a:pt x="591" y="31265"/>
                  </a:cubicBezTo>
                  <a:cubicBezTo>
                    <a:pt x="-84" y="33355"/>
                    <a:pt x="-169" y="35446"/>
                    <a:pt x="275" y="37536"/>
                  </a:cubicBezTo>
                  <a:cubicBezTo>
                    <a:pt x="359" y="39605"/>
                    <a:pt x="972" y="41547"/>
                    <a:pt x="2091" y="43363"/>
                  </a:cubicBezTo>
                  <a:cubicBezTo>
                    <a:pt x="3062" y="45242"/>
                    <a:pt x="4413" y="46763"/>
                    <a:pt x="6166" y="47903"/>
                  </a:cubicBezTo>
                  <a:cubicBezTo>
                    <a:pt x="7728" y="49360"/>
                    <a:pt x="9586" y="50353"/>
                    <a:pt x="11719" y="50859"/>
                  </a:cubicBezTo>
                  <a:cubicBezTo>
                    <a:pt x="15731" y="51788"/>
                    <a:pt x="20228" y="51619"/>
                    <a:pt x="23817" y="49360"/>
                  </a:cubicBezTo>
                  <a:cubicBezTo>
                    <a:pt x="27365" y="47143"/>
                    <a:pt x="30278" y="43891"/>
                    <a:pt x="31313" y="39753"/>
                  </a:cubicBezTo>
                  <a:cubicBezTo>
                    <a:pt x="32474" y="35150"/>
                    <a:pt x="33192" y="30378"/>
                    <a:pt x="33382" y="2564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6" name="Google Shape;5846;p45"/>
            <p:cNvSpPr/>
            <p:nvPr/>
          </p:nvSpPr>
          <p:spPr>
            <a:xfrm>
              <a:off x="-3328462" y="-3384486"/>
              <a:ext cx="37051" cy="51850"/>
            </a:xfrm>
            <a:custGeom>
              <a:rect b="b" l="l" r="r" t="t"/>
              <a:pathLst>
                <a:path extrusionOk="0" h="49381" w="35287">
                  <a:moveTo>
                    <a:pt x="35238" y="33287"/>
                  </a:moveTo>
                  <a:cubicBezTo>
                    <a:pt x="35470" y="28916"/>
                    <a:pt x="34857" y="24439"/>
                    <a:pt x="33992" y="20174"/>
                  </a:cubicBezTo>
                  <a:cubicBezTo>
                    <a:pt x="33126" y="15888"/>
                    <a:pt x="31501" y="11771"/>
                    <a:pt x="29368" y="7970"/>
                  </a:cubicBezTo>
                  <a:cubicBezTo>
                    <a:pt x="28396" y="6112"/>
                    <a:pt x="27066" y="4613"/>
                    <a:pt x="25356" y="3494"/>
                  </a:cubicBezTo>
                  <a:cubicBezTo>
                    <a:pt x="23815" y="2037"/>
                    <a:pt x="21999" y="1066"/>
                    <a:pt x="19888" y="580"/>
                  </a:cubicBezTo>
                  <a:cubicBezTo>
                    <a:pt x="18494" y="390"/>
                    <a:pt x="17100" y="200"/>
                    <a:pt x="15707" y="10"/>
                  </a:cubicBezTo>
                  <a:cubicBezTo>
                    <a:pt x="13616" y="-74"/>
                    <a:pt x="11631" y="369"/>
                    <a:pt x="9816" y="1298"/>
                  </a:cubicBezTo>
                  <a:cubicBezTo>
                    <a:pt x="8485" y="1657"/>
                    <a:pt x="7345" y="2311"/>
                    <a:pt x="6353" y="3261"/>
                  </a:cubicBezTo>
                  <a:cubicBezTo>
                    <a:pt x="4601" y="4359"/>
                    <a:pt x="3228" y="5817"/>
                    <a:pt x="2214" y="7653"/>
                  </a:cubicBezTo>
                  <a:cubicBezTo>
                    <a:pt x="1665" y="8942"/>
                    <a:pt x="1116" y="10229"/>
                    <a:pt x="567" y="11539"/>
                  </a:cubicBezTo>
                  <a:cubicBezTo>
                    <a:pt x="-171" y="14284"/>
                    <a:pt x="-192" y="17007"/>
                    <a:pt x="525" y="19752"/>
                  </a:cubicBezTo>
                  <a:cubicBezTo>
                    <a:pt x="1138" y="21505"/>
                    <a:pt x="1623" y="23320"/>
                    <a:pt x="2130" y="25094"/>
                  </a:cubicBezTo>
                  <a:cubicBezTo>
                    <a:pt x="2447" y="26192"/>
                    <a:pt x="2616" y="27332"/>
                    <a:pt x="2827" y="28451"/>
                  </a:cubicBezTo>
                  <a:cubicBezTo>
                    <a:pt x="2954" y="30056"/>
                    <a:pt x="3101" y="31661"/>
                    <a:pt x="3059" y="33266"/>
                  </a:cubicBezTo>
                  <a:cubicBezTo>
                    <a:pt x="2975" y="35419"/>
                    <a:pt x="3418" y="37425"/>
                    <a:pt x="4368" y="39304"/>
                  </a:cubicBezTo>
                  <a:cubicBezTo>
                    <a:pt x="5002" y="41289"/>
                    <a:pt x="6079" y="43020"/>
                    <a:pt x="7620" y="44498"/>
                  </a:cubicBezTo>
                  <a:cubicBezTo>
                    <a:pt x="9077" y="46124"/>
                    <a:pt x="10829" y="47264"/>
                    <a:pt x="12877" y="47940"/>
                  </a:cubicBezTo>
                  <a:cubicBezTo>
                    <a:pt x="14820" y="48975"/>
                    <a:pt x="16889" y="49439"/>
                    <a:pt x="19127" y="49376"/>
                  </a:cubicBezTo>
                  <a:cubicBezTo>
                    <a:pt x="20499" y="49207"/>
                    <a:pt x="21893" y="49017"/>
                    <a:pt x="23266" y="48848"/>
                  </a:cubicBezTo>
                  <a:cubicBezTo>
                    <a:pt x="25968" y="48109"/>
                    <a:pt x="28333" y="46779"/>
                    <a:pt x="30360" y="44836"/>
                  </a:cubicBezTo>
                  <a:cubicBezTo>
                    <a:pt x="31226" y="43738"/>
                    <a:pt x="32091" y="42661"/>
                    <a:pt x="32957" y="41563"/>
                  </a:cubicBezTo>
                  <a:cubicBezTo>
                    <a:pt x="34456" y="39030"/>
                    <a:pt x="35217" y="36285"/>
                    <a:pt x="35238" y="3332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7" name="Google Shape;5847;p45"/>
            <p:cNvSpPr/>
            <p:nvPr/>
          </p:nvSpPr>
          <p:spPr>
            <a:xfrm>
              <a:off x="-3362981" y="-3588043"/>
              <a:ext cx="36948" cy="51235"/>
            </a:xfrm>
            <a:custGeom>
              <a:rect b="b" l="l" r="r" t="t"/>
              <a:pathLst>
                <a:path extrusionOk="0" h="48795" w="35189">
                  <a:moveTo>
                    <a:pt x="34395" y="35192"/>
                  </a:moveTo>
                  <a:cubicBezTo>
                    <a:pt x="34691" y="33165"/>
                    <a:pt x="35050" y="31096"/>
                    <a:pt x="35177" y="29027"/>
                  </a:cubicBezTo>
                  <a:cubicBezTo>
                    <a:pt x="35261" y="27633"/>
                    <a:pt x="34923" y="26050"/>
                    <a:pt x="34754" y="24719"/>
                  </a:cubicBezTo>
                  <a:cubicBezTo>
                    <a:pt x="34564" y="23284"/>
                    <a:pt x="34395" y="21848"/>
                    <a:pt x="34121" y="20433"/>
                  </a:cubicBezTo>
                  <a:cubicBezTo>
                    <a:pt x="33825" y="18913"/>
                    <a:pt x="33403" y="17393"/>
                    <a:pt x="32875" y="15915"/>
                  </a:cubicBezTo>
                  <a:cubicBezTo>
                    <a:pt x="31925" y="13233"/>
                    <a:pt x="30848" y="10552"/>
                    <a:pt x="29518" y="8018"/>
                  </a:cubicBezTo>
                  <a:cubicBezTo>
                    <a:pt x="28546" y="6160"/>
                    <a:pt x="27216" y="4660"/>
                    <a:pt x="25485" y="3520"/>
                  </a:cubicBezTo>
                  <a:cubicBezTo>
                    <a:pt x="23944" y="2063"/>
                    <a:pt x="22107" y="1092"/>
                    <a:pt x="19995" y="586"/>
                  </a:cubicBezTo>
                  <a:cubicBezTo>
                    <a:pt x="17926" y="-69"/>
                    <a:pt x="15857" y="-175"/>
                    <a:pt x="13766" y="268"/>
                  </a:cubicBezTo>
                  <a:cubicBezTo>
                    <a:pt x="11718" y="353"/>
                    <a:pt x="9797" y="965"/>
                    <a:pt x="8002" y="2063"/>
                  </a:cubicBezTo>
                  <a:cubicBezTo>
                    <a:pt x="4539" y="4217"/>
                    <a:pt x="1520" y="7490"/>
                    <a:pt x="570" y="11586"/>
                  </a:cubicBezTo>
                  <a:cubicBezTo>
                    <a:pt x="380" y="12979"/>
                    <a:pt x="190" y="14373"/>
                    <a:pt x="0" y="15788"/>
                  </a:cubicBezTo>
                  <a:cubicBezTo>
                    <a:pt x="0" y="18448"/>
                    <a:pt x="675" y="20940"/>
                    <a:pt x="1921" y="23263"/>
                  </a:cubicBezTo>
                  <a:cubicBezTo>
                    <a:pt x="2555" y="25036"/>
                    <a:pt x="3040" y="26852"/>
                    <a:pt x="3357" y="28710"/>
                  </a:cubicBezTo>
                  <a:cubicBezTo>
                    <a:pt x="3399" y="29343"/>
                    <a:pt x="3484" y="29956"/>
                    <a:pt x="3568" y="30589"/>
                  </a:cubicBezTo>
                  <a:cubicBezTo>
                    <a:pt x="3674" y="31518"/>
                    <a:pt x="3758" y="32468"/>
                    <a:pt x="3779" y="33419"/>
                  </a:cubicBezTo>
                  <a:cubicBezTo>
                    <a:pt x="3695" y="35467"/>
                    <a:pt x="4117" y="37388"/>
                    <a:pt x="5046" y="39183"/>
                  </a:cubicBezTo>
                  <a:cubicBezTo>
                    <a:pt x="5637" y="41083"/>
                    <a:pt x="6672" y="42730"/>
                    <a:pt x="8150" y="44145"/>
                  </a:cubicBezTo>
                  <a:cubicBezTo>
                    <a:pt x="9185" y="44968"/>
                    <a:pt x="10240" y="45792"/>
                    <a:pt x="11275" y="46615"/>
                  </a:cubicBezTo>
                  <a:cubicBezTo>
                    <a:pt x="13070" y="47776"/>
                    <a:pt x="15012" y="48410"/>
                    <a:pt x="17102" y="48515"/>
                  </a:cubicBezTo>
                  <a:cubicBezTo>
                    <a:pt x="18433" y="48874"/>
                    <a:pt x="19784" y="48895"/>
                    <a:pt x="21115" y="48537"/>
                  </a:cubicBezTo>
                  <a:cubicBezTo>
                    <a:pt x="23120" y="48452"/>
                    <a:pt x="24999" y="47861"/>
                    <a:pt x="26731" y="46784"/>
                  </a:cubicBezTo>
                  <a:cubicBezTo>
                    <a:pt x="30067" y="44694"/>
                    <a:pt x="33129" y="41484"/>
                    <a:pt x="33973" y="37515"/>
                  </a:cubicBezTo>
                  <a:cubicBezTo>
                    <a:pt x="34142" y="36733"/>
                    <a:pt x="34269" y="35973"/>
                    <a:pt x="34374" y="351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8" name="Google Shape;5848;p45"/>
            <p:cNvSpPr/>
            <p:nvPr/>
          </p:nvSpPr>
          <p:spPr>
            <a:xfrm>
              <a:off x="-3490716" y="-3750666"/>
              <a:ext cx="40505" cy="47898"/>
            </a:xfrm>
            <a:custGeom>
              <a:rect b="b" l="l" r="r" t="t"/>
              <a:pathLst>
                <a:path extrusionOk="0" h="45617" w="38576">
                  <a:moveTo>
                    <a:pt x="38576" y="29064"/>
                  </a:moveTo>
                  <a:cubicBezTo>
                    <a:pt x="38365" y="27016"/>
                    <a:pt x="38133" y="24925"/>
                    <a:pt x="37711" y="22899"/>
                  </a:cubicBezTo>
                  <a:cubicBezTo>
                    <a:pt x="37542" y="22159"/>
                    <a:pt x="37351" y="21463"/>
                    <a:pt x="37077" y="20745"/>
                  </a:cubicBezTo>
                  <a:cubicBezTo>
                    <a:pt x="36380" y="18824"/>
                    <a:pt x="35620" y="16902"/>
                    <a:pt x="34712" y="15044"/>
                  </a:cubicBezTo>
                  <a:cubicBezTo>
                    <a:pt x="33488" y="12510"/>
                    <a:pt x="31735" y="10314"/>
                    <a:pt x="30025" y="8097"/>
                  </a:cubicBezTo>
                  <a:cubicBezTo>
                    <a:pt x="29075" y="6851"/>
                    <a:pt x="27998" y="5732"/>
                    <a:pt x="26794" y="4740"/>
                  </a:cubicBezTo>
                  <a:cubicBezTo>
                    <a:pt x="25380" y="3156"/>
                    <a:pt x="23669" y="2058"/>
                    <a:pt x="21706" y="1404"/>
                  </a:cubicBezTo>
                  <a:cubicBezTo>
                    <a:pt x="19826" y="412"/>
                    <a:pt x="17799" y="-53"/>
                    <a:pt x="15625" y="10"/>
                  </a:cubicBezTo>
                  <a:cubicBezTo>
                    <a:pt x="13534" y="-74"/>
                    <a:pt x="11592" y="369"/>
                    <a:pt x="9776" y="1277"/>
                  </a:cubicBezTo>
                  <a:cubicBezTo>
                    <a:pt x="7855" y="1890"/>
                    <a:pt x="6165" y="2924"/>
                    <a:pt x="4730" y="4423"/>
                  </a:cubicBezTo>
                  <a:cubicBezTo>
                    <a:pt x="3885" y="5479"/>
                    <a:pt x="3062" y="6535"/>
                    <a:pt x="2217" y="7590"/>
                  </a:cubicBezTo>
                  <a:cubicBezTo>
                    <a:pt x="760" y="10061"/>
                    <a:pt x="21" y="12721"/>
                    <a:pt x="0" y="15593"/>
                  </a:cubicBezTo>
                  <a:cubicBezTo>
                    <a:pt x="169" y="16923"/>
                    <a:pt x="359" y="18275"/>
                    <a:pt x="528" y="19605"/>
                  </a:cubicBezTo>
                  <a:cubicBezTo>
                    <a:pt x="1246" y="22244"/>
                    <a:pt x="2534" y="24524"/>
                    <a:pt x="4434" y="26488"/>
                  </a:cubicBezTo>
                  <a:cubicBezTo>
                    <a:pt x="4878" y="26889"/>
                    <a:pt x="5236" y="27375"/>
                    <a:pt x="5659" y="27818"/>
                  </a:cubicBezTo>
                  <a:cubicBezTo>
                    <a:pt x="6018" y="28389"/>
                    <a:pt x="6355" y="28979"/>
                    <a:pt x="6672" y="29592"/>
                  </a:cubicBezTo>
                  <a:cubicBezTo>
                    <a:pt x="6820" y="30120"/>
                    <a:pt x="7031" y="30626"/>
                    <a:pt x="7158" y="31154"/>
                  </a:cubicBezTo>
                  <a:cubicBezTo>
                    <a:pt x="7306" y="31788"/>
                    <a:pt x="7411" y="32421"/>
                    <a:pt x="7517" y="33055"/>
                  </a:cubicBezTo>
                  <a:cubicBezTo>
                    <a:pt x="8066" y="36306"/>
                    <a:pt x="10430" y="38586"/>
                    <a:pt x="12310" y="41078"/>
                  </a:cubicBezTo>
                  <a:cubicBezTo>
                    <a:pt x="11655" y="40212"/>
                    <a:pt x="11022" y="39347"/>
                    <a:pt x="10367" y="38481"/>
                  </a:cubicBezTo>
                  <a:cubicBezTo>
                    <a:pt x="11634" y="40571"/>
                    <a:pt x="13281" y="42282"/>
                    <a:pt x="15371" y="43549"/>
                  </a:cubicBezTo>
                  <a:cubicBezTo>
                    <a:pt x="17694" y="44921"/>
                    <a:pt x="20207" y="45618"/>
                    <a:pt x="22888" y="45618"/>
                  </a:cubicBezTo>
                  <a:cubicBezTo>
                    <a:pt x="25464" y="45618"/>
                    <a:pt x="27892" y="44963"/>
                    <a:pt x="30130" y="43718"/>
                  </a:cubicBezTo>
                  <a:cubicBezTo>
                    <a:pt x="32369" y="42429"/>
                    <a:pt x="34163" y="40698"/>
                    <a:pt x="35494" y="38481"/>
                  </a:cubicBezTo>
                  <a:cubicBezTo>
                    <a:pt x="35662" y="38207"/>
                    <a:pt x="35852" y="37932"/>
                    <a:pt x="36000" y="37658"/>
                  </a:cubicBezTo>
                  <a:cubicBezTo>
                    <a:pt x="36085" y="37531"/>
                    <a:pt x="36169" y="37383"/>
                    <a:pt x="36232" y="37257"/>
                  </a:cubicBezTo>
                  <a:cubicBezTo>
                    <a:pt x="36549" y="36560"/>
                    <a:pt x="36845" y="35863"/>
                    <a:pt x="37120" y="35166"/>
                  </a:cubicBezTo>
                  <a:cubicBezTo>
                    <a:pt x="38133" y="33266"/>
                    <a:pt x="38597" y="31218"/>
                    <a:pt x="38534" y="290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49" name="Google Shape;5849;p45"/>
            <p:cNvSpPr/>
            <p:nvPr/>
          </p:nvSpPr>
          <p:spPr>
            <a:xfrm>
              <a:off x="-3669453" y="-3875449"/>
              <a:ext cx="51263" cy="44002"/>
            </a:xfrm>
            <a:custGeom>
              <a:rect b="b" l="l" r="r" t="t"/>
              <a:pathLst>
                <a:path extrusionOk="0" h="41907" w="48822">
                  <a:moveTo>
                    <a:pt x="48769" y="25914"/>
                  </a:moveTo>
                  <a:cubicBezTo>
                    <a:pt x="48599" y="24542"/>
                    <a:pt x="48410" y="23169"/>
                    <a:pt x="48241" y="21797"/>
                  </a:cubicBezTo>
                  <a:cubicBezTo>
                    <a:pt x="47502" y="19094"/>
                    <a:pt x="46172" y="16751"/>
                    <a:pt x="44229" y="14724"/>
                  </a:cubicBezTo>
                  <a:cubicBezTo>
                    <a:pt x="41062" y="11239"/>
                    <a:pt x="37282" y="8220"/>
                    <a:pt x="33207" y="5897"/>
                  </a:cubicBezTo>
                  <a:cubicBezTo>
                    <a:pt x="30610" y="4419"/>
                    <a:pt x="27823" y="3300"/>
                    <a:pt x="25078" y="2160"/>
                  </a:cubicBezTo>
                  <a:cubicBezTo>
                    <a:pt x="23431" y="1485"/>
                    <a:pt x="21742" y="936"/>
                    <a:pt x="20011" y="514"/>
                  </a:cubicBezTo>
                  <a:cubicBezTo>
                    <a:pt x="15999" y="-479"/>
                    <a:pt x="11607" y="-57"/>
                    <a:pt x="7975" y="1991"/>
                  </a:cubicBezTo>
                  <a:cubicBezTo>
                    <a:pt x="6096" y="2963"/>
                    <a:pt x="4597" y="4314"/>
                    <a:pt x="3457" y="6024"/>
                  </a:cubicBezTo>
                  <a:cubicBezTo>
                    <a:pt x="2000" y="7587"/>
                    <a:pt x="1008" y="9424"/>
                    <a:pt x="522" y="11556"/>
                  </a:cubicBezTo>
                  <a:cubicBezTo>
                    <a:pt x="-386" y="15568"/>
                    <a:pt x="-238" y="20023"/>
                    <a:pt x="2000" y="23592"/>
                  </a:cubicBezTo>
                  <a:cubicBezTo>
                    <a:pt x="4238" y="27181"/>
                    <a:pt x="7426" y="29884"/>
                    <a:pt x="11565" y="31066"/>
                  </a:cubicBezTo>
                  <a:cubicBezTo>
                    <a:pt x="12346" y="31298"/>
                    <a:pt x="13106" y="31615"/>
                    <a:pt x="13866" y="31868"/>
                  </a:cubicBezTo>
                  <a:cubicBezTo>
                    <a:pt x="15703" y="32797"/>
                    <a:pt x="17477" y="33853"/>
                    <a:pt x="19145" y="35078"/>
                  </a:cubicBezTo>
                  <a:cubicBezTo>
                    <a:pt x="19884" y="35711"/>
                    <a:pt x="20644" y="36345"/>
                    <a:pt x="21320" y="37041"/>
                  </a:cubicBezTo>
                  <a:cubicBezTo>
                    <a:pt x="22776" y="38667"/>
                    <a:pt x="24529" y="39807"/>
                    <a:pt x="26556" y="40462"/>
                  </a:cubicBezTo>
                  <a:cubicBezTo>
                    <a:pt x="28478" y="41497"/>
                    <a:pt x="30547" y="41961"/>
                    <a:pt x="32785" y="41898"/>
                  </a:cubicBezTo>
                  <a:cubicBezTo>
                    <a:pt x="34917" y="41982"/>
                    <a:pt x="36924" y="41539"/>
                    <a:pt x="38803" y="40589"/>
                  </a:cubicBezTo>
                  <a:cubicBezTo>
                    <a:pt x="40787" y="39955"/>
                    <a:pt x="42498" y="38900"/>
                    <a:pt x="43976" y="37358"/>
                  </a:cubicBezTo>
                  <a:cubicBezTo>
                    <a:pt x="46868" y="34297"/>
                    <a:pt x="49001" y="30221"/>
                    <a:pt x="48811" y="2589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0" name="Google Shape;5850;p45"/>
            <p:cNvSpPr/>
            <p:nvPr/>
          </p:nvSpPr>
          <p:spPr>
            <a:xfrm>
              <a:off x="-3828001" y="-3970812"/>
              <a:ext cx="35207" cy="51490"/>
            </a:xfrm>
            <a:custGeom>
              <a:rect b="b" l="l" r="r" t="t"/>
              <a:pathLst>
                <a:path extrusionOk="0" h="49038" w="33530">
                  <a:moveTo>
                    <a:pt x="33460" y="24578"/>
                  </a:moveTo>
                  <a:cubicBezTo>
                    <a:pt x="33735" y="20249"/>
                    <a:pt x="33165" y="15795"/>
                    <a:pt x="32341" y="11551"/>
                  </a:cubicBezTo>
                  <a:cubicBezTo>
                    <a:pt x="31877" y="9544"/>
                    <a:pt x="30990" y="7792"/>
                    <a:pt x="29639" y="6293"/>
                  </a:cubicBezTo>
                  <a:cubicBezTo>
                    <a:pt x="28562" y="4561"/>
                    <a:pt x="27105" y="3210"/>
                    <a:pt x="25289" y="2218"/>
                  </a:cubicBezTo>
                  <a:cubicBezTo>
                    <a:pt x="23473" y="1036"/>
                    <a:pt x="21510" y="402"/>
                    <a:pt x="19398" y="296"/>
                  </a:cubicBezTo>
                  <a:cubicBezTo>
                    <a:pt x="17393" y="-168"/>
                    <a:pt x="15366" y="-84"/>
                    <a:pt x="13338" y="529"/>
                  </a:cubicBezTo>
                  <a:cubicBezTo>
                    <a:pt x="9580" y="1711"/>
                    <a:pt x="5906" y="3991"/>
                    <a:pt x="3985" y="7560"/>
                  </a:cubicBezTo>
                  <a:lnTo>
                    <a:pt x="2359" y="11381"/>
                  </a:lnTo>
                  <a:cubicBezTo>
                    <a:pt x="1852" y="13239"/>
                    <a:pt x="1810" y="15119"/>
                    <a:pt x="2000" y="16977"/>
                  </a:cubicBezTo>
                  <a:cubicBezTo>
                    <a:pt x="1958" y="16702"/>
                    <a:pt x="1937" y="16406"/>
                    <a:pt x="1894" y="16132"/>
                  </a:cubicBezTo>
                  <a:cubicBezTo>
                    <a:pt x="2211" y="18602"/>
                    <a:pt x="2190" y="21073"/>
                    <a:pt x="1979" y="23543"/>
                  </a:cubicBezTo>
                  <a:cubicBezTo>
                    <a:pt x="1599" y="25444"/>
                    <a:pt x="1155" y="27344"/>
                    <a:pt x="586" y="29160"/>
                  </a:cubicBezTo>
                  <a:cubicBezTo>
                    <a:pt x="-69" y="31229"/>
                    <a:pt x="-175" y="33298"/>
                    <a:pt x="268" y="35368"/>
                  </a:cubicBezTo>
                  <a:cubicBezTo>
                    <a:pt x="353" y="37416"/>
                    <a:pt x="965" y="39337"/>
                    <a:pt x="2063" y="41111"/>
                  </a:cubicBezTo>
                  <a:cubicBezTo>
                    <a:pt x="3035" y="42969"/>
                    <a:pt x="4365" y="44468"/>
                    <a:pt x="6075" y="45608"/>
                  </a:cubicBezTo>
                  <a:cubicBezTo>
                    <a:pt x="7616" y="47065"/>
                    <a:pt x="9454" y="48037"/>
                    <a:pt x="11565" y="48522"/>
                  </a:cubicBezTo>
                  <a:cubicBezTo>
                    <a:pt x="15534" y="49430"/>
                    <a:pt x="19969" y="49261"/>
                    <a:pt x="23516" y="47044"/>
                  </a:cubicBezTo>
                  <a:cubicBezTo>
                    <a:pt x="24592" y="46242"/>
                    <a:pt x="25669" y="45439"/>
                    <a:pt x="26746" y="44637"/>
                  </a:cubicBezTo>
                  <a:cubicBezTo>
                    <a:pt x="28773" y="42652"/>
                    <a:pt x="30166" y="40287"/>
                    <a:pt x="30927" y="37542"/>
                  </a:cubicBezTo>
                  <a:cubicBezTo>
                    <a:pt x="32595" y="33425"/>
                    <a:pt x="33186" y="28949"/>
                    <a:pt x="33460" y="245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1" name="Google Shape;5851;p45"/>
            <p:cNvSpPr/>
            <p:nvPr/>
          </p:nvSpPr>
          <p:spPr>
            <a:xfrm>
              <a:off x="-3998516" y="-4088691"/>
              <a:ext cx="37317" cy="65058"/>
            </a:xfrm>
            <a:custGeom>
              <a:rect b="b" l="l" r="r" t="t"/>
              <a:pathLst>
                <a:path extrusionOk="0" h="61960" w="35540">
                  <a:moveTo>
                    <a:pt x="34933" y="15318"/>
                  </a:moveTo>
                  <a:cubicBezTo>
                    <a:pt x="35018" y="13270"/>
                    <a:pt x="34595" y="11348"/>
                    <a:pt x="33687" y="9575"/>
                  </a:cubicBezTo>
                  <a:cubicBezTo>
                    <a:pt x="33096" y="7674"/>
                    <a:pt x="32062" y="6027"/>
                    <a:pt x="30604" y="4634"/>
                  </a:cubicBezTo>
                  <a:cubicBezTo>
                    <a:pt x="27965" y="1910"/>
                    <a:pt x="23510" y="-159"/>
                    <a:pt x="19646" y="10"/>
                  </a:cubicBezTo>
                  <a:cubicBezTo>
                    <a:pt x="15761" y="179"/>
                    <a:pt x="11707" y="1446"/>
                    <a:pt x="8962" y="4359"/>
                  </a:cubicBezTo>
                  <a:cubicBezTo>
                    <a:pt x="6218" y="7273"/>
                    <a:pt x="4106" y="11200"/>
                    <a:pt x="4338" y="15318"/>
                  </a:cubicBezTo>
                  <a:cubicBezTo>
                    <a:pt x="4571" y="19519"/>
                    <a:pt x="4380" y="23700"/>
                    <a:pt x="3937" y="27881"/>
                  </a:cubicBezTo>
                  <a:cubicBezTo>
                    <a:pt x="3177" y="32547"/>
                    <a:pt x="2100" y="37193"/>
                    <a:pt x="601" y="41669"/>
                  </a:cubicBezTo>
                  <a:cubicBezTo>
                    <a:pt x="-666" y="45448"/>
                    <a:pt x="179" y="50495"/>
                    <a:pt x="2121" y="53915"/>
                  </a:cubicBezTo>
                  <a:cubicBezTo>
                    <a:pt x="4064" y="57357"/>
                    <a:pt x="7927" y="60608"/>
                    <a:pt x="11834" y="61495"/>
                  </a:cubicBezTo>
                  <a:cubicBezTo>
                    <a:pt x="20617" y="63501"/>
                    <a:pt x="28916" y="58877"/>
                    <a:pt x="31660" y="50262"/>
                  </a:cubicBezTo>
                  <a:cubicBezTo>
                    <a:pt x="35208" y="39114"/>
                    <a:pt x="36369" y="26973"/>
                    <a:pt x="34954" y="15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2" name="Google Shape;5852;p45"/>
            <p:cNvSpPr/>
            <p:nvPr/>
          </p:nvSpPr>
          <p:spPr>
            <a:xfrm>
              <a:off x="-4152999" y="-4218106"/>
              <a:ext cx="40163" cy="53839"/>
            </a:xfrm>
            <a:custGeom>
              <a:rect b="b" l="l" r="r" t="t"/>
              <a:pathLst>
                <a:path extrusionOk="0" h="51275" w="38250">
                  <a:moveTo>
                    <a:pt x="38240" y="15588"/>
                  </a:moveTo>
                  <a:cubicBezTo>
                    <a:pt x="38324" y="13519"/>
                    <a:pt x="37902" y="11555"/>
                    <a:pt x="36973" y="9739"/>
                  </a:cubicBezTo>
                  <a:cubicBezTo>
                    <a:pt x="36361" y="7818"/>
                    <a:pt x="35326" y="6129"/>
                    <a:pt x="33827" y="4714"/>
                  </a:cubicBezTo>
                  <a:cubicBezTo>
                    <a:pt x="32771" y="3891"/>
                    <a:pt x="31716" y="3046"/>
                    <a:pt x="30660" y="2201"/>
                  </a:cubicBezTo>
                  <a:cubicBezTo>
                    <a:pt x="28844" y="1019"/>
                    <a:pt x="26880" y="386"/>
                    <a:pt x="24748" y="280"/>
                  </a:cubicBezTo>
                  <a:cubicBezTo>
                    <a:pt x="23397" y="-79"/>
                    <a:pt x="22045" y="-100"/>
                    <a:pt x="20673" y="259"/>
                  </a:cubicBezTo>
                  <a:cubicBezTo>
                    <a:pt x="18646" y="343"/>
                    <a:pt x="16745" y="935"/>
                    <a:pt x="14993" y="2033"/>
                  </a:cubicBezTo>
                  <a:lnTo>
                    <a:pt x="11805" y="4418"/>
                  </a:lnTo>
                  <a:cubicBezTo>
                    <a:pt x="9799" y="6382"/>
                    <a:pt x="8426" y="8726"/>
                    <a:pt x="7666" y="11428"/>
                  </a:cubicBezTo>
                  <a:cubicBezTo>
                    <a:pt x="7033" y="15271"/>
                    <a:pt x="5935" y="19009"/>
                    <a:pt x="4541" y="22640"/>
                  </a:cubicBezTo>
                  <a:cubicBezTo>
                    <a:pt x="3802" y="24182"/>
                    <a:pt x="3084" y="25723"/>
                    <a:pt x="2219" y="27201"/>
                  </a:cubicBezTo>
                  <a:cubicBezTo>
                    <a:pt x="128" y="30769"/>
                    <a:pt x="-568" y="35415"/>
                    <a:pt x="487" y="39426"/>
                  </a:cubicBezTo>
                  <a:cubicBezTo>
                    <a:pt x="952" y="41474"/>
                    <a:pt x="1881" y="43269"/>
                    <a:pt x="3253" y="44811"/>
                  </a:cubicBezTo>
                  <a:cubicBezTo>
                    <a:pt x="4351" y="46563"/>
                    <a:pt x="5850" y="47978"/>
                    <a:pt x="7708" y="48991"/>
                  </a:cubicBezTo>
                  <a:cubicBezTo>
                    <a:pt x="11382" y="50976"/>
                    <a:pt x="15838" y="51989"/>
                    <a:pt x="19934" y="50702"/>
                  </a:cubicBezTo>
                  <a:cubicBezTo>
                    <a:pt x="23798" y="49498"/>
                    <a:pt x="27514" y="47154"/>
                    <a:pt x="29499" y="43501"/>
                  </a:cubicBezTo>
                  <a:cubicBezTo>
                    <a:pt x="31843" y="39194"/>
                    <a:pt x="33827" y="34612"/>
                    <a:pt x="35326" y="29967"/>
                  </a:cubicBezTo>
                  <a:cubicBezTo>
                    <a:pt x="36868" y="25259"/>
                    <a:pt x="37564" y="20465"/>
                    <a:pt x="38198" y="155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3" name="Google Shape;5853;p45"/>
            <p:cNvSpPr/>
            <p:nvPr/>
          </p:nvSpPr>
          <p:spPr>
            <a:xfrm>
              <a:off x="-4251669" y="-4399468"/>
              <a:ext cx="39158" cy="54216"/>
            </a:xfrm>
            <a:custGeom>
              <a:rect b="b" l="l" r="r" t="t"/>
              <a:pathLst>
                <a:path extrusionOk="0" h="51634" w="37293">
                  <a:moveTo>
                    <a:pt x="37161" y="21205"/>
                  </a:moveTo>
                  <a:cubicBezTo>
                    <a:pt x="37330" y="19347"/>
                    <a:pt x="37330" y="17489"/>
                    <a:pt x="37203" y="15631"/>
                  </a:cubicBezTo>
                  <a:cubicBezTo>
                    <a:pt x="37287" y="13540"/>
                    <a:pt x="36844" y="11598"/>
                    <a:pt x="35915" y="9782"/>
                  </a:cubicBezTo>
                  <a:cubicBezTo>
                    <a:pt x="35303" y="7860"/>
                    <a:pt x="34268" y="6171"/>
                    <a:pt x="32769" y="4735"/>
                  </a:cubicBezTo>
                  <a:cubicBezTo>
                    <a:pt x="31355" y="3152"/>
                    <a:pt x="29644" y="2054"/>
                    <a:pt x="27681" y="1399"/>
                  </a:cubicBezTo>
                  <a:cubicBezTo>
                    <a:pt x="25801" y="407"/>
                    <a:pt x="23774" y="-58"/>
                    <a:pt x="21620" y="6"/>
                  </a:cubicBezTo>
                  <a:cubicBezTo>
                    <a:pt x="17651" y="175"/>
                    <a:pt x="13533" y="1462"/>
                    <a:pt x="10726" y="4440"/>
                  </a:cubicBezTo>
                  <a:cubicBezTo>
                    <a:pt x="7875" y="7459"/>
                    <a:pt x="5933" y="11344"/>
                    <a:pt x="6017" y="15609"/>
                  </a:cubicBezTo>
                  <a:cubicBezTo>
                    <a:pt x="6017" y="16623"/>
                    <a:pt x="5911" y="17615"/>
                    <a:pt x="5848" y="18629"/>
                  </a:cubicBezTo>
                  <a:cubicBezTo>
                    <a:pt x="5447" y="20487"/>
                    <a:pt x="4919" y="22303"/>
                    <a:pt x="4264" y="24097"/>
                  </a:cubicBezTo>
                  <a:cubicBezTo>
                    <a:pt x="3652" y="25280"/>
                    <a:pt x="2997" y="26420"/>
                    <a:pt x="2259" y="27539"/>
                  </a:cubicBezTo>
                  <a:cubicBezTo>
                    <a:pt x="1055" y="29397"/>
                    <a:pt x="400" y="31403"/>
                    <a:pt x="295" y="33578"/>
                  </a:cubicBezTo>
                  <a:cubicBezTo>
                    <a:pt x="-170" y="35647"/>
                    <a:pt x="-85" y="37716"/>
                    <a:pt x="548" y="39785"/>
                  </a:cubicBezTo>
                  <a:cubicBezTo>
                    <a:pt x="1013" y="41834"/>
                    <a:pt x="1942" y="43628"/>
                    <a:pt x="3293" y="45170"/>
                  </a:cubicBezTo>
                  <a:cubicBezTo>
                    <a:pt x="4391" y="46943"/>
                    <a:pt x="5890" y="48337"/>
                    <a:pt x="7748" y="49350"/>
                  </a:cubicBezTo>
                  <a:cubicBezTo>
                    <a:pt x="11422" y="51335"/>
                    <a:pt x="15877" y="52349"/>
                    <a:pt x="19973" y="51061"/>
                  </a:cubicBezTo>
                  <a:cubicBezTo>
                    <a:pt x="21219" y="50554"/>
                    <a:pt x="22486" y="50026"/>
                    <a:pt x="23732" y="49519"/>
                  </a:cubicBezTo>
                  <a:cubicBezTo>
                    <a:pt x="26160" y="48126"/>
                    <a:pt x="28103" y="46247"/>
                    <a:pt x="29538" y="43861"/>
                  </a:cubicBezTo>
                  <a:cubicBezTo>
                    <a:pt x="30615" y="42340"/>
                    <a:pt x="31565" y="40736"/>
                    <a:pt x="32347" y="39046"/>
                  </a:cubicBezTo>
                  <a:cubicBezTo>
                    <a:pt x="33656" y="36281"/>
                    <a:pt x="34986" y="33388"/>
                    <a:pt x="35746" y="30390"/>
                  </a:cubicBezTo>
                  <a:cubicBezTo>
                    <a:pt x="36506" y="27412"/>
                    <a:pt x="36886" y="24287"/>
                    <a:pt x="37182" y="2124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4" name="Google Shape;5854;p45"/>
            <p:cNvSpPr/>
            <p:nvPr/>
          </p:nvSpPr>
          <p:spPr>
            <a:xfrm>
              <a:off x="-4304108" y="-4596191"/>
              <a:ext cx="37688" cy="54945"/>
            </a:xfrm>
            <a:custGeom>
              <a:rect b="b" l="l" r="r" t="t"/>
              <a:pathLst>
                <a:path extrusionOk="0" h="52329" w="35893">
                  <a:moveTo>
                    <a:pt x="34173" y="30242"/>
                  </a:moveTo>
                  <a:cubicBezTo>
                    <a:pt x="35017" y="25491"/>
                    <a:pt x="35651" y="20656"/>
                    <a:pt x="35883" y="15820"/>
                  </a:cubicBezTo>
                  <a:cubicBezTo>
                    <a:pt x="35968" y="13709"/>
                    <a:pt x="35524" y="11745"/>
                    <a:pt x="34595" y="9887"/>
                  </a:cubicBezTo>
                  <a:cubicBezTo>
                    <a:pt x="33982" y="7945"/>
                    <a:pt x="32927" y="6234"/>
                    <a:pt x="31407" y="4799"/>
                  </a:cubicBezTo>
                  <a:cubicBezTo>
                    <a:pt x="29971" y="3215"/>
                    <a:pt x="28239" y="2075"/>
                    <a:pt x="26255" y="1420"/>
                  </a:cubicBezTo>
                  <a:cubicBezTo>
                    <a:pt x="24355" y="407"/>
                    <a:pt x="22306" y="-58"/>
                    <a:pt x="20111" y="6"/>
                  </a:cubicBezTo>
                  <a:cubicBezTo>
                    <a:pt x="16099" y="175"/>
                    <a:pt x="11918" y="1484"/>
                    <a:pt x="9088" y="4482"/>
                  </a:cubicBezTo>
                  <a:cubicBezTo>
                    <a:pt x="8244" y="5559"/>
                    <a:pt x="7400" y="6615"/>
                    <a:pt x="6555" y="7691"/>
                  </a:cubicBezTo>
                  <a:cubicBezTo>
                    <a:pt x="5077" y="10183"/>
                    <a:pt x="4338" y="12886"/>
                    <a:pt x="4317" y="15778"/>
                  </a:cubicBezTo>
                  <a:cubicBezTo>
                    <a:pt x="4254" y="16538"/>
                    <a:pt x="4169" y="17277"/>
                    <a:pt x="4084" y="18038"/>
                  </a:cubicBezTo>
                  <a:cubicBezTo>
                    <a:pt x="3324" y="22788"/>
                    <a:pt x="2206" y="27476"/>
                    <a:pt x="601" y="32037"/>
                  </a:cubicBezTo>
                  <a:cubicBezTo>
                    <a:pt x="-75" y="34148"/>
                    <a:pt x="-181" y="36259"/>
                    <a:pt x="284" y="38371"/>
                  </a:cubicBezTo>
                  <a:cubicBezTo>
                    <a:pt x="368" y="40461"/>
                    <a:pt x="981" y="42425"/>
                    <a:pt x="2100" y="44241"/>
                  </a:cubicBezTo>
                  <a:cubicBezTo>
                    <a:pt x="3092" y="46141"/>
                    <a:pt x="4443" y="47661"/>
                    <a:pt x="6196" y="48822"/>
                  </a:cubicBezTo>
                  <a:cubicBezTo>
                    <a:pt x="7780" y="50300"/>
                    <a:pt x="9637" y="51293"/>
                    <a:pt x="11791" y="51800"/>
                  </a:cubicBezTo>
                  <a:cubicBezTo>
                    <a:pt x="15845" y="52729"/>
                    <a:pt x="20364" y="52560"/>
                    <a:pt x="23995" y="50300"/>
                  </a:cubicBezTo>
                  <a:cubicBezTo>
                    <a:pt x="27690" y="47978"/>
                    <a:pt x="30203" y="44811"/>
                    <a:pt x="31555" y="40588"/>
                  </a:cubicBezTo>
                  <a:cubicBezTo>
                    <a:pt x="32653" y="37188"/>
                    <a:pt x="33518" y="33747"/>
                    <a:pt x="34152" y="3022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5" name="Google Shape;5855;p45"/>
            <p:cNvSpPr/>
            <p:nvPr/>
          </p:nvSpPr>
          <p:spPr>
            <a:xfrm>
              <a:off x="-4347493" y="-4795708"/>
              <a:ext cx="39796" cy="53923"/>
            </a:xfrm>
            <a:custGeom>
              <a:rect b="b" l="l" r="r" t="t"/>
              <a:pathLst>
                <a:path extrusionOk="0" h="51355" w="37901">
                  <a:moveTo>
                    <a:pt x="37891" y="15461"/>
                  </a:moveTo>
                  <a:cubicBezTo>
                    <a:pt x="37976" y="13392"/>
                    <a:pt x="37554" y="11471"/>
                    <a:pt x="36625" y="9655"/>
                  </a:cubicBezTo>
                  <a:cubicBezTo>
                    <a:pt x="36012" y="7734"/>
                    <a:pt x="34978" y="6087"/>
                    <a:pt x="33500" y="4672"/>
                  </a:cubicBezTo>
                  <a:cubicBezTo>
                    <a:pt x="32444" y="3848"/>
                    <a:pt x="31409" y="3025"/>
                    <a:pt x="30353" y="2180"/>
                  </a:cubicBezTo>
                  <a:cubicBezTo>
                    <a:pt x="28538" y="1019"/>
                    <a:pt x="26595" y="385"/>
                    <a:pt x="24484" y="280"/>
                  </a:cubicBezTo>
                  <a:cubicBezTo>
                    <a:pt x="23132" y="-79"/>
                    <a:pt x="21781" y="-100"/>
                    <a:pt x="20451" y="259"/>
                  </a:cubicBezTo>
                  <a:cubicBezTo>
                    <a:pt x="18445" y="343"/>
                    <a:pt x="16566" y="934"/>
                    <a:pt x="14813" y="2011"/>
                  </a:cubicBezTo>
                  <a:cubicBezTo>
                    <a:pt x="11540" y="4060"/>
                    <a:pt x="8225" y="7353"/>
                    <a:pt x="7550" y="11344"/>
                  </a:cubicBezTo>
                  <a:cubicBezTo>
                    <a:pt x="6853" y="15377"/>
                    <a:pt x="5692" y="19304"/>
                    <a:pt x="4214" y="23126"/>
                  </a:cubicBezTo>
                  <a:cubicBezTo>
                    <a:pt x="3580" y="24477"/>
                    <a:pt x="2947" y="25850"/>
                    <a:pt x="2229" y="27159"/>
                  </a:cubicBezTo>
                  <a:cubicBezTo>
                    <a:pt x="181" y="30854"/>
                    <a:pt x="-600" y="35309"/>
                    <a:pt x="498" y="39447"/>
                  </a:cubicBezTo>
                  <a:cubicBezTo>
                    <a:pt x="962" y="41517"/>
                    <a:pt x="1891" y="43312"/>
                    <a:pt x="3264" y="44853"/>
                  </a:cubicBezTo>
                  <a:cubicBezTo>
                    <a:pt x="4383" y="46626"/>
                    <a:pt x="5861" y="48020"/>
                    <a:pt x="7740" y="49055"/>
                  </a:cubicBezTo>
                  <a:cubicBezTo>
                    <a:pt x="11435" y="51039"/>
                    <a:pt x="15911" y="52074"/>
                    <a:pt x="20029" y="50786"/>
                  </a:cubicBezTo>
                  <a:cubicBezTo>
                    <a:pt x="23850" y="49604"/>
                    <a:pt x="27777" y="47239"/>
                    <a:pt x="29636" y="43544"/>
                  </a:cubicBezTo>
                  <a:cubicBezTo>
                    <a:pt x="31853" y="39173"/>
                    <a:pt x="33795" y="34570"/>
                    <a:pt x="35189" y="29862"/>
                  </a:cubicBezTo>
                  <a:cubicBezTo>
                    <a:pt x="36604" y="25153"/>
                    <a:pt x="37300" y="20318"/>
                    <a:pt x="37891" y="154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6" name="Google Shape;5856;p45"/>
            <p:cNvSpPr/>
            <p:nvPr/>
          </p:nvSpPr>
          <p:spPr>
            <a:xfrm>
              <a:off x="-4393097" y="-4996949"/>
              <a:ext cx="35526" cy="51989"/>
            </a:xfrm>
            <a:custGeom>
              <a:rect b="b" l="l" r="r" t="t"/>
              <a:pathLst>
                <a:path extrusionOk="0" h="49513" w="33834">
                  <a:moveTo>
                    <a:pt x="33735" y="24958"/>
                  </a:moveTo>
                  <a:cubicBezTo>
                    <a:pt x="34073" y="20545"/>
                    <a:pt x="33503" y="16069"/>
                    <a:pt x="32700" y="11719"/>
                  </a:cubicBezTo>
                  <a:cubicBezTo>
                    <a:pt x="32236" y="9692"/>
                    <a:pt x="31328" y="7898"/>
                    <a:pt x="29976" y="6377"/>
                  </a:cubicBezTo>
                  <a:cubicBezTo>
                    <a:pt x="28879" y="4625"/>
                    <a:pt x="27422" y="3253"/>
                    <a:pt x="25564" y="2239"/>
                  </a:cubicBezTo>
                  <a:cubicBezTo>
                    <a:pt x="23727" y="1057"/>
                    <a:pt x="21721" y="402"/>
                    <a:pt x="19588" y="296"/>
                  </a:cubicBezTo>
                  <a:cubicBezTo>
                    <a:pt x="17540" y="-168"/>
                    <a:pt x="15492" y="-84"/>
                    <a:pt x="13444" y="529"/>
                  </a:cubicBezTo>
                  <a:cubicBezTo>
                    <a:pt x="9622" y="1711"/>
                    <a:pt x="5906" y="4034"/>
                    <a:pt x="3964" y="7665"/>
                  </a:cubicBezTo>
                  <a:lnTo>
                    <a:pt x="2296" y="11550"/>
                  </a:lnTo>
                  <a:cubicBezTo>
                    <a:pt x="1789" y="13387"/>
                    <a:pt x="1747" y="15224"/>
                    <a:pt x="1895" y="17061"/>
                  </a:cubicBezTo>
                  <a:cubicBezTo>
                    <a:pt x="1873" y="16829"/>
                    <a:pt x="1831" y="16597"/>
                    <a:pt x="1810" y="16365"/>
                  </a:cubicBezTo>
                  <a:cubicBezTo>
                    <a:pt x="2127" y="18856"/>
                    <a:pt x="2105" y="21348"/>
                    <a:pt x="1916" y="23839"/>
                  </a:cubicBezTo>
                  <a:cubicBezTo>
                    <a:pt x="1535" y="25697"/>
                    <a:pt x="1071" y="27534"/>
                    <a:pt x="585" y="29371"/>
                  </a:cubicBezTo>
                  <a:cubicBezTo>
                    <a:pt x="-69" y="31461"/>
                    <a:pt x="-175" y="33552"/>
                    <a:pt x="269" y="35642"/>
                  </a:cubicBezTo>
                  <a:cubicBezTo>
                    <a:pt x="353" y="37711"/>
                    <a:pt x="965" y="39654"/>
                    <a:pt x="2063" y="41449"/>
                  </a:cubicBezTo>
                  <a:cubicBezTo>
                    <a:pt x="2887" y="42525"/>
                    <a:pt x="3689" y="43623"/>
                    <a:pt x="4513" y="44700"/>
                  </a:cubicBezTo>
                  <a:cubicBezTo>
                    <a:pt x="5969" y="46305"/>
                    <a:pt x="7701" y="47445"/>
                    <a:pt x="9707" y="48100"/>
                  </a:cubicBezTo>
                  <a:cubicBezTo>
                    <a:pt x="10973" y="48839"/>
                    <a:pt x="12325" y="49219"/>
                    <a:pt x="13782" y="49219"/>
                  </a:cubicBezTo>
                  <a:cubicBezTo>
                    <a:pt x="15851" y="49683"/>
                    <a:pt x="17920" y="49599"/>
                    <a:pt x="19968" y="48966"/>
                  </a:cubicBezTo>
                  <a:cubicBezTo>
                    <a:pt x="21214" y="48459"/>
                    <a:pt x="22481" y="47931"/>
                    <a:pt x="23727" y="47424"/>
                  </a:cubicBezTo>
                  <a:cubicBezTo>
                    <a:pt x="26155" y="46031"/>
                    <a:pt x="28097" y="44151"/>
                    <a:pt x="29533" y="41765"/>
                  </a:cubicBezTo>
                  <a:cubicBezTo>
                    <a:pt x="30758" y="39020"/>
                    <a:pt x="31940" y="36508"/>
                    <a:pt x="32532" y="33594"/>
                  </a:cubicBezTo>
                  <a:cubicBezTo>
                    <a:pt x="33102" y="30744"/>
                    <a:pt x="33503" y="27851"/>
                    <a:pt x="33714" y="249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7" name="Google Shape;5857;p45"/>
            <p:cNvSpPr/>
            <p:nvPr/>
          </p:nvSpPr>
          <p:spPr>
            <a:xfrm>
              <a:off x="-4498724" y="-5173321"/>
              <a:ext cx="35482" cy="47511"/>
            </a:xfrm>
            <a:custGeom>
              <a:rect b="b" l="l" r="r" t="t"/>
              <a:pathLst>
                <a:path extrusionOk="0" h="45249" w="33792">
                  <a:moveTo>
                    <a:pt x="33751" y="22551"/>
                  </a:moveTo>
                  <a:cubicBezTo>
                    <a:pt x="33877" y="20060"/>
                    <a:pt x="33497" y="17589"/>
                    <a:pt x="33032" y="15140"/>
                  </a:cubicBezTo>
                  <a:cubicBezTo>
                    <a:pt x="32822" y="14000"/>
                    <a:pt x="32483" y="12860"/>
                    <a:pt x="32082" y="11783"/>
                  </a:cubicBezTo>
                  <a:cubicBezTo>
                    <a:pt x="31618" y="9735"/>
                    <a:pt x="30710" y="7961"/>
                    <a:pt x="29337" y="6420"/>
                  </a:cubicBezTo>
                  <a:cubicBezTo>
                    <a:pt x="28239" y="4667"/>
                    <a:pt x="26761" y="3273"/>
                    <a:pt x="24904" y="2260"/>
                  </a:cubicBezTo>
                  <a:cubicBezTo>
                    <a:pt x="23045" y="1057"/>
                    <a:pt x="21061" y="423"/>
                    <a:pt x="18907" y="297"/>
                  </a:cubicBezTo>
                  <a:cubicBezTo>
                    <a:pt x="16859" y="-168"/>
                    <a:pt x="14790" y="-84"/>
                    <a:pt x="12742" y="529"/>
                  </a:cubicBezTo>
                  <a:cubicBezTo>
                    <a:pt x="11496" y="1035"/>
                    <a:pt x="10250" y="1542"/>
                    <a:pt x="9004" y="2049"/>
                  </a:cubicBezTo>
                  <a:cubicBezTo>
                    <a:pt x="6597" y="3421"/>
                    <a:pt x="4655" y="5301"/>
                    <a:pt x="3219" y="7687"/>
                  </a:cubicBezTo>
                  <a:cubicBezTo>
                    <a:pt x="2670" y="8996"/>
                    <a:pt x="2100" y="10284"/>
                    <a:pt x="1551" y="11593"/>
                  </a:cubicBezTo>
                  <a:cubicBezTo>
                    <a:pt x="833" y="14232"/>
                    <a:pt x="833" y="16871"/>
                    <a:pt x="1466" y="19511"/>
                  </a:cubicBezTo>
                  <a:cubicBezTo>
                    <a:pt x="1530" y="20397"/>
                    <a:pt x="1530" y="21263"/>
                    <a:pt x="1487" y="22129"/>
                  </a:cubicBezTo>
                  <a:cubicBezTo>
                    <a:pt x="1255" y="23037"/>
                    <a:pt x="960" y="23924"/>
                    <a:pt x="601" y="24810"/>
                  </a:cubicBezTo>
                  <a:cubicBezTo>
                    <a:pt x="-75" y="26922"/>
                    <a:pt x="-181" y="29055"/>
                    <a:pt x="284" y="31166"/>
                  </a:cubicBezTo>
                  <a:cubicBezTo>
                    <a:pt x="368" y="33256"/>
                    <a:pt x="981" y="35220"/>
                    <a:pt x="2121" y="37057"/>
                  </a:cubicBezTo>
                  <a:cubicBezTo>
                    <a:pt x="3113" y="38957"/>
                    <a:pt x="4486" y="40498"/>
                    <a:pt x="6238" y="41660"/>
                  </a:cubicBezTo>
                  <a:cubicBezTo>
                    <a:pt x="7822" y="43138"/>
                    <a:pt x="9701" y="44151"/>
                    <a:pt x="11855" y="44658"/>
                  </a:cubicBezTo>
                  <a:cubicBezTo>
                    <a:pt x="13291" y="44848"/>
                    <a:pt x="14705" y="45059"/>
                    <a:pt x="16141" y="45249"/>
                  </a:cubicBezTo>
                  <a:cubicBezTo>
                    <a:pt x="18970" y="45249"/>
                    <a:pt x="21631" y="44531"/>
                    <a:pt x="24101" y="43159"/>
                  </a:cubicBezTo>
                  <a:cubicBezTo>
                    <a:pt x="25199" y="42335"/>
                    <a:pt x="26297" y="41512"/>
                    <a:pt x="27395" y="40688"/>
                  </a:cubicBezTo>
                  <a:cubicBezTo>
                    <a:pt x="29464" y="38661"/>
                    <a:pt x="30900" y="36233"/>
                    <a:pt x="31681" y="33446"/>
                  </a:cubicBezTo>
                  <a:cubicBezTo>
                    <a:pt x="32146" y="32369"/>
                    <a:pt x="32505" y="31250"/>
                    <a:pt x="32758" y="30110"/>
                  </a:cubicBezTo>
                  <a:cubicBezTo>
                    <a:pt x="33307" y="27640"/>
                    <a:pt x="33666" y="25106"/>
                    <a:pt x="33793" y="225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8" name="Google Shape;5858;p45"/>
            <p:cNvSpPr/>
            <p:nvPr/>
          </p:nvSpPr>
          <p:spPr>
            <a:xfrm>
              <a:off x="-4671644" y="-5278377"/>
              <a:ext cx="36305" cy="52062"/>
            </a:xfrm>
            <a:custGeom>
              <a:rect b="b" l="l" r="r" t="t"/>
              <a:pathLst>
                <a:path extrusionOk="0" h="49583" w="34576">
                  <a:moveTo>
                    <a:pt x="33672" y="31356"/>
                  </a:moveTo>
                  <a:cubicBezTo>
                    <a:pt x="34009" y="29287"/>
                    <a:pt x="34348" y="27175"/>
                    <a:pt x="34516" y="25085"/>
                  </a:cubicBezTo>
                  <a:cubicBezTo>
                    <a:pt x="34643" y="23523"/>
                    <a:pt x="34558" y="21939"/>
                    <a:pt x="34369" y="20376"/>
                  </a:cubicBezTo>
                  <a:cubicBezTo>
                    <a:pt x="34031" y="17484"/>
                    <a:pt x="33735" y="14591"/>
                    <a:pt x="32891" y="11804"/>
                  </a:cubicBezTo>
                  <a:cubicBezTo>
                    <a:pt x="31729" y="7898"/>
                    <a:pt x="29238" y="4371"/>
                    <a:pt x="25690" y="2260"/>
                  </a:cubicBezTo>
                  <a:cubicBezTo>
                    <a:pt x="23833" y="1057"/>
                    <a:pt x="21827" y="402"/>
                    <a:pt x="19673" y="297"/>
                  </a:cubicBezTo>
                  <a:cubicBezTo>
                    <a:pt x="17604" y="-168"/>
                    <a:pt x="15555" y="-84"/>
                    <a:pt x="13486" y="529"/>
                  </a:cubicBezTo>
                  <a:cubicBezTo>
                    <a:pt x="9644" y="1732"/>
                    <a:pt x="5906" y="4076"/>
                    <a:pt x="3942" y="7729"/>
                  </a:cubicBezTo>
                  <a:cubicBezTo>
                    <a:pt x="3393" y="9038"/>
                    <a:pt x="2824" y="10347"/>
                    <a:pt x="2275" y="11635"/>
                  </a:cubicBezTo>
                  <a:cubicBezTo>
                    <a:pt x="1599" y="14105"/>
                    <a:pt x="1599" y="16597"/>
                    <a:pt x="2127" y="19067"/>
                  </a:cubicBezTo>
                  <a:cubicBezTo>
                    <a:pt x="2254" y="20630"/>
                    <a:pt x="2233" y="22213"/>
                    <a:pt x="2127" y="23776"/>
                  </a:cubicBezTo>
                  <a:cubicBezTo>
                    <a:pt x="1747" y="25697"/>
                    <a:pt x="1303" y="27597"/>
                    <a:pt x="586" y="29413"/>
                  </a:cubicBezTo>
                  <a:cubicBezTo>
                    <a:pt x="-69" y="31504"/>
                    <a:pt x="-175" y="33594"/>
                    <a:pt x="268" y="35685"/>
                  </a:cubicBezTo>
                  <a:cubicBezTo>
                    <a:pt x="353" y="37754"/>
                    <a:pt x="965" y="39696"/>
                    <a:pt x="2085" y="41512"/>
                  </a:cubicBezTo>
                  <a:cubicBezTo>
                    <a:pt x="2908" y="42589"/>
                    <a:pt x="3710" y="43687"/>
                    <a:pt x="4534" y="44764"/>
                  </a:cubicBezTo>
                  <a:cubicBezTo>
                    <a:pt x="5991" y="46368"/>
                    <a:pt x="7722" y="47509"/>
                    <a:pt x="9728" y="48163"/>
                  </a:cubicBezTo>
                  <a:cubicBezTo>
                    <a:pt x="10995" y="48902"/>
                    <a:pt x="12346" y="49282"/>
                    <a:pt x="13803" y="49282"/>
                  </a:cubicBezTo>
                  <a:cubicBezTo>
                    <a:pt x="15872" y="49747"/>
                    <a:pt x="17942" y="49683"/>
                    <a:pt x="20011" y="49029"/>
                  </a:cubicBezTo>
                  <a:cubicBezTo>
                    <a:pt x="23875" y="47825"/>
                    <a:pt x="27633" y="45481"/>
                    <a:pt x="29597" y="41808"/>
                  </a:cubicBezTo>
                  <a:cubicBezTo>
                    <a:pt x="30990" y="39210"/>
                    <a:pt x="32173" y="36466"/>
                    <a:pt x="33102" y="33678"/>
                  </a:cubicBezTo>
                  <a:cubicBezTo>
                    <a:pt x="33355" y="32897"/>
                    <a:pt x="33524" y="32116"/>
                    <a:pt x="33651" y="313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59" name="Google Shape;5859;p45"/>
            <p:cNvSpPr/>
            <p:nvPr/>
          </p:nvSpPr>
          <p:spPr>
            <a:xfrm>
              <a:off x="-4873181" y="-5299482"/>
              <a:ext cx="34464" cy="50363"/>
            </a:xfrm>
            <a:custGeom>
              <a:rect b="b" l="l" r="r" t="t"/>
              <a:pathLst>
                <a:path extrusionOk="0" h="47965" w="32823">
                  <a:moveTo>
                    <a:pt x="32725" y="28168"/>
                  </a:moveTo>
                  <a:cubicBezTo>
                    <a:pt x="32830" y="26753"/>
                    <a:pt x="32852" y="25338"/>
                    <a:pt x="32788" y="23945"/>
                  </a:cubicBezTo>
                  <a:cubicBezTo>
                    <a:pt x="32641" y="21284"/>
                    <a:pt x="32281" y="18582"/>
                    <a:pt x="31796" y="15963"/>
                  </a:cubicBezTo>
                  <a:cubicBezTo>
                    <a:pt x="31522" y="14485"/>
                    <a:pt x="31142" y="13029"/>
                    <a:pt x="30677" y="11593"/>
                  </a:cubicBezTo>
                  <a:cubicBezTo>
                    <a:pt x="30212" y="9587"/>
                    <a:pt x="29326" y="7813"/>
                    <a:pt x="27975" y="6314"/>
                  </a:cubicBezTo>
                  <a:cubicBezTo>
                    <a:pt x="26898" y="4583"/>
                    <a:pt x="25440" y="3210"/>
                    <a:pt x="23604" y="2218"/>
                  </a:cubicBezTo>
                  <a:cubicBezTo>
                    <a:pt x="21788" y="1035"/>
                    <a:pt x="19803" y="402"/>
                    <a:pt x="17692" y="296"/>
                  </a:cubicBezTo>
                  <a:cubicBezTo>
                    <a:pt x="15665" y="-168"/>
                    <a:pt x="13638" y="-84"/>
                    <a:pt x="11611" y="529"/>
                  </a:cubicBezTo>
                  <a:cubicBezTo>
                    <a:pt x="7831" y="1711"/>
                    <a:pt x="4157" y="4013"/>
                    <a:pt x="2214" y="7602"/>
                  </a:cubicBezTo>
                  <a:lnTo>
                    <a:pt x="567" y="11445"/>
                  </a:lnTo>
                  <a:cubicBezTo>
                    <a:pt x="-171" y="14169"/>
                    <a:pt x="-192" y="16871"/>
                    <a:pt x="526" y="19595"/>
                  </a:cubicBezTo>
                  <a:cubicBezTo>
                    <a:pt x="715" y="20313"/>
                    <a:pt x="821" y="21031"/>
                    <a:pt x="948" y="21749"/>
                  </a:cubicBezTo>
                  <a:cubicBezTo>
                    <a:pt x="1074" y="23607"/>
                    <a:pt x="1054" y="25465"/>
                    <a:pt x="842" y="27323"/>
                  </a:cubicBezTo>
                  <a:cubicBezTo>
                    <a:pt x="694" y="28252"/>
                    <a:pt x="567" y="29181"/>
                    <a:pt x="526" y="30110"/>
                  </a:cubicBezTo>
                  <a:cubicBezTo>
                    <a:pt x="483" y="30849"/>
                    <a:pt x="441" y="31588"/>
                    <a:pt x="378" y="32327"/>
                  </a:cubicBezTo>
                  <a:cubicBezTo>
                    <a:pt x="293" y="34418"/>
                    <a:pt x="737" y="36381"/>
                    <a:pt x="1665" y="38197"/>
                  </a:cubicBezTo>
                  <a:cubicBezTo>
                    <a:pt x="2278" y="40140"/>
                    <a:pt x="3334" y="41808"/>
                    <a:pt x="4811" y="43243"/>
                  </a:cubicBezTo>
                  <a:cubicBezTo>
                    <a:pt x="5867" y="44088"/>
                    <a:pt x="6923" y="44911"/>
                    <a:pt x="8000" y="45756"/>
                  </a:cubicBezTo>
                  <a:cubicBezTo>
                    <a:pt x="9837" y="46938"/>
                    <a:pt x="11801" y="47572"/>
                    <a:pt x="13933" y="47677"/>
                  </a:cubicBezTo>
                  <a:cubicBezTo>
                    <a:pt x="15285" y="48057"/>
                    <a:pt x="16657" y="48057"/>
                    <a:pt x="18008" y="47698"/>
                  </a:cubicBezTo>
                  <a:cubicBezTo>
                    <a:pt x="20057" y="47614"/>
                    <a:pt x="21957" y="47023"/>
                    <a:pt x="23731" y="45925"/>
                  </a:cubicBezTo>
                  <a:cubicBezTo>
                    <a:pt x="24786" y="45123"/>
                    <a:pt x="25863" y="44320"/>
                    <a:pt x="26939" y="43518"/>
                  </a:cubicBezTo>
                  <a:cubicBezTo>
                    <a:pt x="28946" y="41554"/>
                    <a:pt x="30339" y="39189"/>
                    <a:pt x="31099" y="36487"/>
                  </a:cubicBezTo>
                  <a:cubicBezTo>
                    <a:pt x="31374" y="35790"/>
                    <a:pt x="31648" y="35072"/>
                    <a:pt x="31859" y="34354"/>
                  </a:cubicBezTo>
                  <a:cubicBezTo>
                    <a:pt x="32451" y="32369"/>
                    <a:pt x="32577" y="30237"/>
                    <a:pt x="32725" y="281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0" name="Google Shape;5860;p45"/>
            <p:cNvSpPr/>
            <p:nvPr/>
          </p:nvSpPr>
          <p:spPr>
            <a:xfrm>
              <a:off x="-5071164" y="-5240745"/>
              <a:ext cx="36357" cy="56235"/>
            </a:xfrm>
            <a:custGeom>
              <a:rect b="b" l="l" r="r" t="t"/>
              <a:pathLst>
                <a:path extrusionOk="0" h="53557" w="34626">
                  <a:moveTo>
                    <a:pt x="34560" y="26762"/>
                  </a:moveTo>
                  <a:cubicBezTo>
                    <a:pt x="34686" y="24925"/>
                    <a:pt x="34623" y="23109"/>
                    <a:pt x="34454" y="21272"/>
                  </a:cubicBezTo>
                  <a:cubicBezTo>
                    <a:pt x="34159" y="18126"/>
                    <a:pt x="33758" y="14980"/>
                    <a:pt x="33103" y="11897"/>
                  </a:cubicBezTo>
                  <a:cubicBezTo>
                    <a:pt x="32638" y="9828"/>
                    <a:pt x="31709" y="8033"/>
                    <a:pt x="30337" y="6491"/>
                  </a:cubicBezTo>
                  <a:cubicBezTo>
                    <a:pt x="29218" y="4718"/>
                    <a:pt x="27740" y="3324"/>
                    <a:pt x="25861" y="2290"/>
                  </a:cubicBezTo>
                  <a:cubicBezTo>
                    <a:pt x="24551" y="1720"/>
                    <a:pt x="23243" y="1171"/>
                    <a:pt x="21933" y="601"/>
                  </a:cubicBezTo>
                  <a:cubicBezTo>
                    <a:pt x="19843" y="-75"/>
                    <a:pt x="17731" y="-181"/>
                    <a:pt x="15641" y="284"/>
                  </a:cubicBezTo>
                  <a:cubicBezTo>
                    <a:pt x="14227" y="284"/>
                    <a:pt x="12917" y="643"/>
                    <a:pt x="11693" y="1318"/>
                  </a:cubicBezTo>
                  <a:cubicBezTo>
                    <a:pt x="9708" y="1931"/>
                    <a:pt x="7998" y="3008"/>
                    <a:pt x="6541" y="4549"/>
                  </a:cubicBezTo>
                  <a:cubicBezTo>
                    <a:pt x="5675" y="5626"/>
                    <a:pt x="4831" y="6724"/>
                    <a:pt x="3965" y="7801"/>
                  </a:cubicBezTo>
                  <a:cubicBezTo>
                    <a:pt x="2487" y="10334"/>
                    <a:pt x="1726" y="13058"/>
                    <a:pt x="1706" y="15993"/>
                  </a:cubicBezTo>
                  <a:cubicBezTo>
                    <a:pt x="2170" y="19836"/>
                    <a:pt x="2043" y="23742"/>
                    <a:pt x="1664" y="27606"/>
                  </a:cubicBezTo>
                  <a:cubicBezTo>
                    <a:pt x="1347" y="29443"/>
                    <a:pt x="1009" y="31259"/>
                    <a:pt x="544" y="33054"/>
                  </a:cubicBezTo>
                  <a:cubicBezTo>
                    <a:pt x="-532" y="37107"/>
                    <a:pt x="-5" y="41732"/>
                    <a:pt x="2065" y="45384"/>
                  </a:cubicBezTo>
                  <a:cubicBezTo>
                    <a:pt x="3057" y="47306"/>
                    <a:pt x="4429" y="48847"/>
                    <a:pt x="6203" y="50008"/>
                  </a:cubicBezTo>
                  <a:cubicBezTo>
                    <a:pt x="7787" y="51508"/>
                    <a:pt x="9687" y="52500"/>
                    <a:pt x="11861" y="53028"/>
                  </a:cubicBezTo>
                  <a:cubicBezTo>
                    <a:pt x="15958" y="53957"/>
                    <a:pt x="20519" y="53788"/>
                    <a:pt x="24193" y="51508"/>
                  </a:cubicBezTo>
                  <a:cubicBezTo>
                    <a:pt x="25291" y="50684"/>
                    <a:pt x="26410" y="49840"/>
                    <a:pt x="27508" y="49016"/>
                  </a:cubicBezTo>
                  <a:cubicBezTo>
                    <a:pt x="29598" y="46968"/>
                    <a:pt x="31034" y="44540"/>
                    <a:pt x="31815" y="41711"/>
                  </a:cubicBezTo>
                  <a:cubicBezTo>
                    <a:pt x="33525" y="36960"/>
                    <a:pt x="34222" y="31829"/>
                    <a:pt x="34560" y="268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1" name="Google Shape;5861;p45"/>
            <p:cNvSpPr/>
            <p:nvPr/>
          </p:nvSpPr>
          <p:spPr>
            <a:xfrm>
              <a:off x="-5269910" y="-5091334"/>
              <a:ext cx="44894" cy="36762"/>
            </a:xfrm>
            <a:custGeom>
              <a:rect b="b" l="l" r="r" t="t"/>
              <a:pathLst>
                <a:path extrusionOk="0" h="35011" w="42756">
                  <a:moveTo>
                    <a:pt x="42736" y="18976"/>
                  </a:moveTo>
                  <a:cubicBezTo>
                    <a:pt x="42736" y="16147"/>
                    <a:pt x="42039" y="13508"/>
                    <a:pt x="40645" y="11058"/>
                  </a:cubicBezTo>
                  <a:cubicBezTo>
                    <a:pt x="39822" y="9960"/>
                    <a:pt x="38998" y="8862"/>
                    <a:pt x="38175" y="7764"/>
                  </a:cubicBezTo>
                  <a:cubicBezTo>
                    <a:pt x="36148" y="5695"/>
                    <a:pt x="33741" y="4281"/>
                    <a:pt x="30954" y="3499"/>
                  </a:cubicBezTo>
                  <a:cubicBezTo>
                    <a:pt x="27344" y="2528"/>
                    <a:pt x="23733" y="1557"/>
                    <a:pt x="20122" y="585"/>
                  </a:cubicBezTo>
                  <a:cubicBezTo>
                    <a:pt x="18032" y="-69"/>
                    <a:pt x="15942" y="-175"/>
                    <a:pt x="13851" y="269"/>
                  </a:cubicBezTo>
                  <a:cubicBezTo>
                    <a:pt x="11782" y="353"/>
                    <a:pt x="9840" y="965"/>
                    <a:pt x="8045" y="2063"/>
                  </a:cubicBezTo>
                  <a:cubicBezTo>
                    <a:pt x="6166" y="3035"/>
                    <a:pt x="4667" y="4386"/>
                    <a:pt x="3526" y="6117"/>
                  </a:cubicBezTo>
                  <a:cubicBezTo>
                    <a:pt x="2069" y="7680"/>
                    <a:pt x="1077" y="9517"/>
                    <a:pt x="570" y="11649"/>
                  </a:cubicBezTo>
                  <a:cubicBezTo>
                    <a:pt x="380" y="13064"/>
                    <a:pt x="190" y="14458"/>
                    <a:pt x="0" y="15872"/>
                  </a:cubicBezTo>
                  <a:cubicBezTo>
                    <a:pt x="0" y="18659"/>
                    <a:pt x="697" y="21278"/>
                    <a:pt x="2069" y="23727"/>
                  </a:cubicBezTo>
                  <a:cubicBezTo>
                    <a:pt x="2893" y="24804"/>
                    <a:pt x="3695" y="25902"/>
                    <a:pt x="4498" y="26979"/>
                  </a:cubicBezTo>
                  <a:cubicBezTo>
                    <a:pt x="6503" y="29027"/>
                    <a:pt x="8890" y="30441"/>
                    <a:pt x="11655" y="31202"/>
                  </a:cubicBezTo>
                  <a:cubicBezTo>
                    <a:pt x="15245" y="32278"/>
                    <a:pt x="18835" y="33334"/>
                    <a:pt x="22403" y="34411"/>
                  </a:cubicBezTo>
                  <a:cubicBezTo>
                    <a:pt x="24514" y="35087"/>
                    <a:pt x="26626" y="35192"/>
                    <a:pt x="28737" y="34727"/>
                  </a:cubicBezTo>
                  <a:cubicBezTo>
                    <a:pt x="30827" y="34643"/>
                    <a:pt x="32770" y="34031"/>
                    <a:pt x="34607" y="32912"/>
                  </a:cubicBezTo>
                  <a:cubicBezTo>
                    <a:pt x="36507" y="31919"/>
                    <a:pt x="38027" y="30568"/>
                    <a:pt x="39189" y="28816"/>
                  </a:cubicBezTo>
                  <a:cubicBezTo>
                    <a:pt x="40667" y="27232"/>
                    <a:pt x="41659" y="25374"/>
                    <a:pt x="42166" y="23220"/>
                  </a:cubicBezTo>
                  <a:lnTo>
                    <a:pt x="42757" y="1895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2" name="Google Shape;5862;p45"/>
            <p:cNvSpPr/>
            <p:nvPr/>
          </p:nvSpPr>
          <p:spPr>
            <a:xfrm>
              <a:off x="-5392251" y="-4960280"/>
              <a:ext cx="44765" cy="46779"/>
            </a:xfrm>
            <a:custGeom>
              <a:rect b="b" l="l" r="r" t="t"/>
              <a:pathLst>
                <a:path extrusionOk="0" h="44551" w="42633">
                  <a:moveTo>
                    <a:pt x="42581" y="16216"/>
                  </a:moveTo>
                  <a:cubicBezTo>
                    <a:pt x="42666" y="14062"/>
                    <a:pt x="42223" y="12035"/>
                    <a:pt x="41251" y="10135"/>
                  </a:cubicBezTo>
                  <a:cubicBezTo>
                    <a:pt x="40618" y="8129"/>
                    <a:pt x="39541" y="6398"/>
                    <a:pt x="37979" y="4898"/>
                  </a:cubicBezTo>
                  <a:cubicBezTo>
                    <a:pt x="36881" y="4033"/>
                    <a:pt x="35783" y="3167"/>
                    <a:pt x="34685" y="2301"/>
                  </a:cubicBezTo>
                  <a:cubicBezTo>
                    <a:pt x="32130" y="802"/>
                    <a:pt x="29364" y="21"/>
                    <a:pt x="26387" y="0"/>
                  </a:cubicBezTo>
                  <a:cubicBezTo>
                    <a:pt x="24993" y="190"/>
                    <a:pt x="23621" y="359"/>
                    <a:pt x="22227" y="549"/>
                  </a:cubicBezTo>
                  <a:cubicBezTo>
                    <a:pt x="19503" y="1288"/>
                    <a:pt x="17118" y="2639"/>
                    <a:pt x="15091" y="4603"/>
                  </a:cubicBezTo>
                  <a:cubicBezTo>
                    <a:pt x="13000" y="6292"/>
                    <a:pt x="11079" y="8171"/>
                    <a:pt x="9347" y="10240"/>
                  </a:cubicBezTo>
                  <a:cubicBezTo>
                    <a:pt x="6750" y="13302"/>
                    <a:pt x="4259" y="16448"/>
                    <a:pt x="2316" y="19953"/>
                  </a:cubicBezTo>
                  <a:cubicBezTo>
                    <a:pt x="1092" y="21853"/>
                    <a:pt x="416" y="23923"/>
                    <a:pt x="311" y="26119"/>
                  </a:cubicBezTo>
                  <a:cubicBezTo>
                    <a:pt x="-175" y="28230"/>
                    <a:pt x="-91" y="30342"/>
                    <a:pt x="564" y="32453"/>
                  </a:cubicBezTo>
                  <a:cubicBezTo>
                    <a:pt x="1049" y="34543"/>
                    <a:pt x="1978" y="36380"/>
                    <a:pt x="3393" y="37964"/>
                  </a:cubicBezTo>
                  <a:cubicBezTo>
                    <a:pt x="4534" y="39759"/>
                    <a:pt x="6054" y="41194"/>
                    <a:pt x="7954" y="42250"/>
                  </a:cubicBezTo>
                  <a:cubicBezTo>
                    <a:pt x="9284" y="42820"/>
                    <a:pt x="10635" y="43390"/>
                    <a:pt x="11965" y="43960"/>
                  </a:cubicBezTo>
                  <a:cubicBezTo>
                    <a:pt x="14795" y="44742"/>
                    <a:pt x="17624" y="44742"/>
                    <a:pt x="20475" y="44003"/>
                  </a:cubicBezTo>
                  <a:cubicBezTo>
                    <a:pt x="21763" y="43475"/>
                    <a:pt x="23050" y="42947"/>
                    <a:pt x="24318" y="42419"/>
                  </a:cubicBezTo>
                  <a:cubicBezTo>
                    <a:pt x="26809" y="41004"/>
                    <a:pt x="28773" y="39062"/>
                    <a:pt x="30272" y="36613"/>
                  </a:cubicBezTo>
                  <a:cubicBezTo>
                    <a:pt x="31159" y="35071"/>
                    <a:pt x="32214" y="33635"/>
                    <a:pt x="33270" y="32179"/>
                  </a:cubicBezTo>
                  <a:cubicBezTo>
                    <a:pt x="34663" y="30616"/>
                    <a:pt x="36121" y="29117"/>
                    <a:pt x="37726" y="27766"/>
                  </a:cubicBezTo>
                  <a:cubicBezTo>
                    <a:pt x="39372" y="26287"/>
                    <a:pt x="40512" y="24535"/>
                    <a:pt x="41188" y="22487"/>
                  </a:cubicBezTo>
                  <a:cubicBezTo>
                    <a:pt x="42223" y="20544"/>
                    <a:pt x="42708" y="18433"/>
                    <a:pt x="42624" y="161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3" name="Google Shape;5863;p45"/>
            <p:cNvSpPr/>
            <p:nvPr/>
          </p:nvSpPr>
          <p:spPr>
            <a:xfrm>
              <a:off x="-5463261" y="-4763564"/>
              <a:ext cx="41613" cy="50354"/>
            </a:xfrm>
            <a:custGeom>
              <a:rect b="b" l="l" r="r" t="t"/>
              <a:pathLst>
                <a:path extrusionOk="0" h="47956" w="39631">
                  <a:moveTo>
                    <a:pt x="39335" y="17742"/>
                  </a:moveTo>
                  <a:cubicBezTo>
                    <a:pt x="39799" y="15715"/>
                    <a:pt x="39715" y="13688"/>
                    <a:pt x="39102" y="11640"/>
                  </a:cubicBezTo>
                  <a:cubicBezTo>
                    <a:pt x="38595" y="10415"/>
                    <a:pt x="38089" y="9169"/>
                    <a:pt x="37582" y="7945"/>
                  </a:cubicBezTo>
                  <a:cubicBezTo>
                    <a:pt x="36632" y="6108"/>
                    <a:pt x="35301" y="4609"/>
                    <a:pt x="33592" y="3490"/>
                  </a:cubicBezTo>
                  <a:cubicBezTo>
                    <a:pt x="32599" y="2476"/>
                    <a:pt x="31438" y="1779"/>
                    <a:pt x="30065" y="1399"/>
                  </a:cubicBezTo>
                  <a:cubicBezTo>
                    <a:pt x="28186" y="407"/>
                    <a:pt x="26159" y="-58"/>
                    <a:pt x="23984" y="6"/>
                  </a:cubicBezTo>
                  <a:cubicBezTo>
                    <a:pt x="19972" y="175"/>
                    <a:pt x="15940" y="1505"/>
                    <a:pt x="13068" y="4440"/>
                  </a:cubicBezTo>
                  <a:cubicBezTo>
                    <a:pt x="10006" y="7565"/>
                    <a:pt x="7367" y="11112"/>
                    <a:pt x="5361" y="15018"/>
                  </a:cubicBezTo>
                  <a:cubicBezTo>
                    <a:pt x="3334" y="18967"/>
                    <a:pt x="1582" y="23126"/>
                    <a:pt x="526" y="27455"/>
                  </a:cubicBezTo>
                  <a:cubicBezTo>
                    <a:pt x="-488" y="31551"/>
                    <a:pt x="-65" y="36027"/>
                    <a:pt x="2046" y="39743"/>
                  </a:cubicBezTo>
                  <a:cubicBezTo>
                    <a:pt x="3038" y="41665"/>
                    <a:pt x="4411" y="43185"/>
                    <a:pt x="6185" y="44367"/>
                  </a:cubicBezTo>
                  <a:cubicBezTo>
                    <a:pt x="7769" y="45866"/>
                    <a:pt x="9648" y="46859"/>
                    <a:pt x="11822" y="47365"/>
                  </a:cubicBezTo>
                  <a:cubicBezTo>
                    <a:pt x="13258" y="47556"/>
                    <a:pt x="14694" y="47767"/>
                    <a:pt x="16130" y="47957"/>
                  </a:cubicBezTo>
                  <a:cubicBezTo>
                    <a:pt x="18980" y="47957"/>
                    <a:pt x="21640" y="47239"/>
                    <a:pt x="24132" y="45845"/>
                  </a:cubicBezTo>
                  <a:cubicBezTo>
                    <a:pt x="27722" y="43607"/>
                    <a:pt x="30720" y="40292"/>
                    <a:pt x="31754" y="36069"/>
                  </a:cubicBezTo>
                  <a:cubicBezTo>
                    <a:pt x="32177" y="34380"/>
                    <a:pt x="32726" y="32712"/>
                    <a:pt x="33317" y="31086"/>
                  </a:cubicBezTo>
                  <a:cubicBezTo>
                    <a:pt x="34542" y="28531"/>
                    <a:pt x="35935" y="26061"/>
                    <a:pt x="37434" y="23675"/>
                  </a:cubicBezTo>
                  <a:cubicBezTo>
                    <a:pt x="38617" y="21838"/>
                    <a:pt x="39271" y="19875"/>
                    <a:pt x="39356" y="1774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4" name="Google Shape;5864;p45"/>
            <p:cNvSpPr/>
            <p:nvPr/>
          </p:nvSpPr>
          <p:spPr>
            <a:xfrm>
              <a:off x="-5489441" y="-4560815"/>
              <a:ext cx="38336" cy="60435"/>
            </a:xfrm>
            <a:custGeom>
              <a:rect b="b" l="l" r="r" t="t"/>
              <a:pathLst>
                <a:path extrusionOk="0" h="57557" w="36510">
                  <a:moveTo>
                    <a:pt x="32493" y="41501"/>
                  </a:moveTo>
                  <a:cubicBezTo>
                    <a:pt x="32260" y="38080"/>
                    <a:pt x="32303" y="34618"/>
                    <a:pt x="32620" y="31176"/>
                  </a:cubicBezTo>
                  <a:cubicBezTo>
                    <a:pt x="33190" y="28157"/>
                    <a:pt x="33992" y="25180"/>
                    <a:pt x="35111" y="22308"/>
                  </a:cubicBezTo>
                  <a:cubicBezTo>
                    <a:pt x="35702" y="20957"/>
                    <a:pt x="36124" y="19584"/>
                    <a:pt x="36209" y="18085"/>
                  </a:cubicBezTo>
                  <a:cubicBezTo>
                    <a:pt x="36673" y="16016"/>
                    <a:pt x="36610" y="13946"/>
                    <a:pt x="35955" y="11877"/>
                  </a:cubicBezTo>
                  <a:cubicBezTo>
                    <a:pt x="34984" y="8182"/>
                    <a:pt x="32155" y="4128"/>
                    <a:pt x="28734" y="2291"/>
                  </a:cubicBezTo>
                  <a:cubicBezTo>
                    <a:pt x="25060" y="307"/>
                    <a:pt x="20584" y="-707"/>
                    <a:pt x="16467" y="560"/>
                  </a:cubicBezTo>
                  <a:cubicBezTo>
                    <a:pt x="12729" y="1721"/>
                    <a:pt x="8591" y="4086"/>
                    <a:pt x="6881" y="7781"/>
                  </a:cubicBezTo>
                  <a:cubicBezTo>
                    <a:pt x="4389" y="13123"/>
                    <a:pt x="2214" y="18550"/>
                    <a:pt x="1243" y="24377"/>
                  </a:cubicBezTo>
                  <a:cubicBezTo>
                    <a:pt x="652" y="27861"/>
                    <a:pt x="145" y="31387"/>
                    <a:pt x="18" y="34934"/>
                  </a:cubicBezTo>
                  <a:cubicBezTo>
                    <a:pt x="-108" y="38524"/>
                    <a:pt x="441" y="42050"/>
                    <a:pt x="969" y="45597"/>
                  </a:cubicBezTo>
                  <a:cubicBezTo>
                    <a:pt x="1433" y="47667"/>
                    <a:pt x="2362" y="49482"/>
                    <a:pt x="3756" y="51045"/>
                  </a:cubicBezTo>
                  <a:cubicBezTo>
                    <a:pt x="4875" y="52818"/>
                    <a:pt x="6374" y="54233"/>
                    <a:pt x="8253" y="55268"/>
                  </a:cubicBezTo>
                  <a:cubicBezTo>
                    <a:pt x="9562" y="55838"/>
                    <a:pt x="10893" y="56387"/>
                    <a:pt x="12201" y="56957"/>
                  </a:cubicBezTo>
                  <a:cubicBezTo>
                    <a:pt x="14313" y="57633"/>
                    <a:pt x="16424" y="57738"/>
                    <a:pt x="18536" y="57274"/>
                  </a:cubicBezTo>
                  <a:cubicBezTo>
                    <a:pt x="21851" y="56851"/>
                    <a:pt x="25314" y="55500"/>
                    <a:pt x="27679" y="52987"/>
                  </a:cubicBezTo>
                  <a:cubicBezTo>
                    <a:pt x="30529" y="49968"/>
                    <a:pt x="32830" y="45787"/>
                    <a:pt x="32535" y="415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5" name="Google Shape;5865;p45"/>
            <p:cNvSpPr/>
            <p:nvPr/>
          </p:nvSpPr>
          <p:spPr>
            <a:xfrm>
              <a:off x="-5454558" y="-4357497"/>
              <a:ext cx="35603" cy="57043"/>
            </a:xfrm>
            <a:custGeom>
              <a:rect b="b" l="l" r="r" t="t"/>
              <a:pathLst>
                <a:path extrusionOk="0" h="54327" w="33908">
                  <a:moveTo>
                    <a:pt x="32861" y="36803"/>
                  </a:moveTo>
                  <a:cubicBezTo>
                    <a:pt x="32375" y="32749"/>
                    <a:pt x="32122" y="28674"/>
                    <a:pt x="32418" y="24599"/>
                  </a:cubicBezTo>
                  <a:cubicBezTo>
                    <a:pt x="32692" y="22931"/>
                    <a:pt x="32967" y="21263"/>
                    <a:pt x="33389" y="19637"/>
                  </a:cubicBezTo>
                  <a:cubicBezTo>
                    <a:pt x="34360" y="15921"/>
                    <a:pt x="34022" y="11213"/>
                    <a:pt x="31932" y="7877"/>
                  </a:cubicBezTo>
                  <a:cubicBezTo>
                    <a:pt x="31151" y="6821"/>
                    <a:pt x="30349" y="5765"/>
                    <a:pt x="29546" y="4709"/>
                  </a:cubicBezTo>
                  <a:cubicBezTo>
                    <a:pt x="28131" y="3147"/>
                    <a:pt x="26442" y="2049"/>
                    <a:pt x="24479" y="1394"/>
                  </a:cubicBezTo>
                  <a:cubicBezTo>
                    <a:pt x="23254" y="676"/>
                    <a:pt x="21924" y="317"/>
                    <a:pt x="20509" y="296"/>
                  </a:cubicBezTo>
                  <a:cubicBezTo>
                    <a:pt x="18503" y="-168"/>
                    <a:pt x="16476" y="-84"/>
                    <a:pt x="14470" y="529"/>
                  </a:cubicBezTo>
                  <a:cubicBezTo>
                    <a:pt x="13246" y="1036"/>
                    <a:pt x="12021" y="1521"/>
                    <a:pt x="10796" y="2028"/>
                  </a:cubicBezTo>
                  <a:cubicBezTo>
                    <a:pt x="8432" y="3379"/>
                    <a:pt x="6552" y="5216"/>
                    <a:pt x="5138" y="7560"/>
                  </a:cubicBezTo>
                  <a:cubicBezTo>
                    <a:pt x="3807" y="10621"/>
                    <a:pt x="2329" y="13704"/>
                    <a:pt x="1591" y="16977"/>
                  </a:cubicBezTo>
                  <a:cubicBezTo>
                    <a:pt x="873" y="20165"/>
                    <a:pt x="451" y="23417"/>
                    <a:pt x="155" y="26669"/>
                  </a:cubicBezTo>
                  <a:cubicBezTo>
                    <a:pt x="-310" y="31947"/>
                    <a:pt x="281" y="37437"/>
                    <a:pt x="1802" y="42505"/>
                  </a:cubicBezTo>
                  <a:cubicBezTo>
                    <a:pt x="2984" y="46411"/>
                    <a:pt x="5476" y="49958"/>
                    <a:pt x="9001" y="52069"/>
                  </a:cubicBezTo>
                  <a:cubicBezTo>
                    <a:pt x="10860" y="53273"/>
                    <a:pt x="12866" y="53927"/>
                    <a:pt x="15040" y="54033"/>
                  </a:cubicBezTo>
                  <a:cubicBezTo>
                    <a:pt x="17110" y="54497"/>
                    <a:pt x="19179" y="54413"/>
                    <a:pt x="21248" y="53780"/>
                  </a:cubicBezTo>
                  <a:cubicBezTo>
                    <a:pt x="25112" y="52576"/>
                    <a:pt x="28849" y="50232"/>
                    <a:pt x="30813" y="46579"/>
                  </a:cubicBezTo>
                  <a:cubicBezTo>
                    <a:pt x="31362" y="45270"/>
                    <a:pt x="31932" y="43961"/>
                    <a:pt x="32481" y="42652"/>
                  </a:cubicBezTo>
                  <a:cubicBezTo>
                    <a:pt x="33009" y="40710"/>
                    <a:pt x="33051" y="38746"/>
                    <a:pt x="32840" y="368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6" name="Google Shape;5866;p45"/>
            <p:cNvSpPr/>
            <p:nvPr/>
          </p:nvSpPr>
          <p:spPr>
            <a:xfrm>
              <a:off x="-5346978" y="-4174155"/>
              <a:ext cx="36159" cy="49821"/>
            </a:xfrm>
            <a:custGeom>
              <a:rect b="b" l="l" r="r" t="t"/>
              <a:pathLst>
                <a:path extrusionOk="0" h="47449" w="34437">
                  <a:moveTo>
                    <a:pt x="32801" y="27758"/>
                  </a:moveTo>
                  <a:cubicBezTo>
                    <a:pt x="33456" y="23767"/>
                    <a:pt x="33920" y="19734"/>
                    <a:pt x="34427" y="15722"/>
                  </a:cubicBezTo>
                  <a:cubicBezTo>
                    <a:pt x="34511" y="13632"/>
                    <a:pt x="34068" y="11647"/>
                    <a:pt x="33139" y="9831"/>
                  </a:cubicBezTo>
                  <a:cubicBezTo>
                    <a:pt x="32527" y="7889"/>
                    <a:pt x="31471" y="6200"/>
                    <a:pt x="29972" y="4764"/>
                  </a:cubicBezTo>
                  <a:cubicBezTo>
                    <a:pt x="28916" y="3919"/>
                    <a:pt x="27839" y="3075"/>
                    <a:pt x="26784" y="2230"/>
                  </a:cubicBezTo>
                  <a:cubicBezTo>
                    <a:pt x="24946" y="1047"/>
                    <a:pt x="22962" y="393"/>
                    <a:pt x="20829" y="288"/>
                  </a:cubicBezTo>
                  <a:cubicBezTo>
                    <a:pt x="19457" y="-92"/>
                    <a:pt x="18084" y="-92"/>
                    <a:pt x="16733" y="267"/>
                  </a:cubicBezTo>
                  <a:cubicBezTo>
                    <a:pt x="14685" y="351"/>
                    <a:pt x="12784" y="942"/>
                    <a:pt x="10990" y="2040"/>
                  </a:cubicBezTo>
                  <a:cubicBezTo>
                    <a:pt x="7548" y="4194"/>
                    <a:pt x="4550" y="7424"/>
                    <a:pt x="3600" y="11521"/>
                  </a:cubicBezTo>
                  <a:cubicBezTo>
                    <a:pt x="2988" y="14181"/>
                    <a:pt x="2333" y="16842"/>
                    <a:pt x="1805" y="19502"/>
                  </a:cubicBezTo>
                  <a:cubicBezTo>
                    <a:pt x="1045" y="23492"/>
                    <a:pt x="496" y="27504"/>
                    <a:pt x="10" y="31537"/>
                  </a:cubicBezTo>
                  <a:cubicBezTo>
                    <a:pt x="-74" y="33670"/>
                    <a:pt x="369" y="35654"/>
                    <a:pt x="1319" y="37512"/>
                  </a:cubicBezTo>
                  <a:cubicBezTo>
                    <a:pt x="1932" y="39476"/>
                    <a:pt x="3009" y="41186"/>
                    <a:pt x="4529" y="42644"/>
                  </a:cubicBezTo>
                  <a:cubicBezTo>
                    <a:pt x="5606" y="43488"/>
                    <a:pt x="6683" y="44353"/>
                    <a:pt x="7759" y="45198"/>
                  </a:cubicBezTo>
                  <a:cubicBezTo>
                    <a:pt x="9617" y="46402"/>
                    <a:pt x="11623" y="47056"/>
                    <a:pt x="13798" y="47162"/>
                  </a:cubicBezTo>
                  <a:cubicBezTo>
                    <a:pt x="15192" y="47542"/>
                    <a:pt x="16564" y="47542"/>
                    <a:pt x="17957" y="47183"/>
                  </a:cubicBezTo>
                  <a:cubicBezTo>
                    <a:pt x="20027" y="47098"/>
                    <a:pt x="21969" y="46486"/>
                    <a:pt x="23764" y="45388"/>
                  </a:cubicBezTo>
                  <a:cubicBezTo>
                    <a:pt x="27269" y="43193"/>
                    <a:pt x="30267" y="39941"/>
                    <a:pt x="31239" y="35802"/>
                  </a:cubicBezTo>
                  <a:cubicBezTo>
                    <a:pt x="31872" y="33121"/>
                    <a:pt x="32400" y="30482"/>
                    <a:pt x="32843" y="277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7" name="Google Shape;5867;p45"/>
            <p:cNvSpPr/>
            <p:nvPr/>
          </p:nvSpPr>
          <p:spPr>
            <a:xfrm>
              <a:off x="-5210740" y="-4024266"/>
              <a:ext cx="38307" cy="54312"/>
            </a:xfrm>
            <a:custGeom>
              <a:rect b="b" l="l" r="r" t="t"/>
              <a:pathLst>
                <a:path extrusionOk="0" h="51726" w="36483">
                  <a:moveTo>
                    <a:pt x="36483" y="35774"/>
                  </a:moveTo>
                  <a:cubicBezTo>
                    <a:pt x="36294" y="34402"/>
                    <a:pt x="36125" y="33029"/>
                    <a:pt x="35956" y="31678"/>
                  </a:cubicBezTo>
                  <a:cubicBezTo>
                    <a:pt x="35428" y="29736"/>
                    <a:pt x="34478" y="28047"/>
                    <a:pt x="33337" y="26463"/>
                  </a:cubicBezTo>
                  <a:cubicBezTo>
                    <a:pt x="32915" y="25851"/>
                    <a:pt x="32599" y="25196"/>
                    <a:pt x="32240" y="24542"/>
                  </a:cubicBezTo>
                  <a:cubicBezTo>
                    <a:pt x="32113" y="24077"/>
                    <a:pt x="31965" y="23591"/>
                    <a:pt x="31859" y="23106"/>
                  </a:cubicBezTo>
                  <a:cubicBezTo>
                    <a:pt x="31859" y="22726"/>
                    <a:pt x="31902" y="22346"/>
                    <a:pt x="31902" y="21965"/>
                  </a:cubicBezTo>
                  <a:cubicBezTo>
                    <a:pt x="32134" y="21015"/>
                    <a:pt x="32387" y="20065"/>
                    <a:pt x="32662" y="19136"/>
                  </a:cubicBezTo>
                  <a:cubicBezTo>
                    <a:pt x="32852" y="17806"/>
                    <a:pt x="33021" y="16455"/>
                    <a:pt x="33211" y="15124"/>
                  </a:cubicBezTo>
                  <a:cubicBezTo>
                    <a:pt x="33274" y="13097"/>
                    <a:pt x="32873" y="11218"/>
                    <a:pt x="31965" y="9445"/>
                  </a:cubicBezTo>
                  <a:cubicBezTo>
                    <a:pt x="31627" y="8178"/>
                    <a:pt x="30994" y="7059"/>
                    <a:pt x="30065" y="6108"/>
                  </a:cubicBezTo>
                  <a:cubicBezTo>
                    <a:pt x="29009" y="4441"/>
                    <a:pt x="27594" y="3110"/>
                    <a:pt x="25821" y="2139"/>
                  </a:cubicBezTo>
                  <a:cubicBezTo>
                    <a:pt x="24575" y="1611"/>
                    <a:pt x="23329" y="1083"/>
                    <a:pt x="22084" y="555"/>
                  </a:cubicBezTo>
                  <a:lnTo>
                    <a:pt x="18072" y="6"/>
                  </a:lnTo>
                  <a:cubicBezTo>
                    <a:pt x="16045" y="-57"/>
                    <a:pt x="14166" y="344"/>
                    <a:pt x="12392" y="1252"/>
                  </a:cubicBezTo>
                  <a:cubicBezTo>
                    <a:pt x="10534" y="1844"/>
                    <a:pt x="8887" y="2857"/>
                    <a:pt x="7514" y="4293"/>
                  </a:cubicBezTo>
                  <a:cubicBezTo>
                    <a:pt x="6395" y="5602"/>
                    <a:pt x="5319" y="6974"/>
                    <a:pt x="4305" y="8347"/>
                  </a:cubicBezTo>
                  <a:cubicBezTo>
                    <a:pt x="3988" y="8769"/>
                    <a:pt x="3777" y="9170"/>
                    <a:pt x="3566" y="9656"/>
                  </a:cubicBezTo>
                  <a:cubicBezTo>
                    <a:pt x="2658" y="11725"/>
                    <a:pt x="1644" y="13794"/>
                    <a:pt x="1096" y="15990"/>
                  </a:cubicBezTo>
                  <a:cubicBezTo>
                    <a:pt x="547" y="18207"/>
                    <a:pt x="293" y="20530"/>
                    <a:pt x="61" y="22768"/>
                  </a:cubicBezTo>
                  <a:cubicBezTo>
                    <a:pt x="-44" y="23781"/>
                    <a:pt x="-2" y="24795"/>
                    <a:pt x="103" y="25808"/>
                  </a:cubicBezTo>
                  <a:cubicBezTo>
                    <a:pt x="336" y="27983"/>
                    <a:pt x="568" y="30327"/>
                    <a:pt x="1117" y="32502"/>
                  </a:cubicBezTo>
                  <a:cubicBezTo>
                    <a:pt x="1666" y="34655"/>
                    <a:pt x="2616" y="36746"/>
                    <a:pt x="3482" y="38773"/>
                  </a:cubicBezTo>
                  <a:cubicBezTo>
                    <a:pt x="4770" y="41792"/>
                    <a:pt x="6818" y="44516"/>
                    <a:pt x="9035" y="46902"/>
                  </a:cubicBezTo>
                  <a:cubicBezTo>
                    <a:pt x="10492" y="48506"/>
                    <a:pt x="12223" y="49647"/>
                    <a:pt x="14250" y="50301"/>
                  </a:cubicBezTo>
                  <a:cubicBezTo>
                    <a:pt x="16171" y="51315"/>
                    <a:pt x="18241" y="51800"/>
                    <a:pt x="20458" y="51716"/>
                  </a:cubicBezTo>
                  <a:cubicBezTo>
                    <a:pt x="22590" y="51800"/>
                    <a:pt x="24596" y="51357"/>
                    <a:pt x="26454" y="50407"/>
                  </a:cubicBezTo>
                  <a:cubicBezTo>
                    <a:pt x="28439" y="49795"/>
                    <a:pt x="30149" y="48718"/>
                    <a:pt x="31606" y="47177"/>
                  </a:cubicBezTo>
                  <a:cubicBezTo>
                    <a:pt x="34478" y="44136"/>
                    <a:pt x="36631" y="40061"/>
                    <a:pt x="36442" y="357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8" name="Google Shape;5868;p45"/>
            <p:cNvSpPr/>
            <p:nvPr/>
          </p:nvSpPr>
          <p:spPr>
            <a:xfrm>
              <a:off x="-5055192" y="-3884808"/>
              <a:ext cx="38574" cy="46929"/>
            </a:xfrm>
            <a:custGeom>
              <a:rect b="b" l="l" r="r" t="t"/>
              <a:pathLst>
                <a:path extrusionOk="0" h="44694" w="36737">
                  <a:moveTo>
                    <a:pt x="36196" y="24524"/>
                  </a:moveTo>
                  <a:cubicBezTo>
                    <a:pt x="34063" y="18971"/>
                    <a:pt x="31783" y="13481"/>
                    <a:pt x="29460" y="7991"/>
                  </a:cubicBezTo>
                  <a:cubicBezTo>
                    <a:pt x="28489" y="6134"/>
                    <a:pt x="27159" y="4635"/>
                    <a:pt x="25449" y="3494"/>
                  </a:cubicBezTo>
                  <a:cubicBezTo>
                    <a:pt x="23907" y="2037"/>
                    <a:pt x="22070" y="1066"/>
                    <a:pt x="19959" y="580"/>
                  </a:cubicBezTo>
                  <a:lnTo>
                    <a:pt x="15778" y="10"/>
                  </a:lnTo>
                  <a:cubicBezTo>
                    <a:pt x="13667" y="-74"/>
                    <a:pt x="11703" y="369"/>
                    <a:pt x="9866" y="1298"/>
                  </a:cubicBezTo>
                  <a:cubicBezTo>
                    <a:pt x="8536" y="1657"/>
                    <a:pt x="7374" y="2312"/>
                    <a:pt x="6382" y="3262"/>
                  </a:cubicBezTo>
                  <a:cubicBezTo>
                    <a:pt x="4629" y="4360"/>
                    <a:pt x="3257" y="5817"/>
                    <a:pt x="2244" y="7675"/>
                  </a:cubicBezTo>
                  <a:cubicBezTo>
                    <a:pt x="1695" y="8963"/>
                    <a:pt x="1146" y="10272"/>
                    <a:pt x="576" y="11560"/>
                  </a:cubicBezTo>
                  <a:cubicBezTo>
                    <a:pt x="-185" y="14305"/>
                    <a:pt x="-185" y="17050"/>
                    <a:pt x="533" y="19795"/>
                  </a:cubicBezTo>
                  <a:cubicBezTo>
                    <a:pt x="1273" y="21969"/>
                    <a:pt x="2011" y="24123"/>
                    <a:pt x="2751" y="26298"/>
                  </a:cubicBezTo>
                  <a:cubicBezTo>
                    <a:pt x="3489" y="28472"/>
                    <a:pt x="4355" y="30605"/>
                    <a:pt x="5178" y="32738"/>
                  </a:cubicBezTo>
                  <a:cubicBezTo>
                    <a:pt x="5643" y="34807"/>
                    <a:pt x="6572" y="36623"/>
                    <a:pt x="7966" y="38185"/>
                  </a:cubicBezTo>
                  <a:cubicBezTo>
                    <a:pt x="9085" y="39959"/>
                    <a:pt x="10584" y="41374"/>
                    <a:pt x="12463" y="42408"/>
                  </a:cubicBezTo>
                  <a:cubicBezTo>
                    <a:pt x="14342" y="43612"/>
                    <a:pt x="16369" y="44287"/>
                    <a:pt x="18544" y="44393"/>
                  </a:cubicBezTo>
                  <a:cubicBezTo>
                    <a:pt x="20634" y="44857"/>
                    <a:pt x="22704" y="44794"/>
                    <a:pt x="24794" y="44140"/>
                  </a:cubicBezTo>
                  <a:cubicBezTo>
                    <a:pt x="26061" y="43612"/>
                    <a:pt x="27328" y="43105"/>
                    <a:pt x="28595" y="42577"/>
                  </a:cubicBezTo>
                  <a:cubicBezTo>
                    <a:pt x="31044" y="41183"/>
                    <a:pt x="33007" y="39262"/>
                    <a:pt x="34465" y="36855"/>
                  </a:cubicBezTo>
                  <a:cubicBezTo>
                    <a:pt x="35035" y="35546"/>
                    <a:pt x="35584" y="34216"/>
                    <a:pt x="36153" y="32907"/>
                  </a:cubicBezTo>
                  <a:cubicBezTo>
                    <a:pt x="36914" y="30119"/>
                    <a:pt x="36935" y="27312"/>
                    <a:pt x="36196" y="245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69" name="Google Shape;5869;p45"/>
            <p:cNvSpPr/>
            <p:nvPr/>
          </p:nvSpPr>
          <p:spPr>
            <a:xfrm>
              <a:off x="-4874226" y="-3773428"/>
              <a:ext cx="38865" cy="43348"/>
            </a:xfrm>
            <a:custGeom>
              <a:rect b="b" l="l" r="r" t="t"/>
              <a:pathLst>
                <a:path extrusionOk="0" h="41284" w="37014">
                  <a:moveTo>
                    <a:pt x="37014" y="25321"/>
                  </a:moveTo>
                  <a:cubicBezTo>
                    <a:pt x="37014" y="22514"/>
                    <a:pt x="36318" y="19874"/>
                    <a:pt x="34945" y="17446"/>
                  </a:cubicBezTo>
                  <a:cubicBezTo>
                    <a:pt x="33995" y="15778"/>
                    <a:pt x="33108" y="14068"/>
                    <a:pt x="32095" y="12463"/>
                  </a:cubicBezTo>
                  <a:cubicBezTo>
                    <a:pt x="31588" y="11682"/>
                    <a:pt x="31102" y="10901"/>
                    <a:pt x="30595" y="10098"/>
                  </a:cubicBezTo>
                  <a:cubicBezTo>
                    <a:pt x="29392" y="8198"/>
                    <a:pt x="27977" y="6424"/>
                    <a:pt x="26542" y="4672"/>
                  </a:cubicBezTo>
                  <a:cubicBezTo>
                    <a:pt x="25486" y="3848"/>
                    <a:pt x="24451" y="3025"/>
                    <a:pt x="23396" y="2180"/>
                  </a:cubicBezTo>
                  <a:cubicBezTo>
                    <a:pt x="21580" y="1019"/>
                    <a:pt x="19637" y="386"/>
                    <a:pt x="17526" y="280"/>
                  </a:cubicBezTo>
                  <a:cubicBezTo>
                    <a:pt x="16175" y="-79"/>
                    <a:pt x="14844" y="-100"/>
                    <a:pt x="13493" y="259"/>
                  </a:cubicBezTo>
                  <a:cubicBezTo>
                    <a:pt x="11487" y="343"/>
                    <a:pt x="9608" y="935"/>
                    <a:pt x="7856" y="2011"/>
                  </a:cubicBezTo>
                  <a:cubicBezTo>
                    <a:pt x="6800" y="2792"/>
                    <a:pt x="5744" y="3595"/>
                    <a:pt x="4688" y="4376"/>
                  </a:cubicBezTo>
                  <a:cubicBezTo>
                    <a:pt x="3865" y="5432"/>
                    <a:pt x="3041" y="6466"/>
                    <a:pt x="2196" y="7522"/>
                  </a:cubicBezTo>
                  <a:cubicBezTo>
                    <a:pt x="1035" y="9338"/>
                    <a:pt x="381" y="11280"/>
                    <a:pt x="296" y="13392"/>
                  </a:cubicBezTo>
                  <a:cubicBezTo>
                    <a:pt x="-168" y="15398"/>
                    <a:pt x="-84" y="17403"/>
                    <a:pt x="528" y="19410"/>
                  </a:cubicBezTo>
                  <a:cubicBezTo>
                    <a:pt x="1268" y="21521"/>
                    <a:pt x="2049" y="23612"/>
                    <a:pt x="3062" y="25596"/>
                  </a:cubicBezTo>
                  <a:cubicBezTo>
                    <a:pt x="3485" y="26462"/>
                    <a:pt x="3928" y="27307"/>
                    <a:pt x="4350" y="28172"/>
                  </a:cubicBezTo>
                  <a:cubicBezTo>
                    <a:pt x="5195" y="29883"/>
                    <a:pt x="6230" y="31529"/>
                    <a:pt x="7159" y="33176"/>
                  </a:cubicBezTo>
                  <a:cubicBezTo>
                    <a:pt x="8130" y="35055"/>
                    <a:pt x="9502" y="36576"/>
                    <a:pt x="11234" y="37737"/>
                  </a:cubicBezTo>
                  <a:cubicBezTo>
                    <a:pt x="12796" y="39215"/>
                    <a:pt x="14654" y="40186"/>
                    <a:pt x="16787" y="40693"/>
                  </a:cubicBezTo>
                  <a:cubicBezTo>
                    <a:pt x="18877" y="41369"/>
                    <a:pt x="20989" y="41453"/>
                    <a:pt x="23079" y="41010"/>
                  </a:cubicBezTo>
                  <a:cubicBezTo>
                    <a:pt x="25148" y="40925"/>
                    <a:pt x="27112" y="40313"/>
                    <a:pt x="28907" y="39194"/>
                  </a:cubicBezTo>
                  <a:cubicBezTo>
                    <a:pt x="30005" y="38371"/>
                    <a:pt x="31082" y="37568"/>
                    <a:pt x="32179" y="36745"/>
                  </a:cubicBezTo>
                  <a:cubicBezTo>
                    <a:pt x="34228" y="34739"/>
                    <a:pt x="35642" y="32332"/>
                    <a:pt x="36423" y="29565"/>
                  </a:cubicBezTo>
                  <a:cubicBezTo>
                    <a:pt x="36613" y="28151"/>
                    <a:pt x="36803" y="26736"/>
                    <a:pt x="37014" y="253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0" name="Google Shape;5870;p45"/>
            <p:cNvSpPr/>
            <p:nvPr/>
          </p:nvSpPr>
          <p:spPr>
            <a:xfrm>
              <a:off x="-4695238" y="-3681801"/>
              <a:ext cx="39031" cy="50150"/>
            </a:xfrm>
            <a:custGeom>
              <a:rect b="b" l="l" r="r" t="t"/>
              <a:pathLst>
                <a:path extrusionOk="0" h="47762" w="37172">
                  <a:moveTo>
                    <a:pt x="36930" y="29519"/>
                  </a:moveTo>
                  <a:cubicBezTo>
                    <a:pt x="36846" y="27407"/>
                    <a:pt x="36234" y="25444"/>
                    <a:pt x="35094" y="23628"/>
                  </a:cubicBezTo>
                  <a:cubicBezTo>
                    <a:pt x="34354" y="22340"/>
                    <a:pt x="33447" y="21200"/>
                    <a:pt x="32433" y="20165"/>
                  </a:cubicBezTo>
                  <a:cubicBezTo>
                    <a:pt x="32306" y="20060"/>
                    <a:pt x="32222" y="19912"/>
                    <a:pt x="32096" y="19807"/>
                  </a:cubicBezTo>
                  <a:cubicBezTo>
                    <a:pt x="32750" y="17758"/>
                    <a:pt x="32855" y="15710"/>
                    <a:pt x="32391" y="13662"/>
                  </a:cubicBezTo>
                  <a:cubicBezTo>
                    <a:pt x="32306" y="11635"/>
                    <a:pt x="31715" y="9714"/>
                    <a:pt x="30617" y="7940"/>
                  </a:cubicBezTo>
                  <a:cubicBezTo>
                    <a:pt x="29815" y="6884"/>
                    <a:pt x="29012" y="5807"/>
                    <a:pt x="28210" y="4730"/>
                  </a:cubicBezTo>
                  <a:cubicBezTo>
                    <a:pt x="26796" y="3147"/>
                    <a:pt x="25085" y="2049"/>
                    <a:pt x="23101" y="1394"/>
                  </a:cubicBezTo>
                  <a:cubicBezTo>
                    <a:pt x="21855" y="656"/>
                    <a:pt x="20525" y="297"/>
                    <a:pt x="19089" y="297"/>
                  </a:cubicBezTo>
                  <a:cubicBezTo>
                    <a:pt x="17062" y="-168"/>
                    <a:pt x="15035" y="-84"/>
                    <a:pt x="12987" y="529"/>
                  </a:cubicBezTo>
                  <a:cubicBezTo>
                    <a:pt x="11762" y="1035"/>
                    <a:pt x="10517" y="1542"/>
                    <a:pt x="9292" y="2049"/>
                  </a:cubicBezTo>
                  <a:cubicBezTo>
                    <a:pt x="6905" y="3422"/>
                    <a:pt x="5005" y="5279"/>
                    <a:pt x="3570" y="7623"/>
                  </a:cubicBezTo>
                  <a:cubicBezTo>
                    <a:pt x="2788" y="9165"/>
                    <a:pt x="2134" y="10812"/>
                    <a:pt x="1501" y="12416"/>
                  </a:cubicBezTo>
                  <a:cubicBezTo>
                    <a:pt x="1374" y="12754"/>
                    <a:pt x="1226" y="13113"/>
                    <a:pt x="1120" y="13472"/>
                  </a:cubicBezTo>
                  <a:cubicBezTo>
                    <a:pt x="508" y="15478"/>
                    <a:pt x="339" y="17758"/>
                    <a:pt x="86" y="19764"/>
                  </a:cubicBezTo>
                  <a:cubicBezTo>
                    <a:pt x="-20" y="20545"/>
                    <a:pt x="-20" y="21306"/>
                    <a:pt x="43" y="22087"/>
                  </a:cubicBezTo>
                  <a:cubicBezTo>
                    <a:pt x="212" y="24156"/>
                    <a:pt x="445" y="26267"/>
                    <a:pt x="909" y="28294"/>
                  </a:cubicBezTo>
                  <a:cubicBezTo>
                    <a:pt x="1078" y="29012"/>
                    <a:pt x="1310" y="29730"/>
                    <a:pt x="1563" y="30427"/>
                  </a:cubicBezTo>
                  <a:cubicBezTo>
                    <a:pt x="2282" y="32306"/>
                    <a:pt x="3042" y="34439"/>
                    <a:pt x="4098" y="36212"/>
                  </a:cubicBezTo>
                  <a:cubicBezTo>
                    <a:pt x="4287" y="36529"/>
                    <a:pt x="4499" y="36846"/>
                    <a:pt x="4710" y="37141"/>
                  </a:cubicBezTo>
                  <a:cubicBezTo>
                    <a:pt x="5681" y="38493"/>
                    <a:pt x="6674" y="39865"/>
                    <a:pt x="7729" y="41153"/>
                  </a:cubicBezTo>
                  <a:cubicBezTo>
                    <a:pt x="8236" y="41787"/>
                    <a:pt x="8827" y="42336"/>
                    <a:pt x="9440" y="42863"/>
                  </a:cubicBezTo>
                  <a:cubicBezTo>
                    <a:pt x="11488" y="44933"/>
                    <a:pt x="13895" y="46368"/>
                    <a:pt x="16703" y="47171"/>
                  </a:cubicBezTo>
                  <a:cubicBezTo>
                    <a:pt x="18139" y="47361"/>
                    <a:pt x="19574" y="47572"/>
                    <a:pt x="20989" y="47762"/>
                  </a:cubicBezTo>
                  <a:cubicBezTo>
                    <a:pt x="23839" y="47762"/>
                    <a:pt x="26479" y="47044"/>
                    <a:pt x="28971" y="45651"/>
                  </a:cubicBezTo>
                  <a:cubicBezTo>
                    <a:pt x="30871" y="44658"/>
                    <a:pt x="32412" y="43286"/>
                    <a:pt x="33573" y="41533"/>
                  </a:cubicBezTo>
                  <a:cubicBezTo>
                    <a:pt x="35051" y="39949"/>
                    <a:pt x="36065" y="38070"/>
                    <a:pt x="36572" y="35917"/>
                  </a:cubicBezTo>
                  <a:cubicBezTo>
                    <a:pt x="37247" y="33805"/>
                    <a:pt x="37353" y="31673"/>
                    <a:pt x="36889" y="2954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1" name="Google Shape;5871;p45"/>
            <p:cNvSpPr/>
            <p:nvPr/>
          </p:nvSpPr>
          <p:spPr>
            <a:xfrm>
              <a:off x="-4509466" y="-3592068"/>
              <a:ext cx="44229" cy="53185"/>
            </a:xfrm>
            <a:custGeom>
              <a:rect b="b" l="l" r="r" t="t"/>
              <a:pathLst>
                <a:path extrusionOk="0" h="50652" w="42123">
                  <a:moveTo>
                    <a:pt x="41596" y="30305"/>
                  </a:moveTo>
                  <a:cubicBezTo>
                    <a:pt x="41068" y="29017"/>
                    <a:pt x="40561" y="27750"/>
                    <a:pt x="40033" y="26462"/>
                  </a:cubicBezTo>
                  <a:cubicBezTo>
                    <a:pt x="38619" y="23992"/>
                    <a:pt x="36697" y="22028"/>
                    <a:pt x="34269" y="20550"/>
                  </a:cubicBezTo>
                  <a:cubicBezTo>
                    <a:pt x="33910" y="20212"/>
                    <a:pt x="33572" y="19875"/>
                    <a:pt x="33234" y="19515"/>
                  </a:cubicBezTo>
                  <a:cubicBezTo>
                    <a:pt x="32685" y="18692"/>
                    <a:pt x="32221" y="17826"/>
                    <a:pt x="31777" y="16961"/>
                  </a:cubicBezTo>
                  <a:cubicBezTo>
                    <a:pt x="31461" y="15884"/>
                    <a:pt x="31207" y="14786"/>
                    <a:pt x="31017" y="13688"/>
                  </a:cubicBezTo>
                  <a:cubicBezTo>
                    <a:pt x="30870" y="12294"/>
                    <a:pt x="30553" y="10922"/>
                    <a:pt x="29899" y="9655"/>
                  </a:cubicBezTo>
                  <a:cubicBezTo>
                    <a:pt x="29307" y="7734"/>
                    <a:pt x="28252" y="6087"/>
                    <a:pt x="26774" y="4672"/>
                  </a:cubicBezTo>
                  <a:cubicBezTo>
                    <a:pt x="25718" y="3849"/>
                    <a:pt x="24683" y="3025"/>
                    <a:pt x="23627" y="2180"/>
                  </a:cubicBezTo>
                  <a:cubicBezTo>
                    <a:pt x="21811" y="1019"/>
                    <a:pt x="19869" y="385"/>
                    <a:pt x="17758" y="280"/>
                  </a:cubicBezTo>
                  <a:cubicBezTo>
                    <a:pt x="16406" y="-79"/>
                    <a:pt x="15076" y="-100"/>
                    <a:pt x="13724" y="259"/>
                  </a:cubicBezTo>
                  <a:cubicBezTo>
                    <a:pt x="11719" y="344"/>
                    <a:pt x="9840" y="934"/>
                    <a:pt x="8087" y="2011"/>
                  </a:cubicBezTo>
                  <a:cubicBezTo>
                    <a:pt x="7031" y="2793"/>
                    <a:pt x="5976" y="3595"/>
                    <a:pt x="4920" y="4376"/>
                  </a:cubicBezTo>
                  <a:cubicBezTo>
                    <a:pt x="2935" y="6319"/>
                    <a:pt x="1562" y="8642"/>
                    <a:pt x="803" y="11323"/>
                  </a:cubicBezTo>
                  <a:cubicBezTo>
                    <a:pt x="486" y="13456"/>
                    <a:pt x="0" y="15905"/>
                    <a:pt x="0" y="18164"/>
                  </a:cubicBezTo>
                  <a:cubicBezTo>
                    <a:pt x="0" y="20423"/>
                    <a:pt x="443" y="22725"/>
                    <a:pt x="887" y="24942"/>
                  </a:cubicBezTo>
                  <a:cubicBezTo>
                    <a:pt x="1541" y="28130"/>
                    <a:pt x="2851" y="31213"/>
                    <a:pt x="4286" y="34106"/>
                  </a:cubicBezTo>
                  <a:cubicBezTo>
                    <a:pt x="5722" y="37040"/>
                    <a:pt x="7771" y="39722"/>
                    <a:pt x="9966" y="42108"/>
                  </a:cubicBezTo>
                  <a:cubicBezTo>
                    <a:pt x="10621" y="42826"/>
                    <a:pt x="11339" y="43523"/>
                    <a:pt x="12099" y="44135"/>
                  </a:cubicBezTo>
                  <a:cubicBezTo>
                    <a:pt x="13872" y="45592"/>
                    <a:pt x="15667" y="47112"/>
                    <a:pt x="17610" y="48337"/>
                  </a:cubicBezTo>
                  <a:cubicBezTo>
                    <a:pt x="19510" y="49561"/>
                    <a:pt x="21558" y="50237"/>
                    <a:pt x="23754" y="50343"/>
                  </a:cubicBezTo>
                  <a:cubicBezTo>
                    <a:pt x="25865" y="50828"/>
                    <a:pt x="27956" y="50744"/>
                    <a:pt x="30067" y="50089"/>
                  </a:cubicBezTo>
                  <a:cubicBezTo>
                    <a:pt x="32157" y="49604"/>
                    <a:pt x="33995" y="48675"/>
                    <a:pt x="35557" y="47281"/>
                  </a:cubicBezTo>
                  <a:cubicBezTo>
                    <a:pt x="37351" y="46162"/>
                    <a:pt x="38767" y="44642"/>
                    <a:pt x="39822" y="42741"/>
                  </a:cubicBezTo>
                  <a:cubicBezTo>
                    <a:pt x="40392" y="41411"/>
                    <a:pt x="40963" y="40081"/>
                    <a:pt x="41533" y="38751"/>
                  </a:cubicBezTo>
                  <a:cubicBezTo>
                    <a:pt x="42314" y="35942"/>
                    <a:pt x="42314" y="33113"/>
                    <a:pt x="41574" y="302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2" name="Google Shape;5872;p45"/>
            <p:cNvSpPr/>
            <p:nvPr/>
          </p:nvSpPr>
          <p:spPr>
            <a:xfrm>
              <a:off x="-3926930" y="-3166706"/>
              <a:ext cx="46081" cy="47605"/>
            </a:xfrm>
            <a:custGeom>
              <a:rect b="b" l="l" r="r" t="t"/>
              <a:pathLst>
                <a:path extrusionOk="0" h="45338" w="43887">
                  <a:moveTo>
                    <a:pt x="27961" y="921"/>
                  </a:moveTo>
                  <a:cubicBezTo>
                    <a:pt x="-16" y="-6828"/>
                    <a:pt x="-12093" y="36647"/>
                    <a:pt x="15926" y="44417"/>
                  </a:cubicBezTo>
                  <a:cubicBezTo>
                    <a:pt x="43903" y="52166"/>
                    <a:pt x="55980" y="8691"/>
                    <a:pt x="27961" y="9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3" name="Google Shape;5873;p45"/>
            <p:cNvSpPr/>
            <p:nvPr/>
          </p:nvSpPr>
          <p:spPr>
            <a:xfrm>
              <a:off x="-4081615" y="-3301396"/>
              <a:ext cx="45880" cy="47370"/>
            </a:xfrm>
            <a:custGeom>
              <a:rect b="b" l="l" r="r" t="t"/>
              <a:pathLst>
                <a:path extrusionOk="0" h="45114" w="43695">
                  <a:moveTo>
                    <a:pt x="27829" y="915"/>
                  </a:moveTo>
                  <a:cubicBezTo>
                    <a:pt x="-21" y="-6792"/>
                    <a:pt x="-12035" y="36493"/>
                    <a:pt x="15857" y="44200"/>
                  </a:cubicBezTo>
                  <a:cubicBezTo>
                    <a:pt x="43707" y="51906"/>
                    <a:pt x="55743" y="8622"/>
                    <a:pt x="27829" y="91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4" name="Google Shape;5874;p45"/>
            <p:cNvSpPr/>
            <p:nvPr/>
          </p:nvSpPr>
          <p:spPr>
            <a:xfrm>
              <a:off x="-3729733" y="-3099050"/>
              <a:ext cx="45242" cy="46724"/>
            </a:xfrm>
            <a:custGeom>
              <a:rect b="b" l="l" r="r" t="t"/>
              <a:pathLst>
                <a:path extrusionOk="0" h="44499" w="43088">
                  <a:moveTo>
                    <a:pt x="27446" y="903"/>
                  </a:moveTo>
                  <a:cubicBezTo>
                    <a:pt x="-24" y="-6698"/>
                    <a:pt x="-11869" y="35974"/>
                    <a:pt x="15643" y="43596"/>
                  </a:cubicBezTo>
                  <a:cubicBezTo>
                    <a:pt x="43113" y="51198"/>
                    <a:pt x="54958" y="8525"/>
                    <a:pt x="27446" y="90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5" name="Google Shape;5875;p45"/>
            <p:cNvSpPr/>
            <p:nvPr/>
          </p:nvSpPr>
          <p:spPr>
            <a:xfrm>
              <a:off x="-3628942" y="-3022989"/>
              <a:ext cx="44072" cy="45524"/>
            </a:xfrm>
            <a:custGeom>
              <a:rect b="b" l="l" r="r" t="t"/>
              <a:pathLst>
                <a:path extrusionOk="0" h="43356" w="41973">
                  <a:moveTo>
                    <a:pt x="26738" y="881"/>
                  </a:moveTo>
                  <a:cubicBezTo>
                    <a:pt x="-15" y="-6531"/>
                    <a:pt x="-11564" y="35065"/>
                    <a:pt x="15230" y="42476"/>
                  </a:cubicBezTo>
                  <a:cubicBezTo>
                    <a:pt x="42003" y="49887"/>
                    <a:pt x="53532" y="8292"/>
                    <a:pt x="26738"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6" name="Google Shape;5876;p45"/>
            <p:cNvSpPr/>
            <p:nvPr/>
          </p:nvSpPr>
          <p:spPr>
            <a:xfrm>
              <a:off x="-3530830" y="-3139415"/>
              <a:ext cx="46951" cy="46969"/>
            </a:xfrm>
            <a:custGeom>
              <a:rect b="b" l="l" r="r" t="t"/>
              <a:pathLst>
                <a:path extrusionOk="0" h="44732" w="44715">
                  <a:moveTo>
                    <a:pt x="44309" y="19543"/>
                  </a:moveTo>
                  <a:cubicBezTo>
                    <a:pt x="44183" y="16629"/>
                    <a:pt x="43338" y="13905"/>
                    <a:pt x="41776" y="11371"/>
                  </a:cubicBezTo>
                  <a:cubicBezTo>
                    <a:pt x="40635" y="9851"/>
                    <a:pt x="39496" y="8331"/>
                    <a:pt x="38355" y="6790"/>
                  </a:cubicBezTo>
                  <a:cubicBezTo>
                    <a:pt x="35526" y="3918"/>
                    <a:pt x="32189" y="1933"/>
                    <a:pt x="28305" y="835"/>
                  </a:cubicBezTo>
                  <a:cubicBezTo>
                    <a:pt x="26320" y="561"/>
                    <a:pt x="24335" y="286"/>
                    <a:pt x="22371" y="12"/>
                  </a:cubicBezTo>
                  <a:cubicBezTo>
                    <a:pt x="19394" y="-94"/>
                    <a:pt x="16586" y="518"/>
                    <a:pt x="13989" y="1849"/>
                  </a:cubicBezTo>
                  <a:cubicBezTo>
                    <a:pt x="11223" y="2714"/>
                    <a:pt x="8816" y="4213"/>
                    <a:pt x="6768" y="6367"/>
                  </a:cubicBezTo>
                  <a:cubicBezTo>
                    <a:pt x="4509" y="8394"/>
                    <a:pt x="2925" y="10844"/>
                    <a:pt x="1996" y="13673"/>
                  </a:cubicBezTo>
                  <a:cubicBezTo>
                    <a:pt x="560" y="16354"/>
                    <a:pt x="-94" y="19268"/>
                    <a:pt x="11" y="22372"/>
                  </a:cubicBezTo>
                  <a:cubicBezTo>
                    <a:pt x="265" y="24293"/>
                    <a:pt x="518" y="26194"/>
                    <a:pt x="750" y="28115"/>
                  </a:cubicBezTo>
                  <a:cubicBezTo>
                    <a:pt x="1764" y="31874"/>
                    <a:pt x="3643" y="35168"/>
                    <a:pt x="6345" y="37975"/>
                  </a:cubicBezTo>
                  <a:lnTo>
                    <a:pt x="10885" y="41565"/>
                  </a:lnTo>
                  <a:cubicBezTo>
                    <a:pt x="14411" y="43656"/>
                    <a:pt x="18233" y="44711"/>
                    <a:pt x="22350" y="44733"/>
                  </a:cubicBezTo>
                  <a:cubicBezTo>
                    <a:pt x="23427" y="44606"/>
                    <a:pt x="24483" y="44458"/>
                    <a:pt x="25560" y="44331"/>
                  </a:cubicBezTo>
                  <a:cubicBezTo>
                    <a:pt x="28368" y="44205"/>
                    <a:pt x="30986" y="43402"/>
                    <a:pt x="33414" y="41882"/>
                  </a:cubicBezTo>
                  <a:cubicBezTo>
                    <a:pt x="35948" y="40573"/>
                    <a:pt x="37996" y="38736"/>
                    <a:pt x="39538" y="36392"/>
                  </a:cubicBezTo>
                  <a:cubicBezTo>
                    <a:pt x="40129" y="35632"/>
                    <a:pt x="40741" y="34893"/>
                    <a:pt x="41311" y="34133"/>
                  </a:cubicBezTo>
                  <a:cubicBezTo>
                    <a:pt x="41353" y="34070"/>
                    <a:pt x="41417" y="34006"/>
                    <a:pt x="41459" y="33943"/>
                  </a:cubicBezTo>
                  <a:cubicBezTo>
                    <a:pt x="41480" y="33900"/>
                    <a:pt x="41501" y="33879"/>
                    <a:pt x="41544" y="33837"/>
                  </a:cubicBezTo>
                  <a:cubicBezTo>
                    <a:pt x="42325" y="32000"/>
                    <a:pt x="43106" y="30163"/>
                    <a:pt x="43887" y="28326"/>
                  </a:cubicBezTo>
                  <a:cubicBezTo>
                    <a:pt x="44816" y="25391"/>
                    <a:pt x="44964" y="22457"/>
                    <a:pt x="44330" y="195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7" name="Google Shape;5877;p45"/>
            <p:cNvSpPr/>
            <p:nvPr/>
          </p:nvSpPr>
          <p:spPr>
            <a:xfrm>
              <a:off x="-3392508" y="-3278098"/>
              <a:ext cx="47730" cy="48193"/>
            </a:xfrm>
            <a:custGeom>
              <a:rect b="b" l="l" r="r" t="t"/>
              <a:pathLst>
                <a:path extrusionOk="0" h="45898" w="45457">
                  <a:moveTo>
                    <a:pt x="45036" y="26634"/>
                  </a:moveTo>
                  <a:cubicBezTo>
                    <a:pt x="45691" y="23741"/>
                    <a:pt x="45585" y="20848"/>
                    <a:pt x="44698" y="17956"/>
                  </a:cubicBezTo>
                  <a:cubicBezTo>
                    <a:pt x="44677" y="17829"/>
                    <a:pt x="44656" y="17723"/>
                    <a:pt x="44614" y="17596"/>
                  </a:cubicBezTo>
                  <a:cubicBezTo>
                    <a:pt x="44382" y="16498"/>
                    <a:pt x="44044" y="16034"/>
                    <a:pt x="43453" y="14577"/>
                  </a:cubicBezTo>
                  <a:cubicBezTo>
                    <a:pt x="42017" y="11051"/>
                    <a:pt x="42904" y="12593"/>
                    <a:pt x="40602" y="9531"/>
                  </a:cubicBezTo>
                  <a:cubicBezTo>
                    <a:pt x="39969" y="8686"/>
                    <a:pt x="39420" y="7884"/>
                    <a:pt x="38765" y="7103"/>
                  </a:cubicBezTo>
                  <a:cubicBezTo>
                    <a:pt x="38681" y="6997"/>
                    <a:pt x="38596" y="6892"/>
                    <a:pt x="38512" y="6786"/>
                  </a:cubicBezTo>
                  <a:lnTo>
                    <a:pt x="33951" y="3176"/>
                  </a:lnTo>
                  <a:cubicBezTo>
                    <a:pt x="31333" y="1486"/>
                    <a:pt x="28504" y="557"/>
                    <a:pt x="25442" y="409"/>
                  </a:cubicBezTo>
                  <a:cubicBezTo>
                    <a:pt x="23499" y="-118"/>
                    <a:pt x="21536" y="-140"/>
                    <a:pt x="19572" y="367"/>
                  </a:cubicBezTo>
                  <a:cubicBezTo>
                    <a:pt x="16658" y="494"/>
                    <a:pt x="13934" y="1338"/>
                    <a:pt x="11379" y="2901"/>
                  </a:cubicBezTo>
                  <a:cubicBezTo>
                    <a:pt x="9859" y="4041"/>
                    <a:pt x="8318" y="5203"/>
                    <a:pt x="6798" y="6343"/>
                  </a:cubicBezTo>
                  <a:lnTo>
                    <a:pt x="3187" y="10903"/>
                  </a:lnTo>
                  <a:cubicBezTo>
                    <a:pt x="1498" y="13522"/>
                    <a:pt x="569" y="16351"/>
                    <a:pt x="421" y="19413"/>
                  </a:cubicBezTo>
                  <a:cubicBezTo>
                    <a:pt x="-234" y="22326"/>
                    <a:pt x="-128" y="25240"/>
                    <a:pt x="759" y="28154"/>
                  </a:cubicBezTo>
                  <a:lnTo>
                    <a:pt x="886" y="28492"/>
                  </a:lnTo>
                  <a:cubicBezTo>
                    <a:pt x="886" y="28492"/>
                    <a:pt x="928" y="28618"/>
                    <a:pt x="949" y="28682"/>
                  </a:cubicBezTo>
                  <a:cubicBezTo>
                    <a:pt x="1667" y="30455"/>
                    <a:pt x="2406" y="32229"/>
                    <a:pt x="3124" y="34003"/>
                  </a:cubicBezTo>
                  <a:cubicBezTo>
                    <a:pt x="3715" y="34805"/>
                    <a:pt x="4306" y="35586"/>
                    <a:pt x="4898" y="36368"/>
                  </a:cubicBezTo>
                  <a:cubicBezTo>
                    <a:pt x="5911" y="37719"/>
                    <a:pt x="6037" y="38120"/>
                    <a:pt x="6861" y="38880"/>
                  </a:cubicBezTo>
                  <a:cubicBezTo>
                    <a:pt x="6967" y="38965"/>
                    <a:pt x="7051" y="39070"/>
                    <a:pt x="7157" y="39154"/>
                  </a:cubicBezTo>
                  <a:cubicBezTo>
                    <a:pt x="8677" y="40358"/>
                    <a:pt x="10176" y="41541"/>
                    <a:pt x="11696" y="42744"/>
                  </a:cubicBezTo>
                  <a:cubicBezTo>
                    <a:pt x="14294" y="44433"/>
                    <a:pt x="17123" y="45341"/>
                    <a:pt x="20142" y="45489"/>
                  </a:cubicBezTo>
                  <a:cubicBezTo>
                    <a:pt x="22085" y="46017"/>
                    <a:pt x="24027" y="46038"/>
                    <a:pt x="25970" y="45531"/>
                  </a:cubicBezTo>
                  <a:cubicBezTo>
                    <a:pt x="28862" y="45405"/>
                    <a:pt x="31586" y="44560"/>
                    <a:pt x="34099" y="42997"/>
                  </a:cubicBezTo>
                  <a:cubicBezTo>
                    <a:pt x="35619" y="41857"/>
                    <a:pt x="37139" y="40717"/>
                    <a:pt x="38660" y="39577"/>
                  </a:cubicBezTo>
                  <a:cubicBezTo>
                    <a:pt x="39863" y="38057"/>
                    <a:pt x="41045" y="36557"/>
                    <a:pt x="42249" y="35058"/>
                  </a:cubicBezTo>
                  <a:cubicBezTo>
                    <a:pt x="43938" y="32461"/>
                    <a:pt x="44846" y="29632"/>
                    <a:pt x="44994" y="266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8" name="Google Shape;5878;p45"/>
            <p:cNvSpPr/>
            <p:nvPr/>
          </p:nvSpPr>
          <p:spPr>
            <a:xfrm>
              <a:off x="-3362161" y="-3479113"/>
              <a:ext cx="47893" cy="47067"/>
            </a:xfrm>
            <a:custGeom>
              <a:rect b="b" l="l" r="r" t="t"/>
              <a:pathLst>
                <a:path extrusionOk="0" h="44826" w="45612">
                  <a:moveTo>
                    <a:pt x="45206" y="19637"/>
                  </a:moveTo>
                  <a:cubicBezTo>
                    <a:pt x="45080" y="16723"/>
                    <a:pt x="44235" y="13999"/>
                    <a:pt x="42672" y="11466"/>
                  </a:cubicBezTo>
                  <a:cubicBezTo>
                    <a:pt x="40730" y="8045"/>
                    <a:pt x="38070" y="5321"/>
                    <a:pt x="34691" y="3294"/>
                  </a:cubicBezTo>
                  <a:cubicBezTo>
                    <a:pt x="31165" y="1204"/>
                    <a:pt x="27343" y="148"/>
                    <a:pt x="23226" y="127"/>
                  </a:cubicBezTo>
                  <a:cubicBezTo>
                    <a:pt x="22888" y="85"/>
                    <a:pt x="22529" y="42"/>
                    <a:pt x="22191" y="0"/>
                  </a:cubicBezTo>
                  <a:cubicBezTo>
                    <a:pt x="20291" y="254"/>
                    <a:pt x="18391" y="486"/>
                    <a:pt x="16491" y="739"/>
                  </a:cubicBezTo>
                  <a:cubicBezTo>
                    <a:pt x="13619" y="1394"/>
                    <a:pt x="11127" y="2682"/>
                    <a:pt x="8974" y="4582"/>
                  </a:cubicBezTo>
                  <a:cubicBezTo>
                    <a:pt x="7284" y="5553"/>
                    <a:pt x="5933" y="6862"/>
                    <a:pt x="4920" y="8551"/>
                  </a:cubicBezTo>
                  <a:cubicBezTo>
                    <a:pt x="2872" y="10726"/>
                    <a:pt x="1499" y="13302"/>
                    <a:pt x="803" y="16280"/>
                  </a:cubicBezTo>
                  <a:cubicBezTo>
                    <a:pt x="528" y="18243"/>
                    <a:pt x="254" y="20207"/>
                    <a:pt x="0" y="22170"/>
                  </a:cubicBezTo>
                  <a:cubicBezTo>
                    <a:pt x="254" y="24071"/>
                    <a:pt x="507" y="25971"/>
                    <a:pt x="739" y="27872"/>
                  </a:cubicBezTo>
                  <a:cubicBezTo>
                    <a:pt x="1393" y="30743"/>
                    <a:pt x="2682" y="33255"/>
                    <a:pt x="4582" y="35388"/>
                  </a:cubicBezTo>
                  <a:cubicBezTo>
                    <a:pt x="6123" y="37859"/>
                    <a:pt x="8193" y="39801"/>
                    <a:pt x="10790" y="41237"/>
                  </a:cubicBezTo>
                  <a:cubicBezTo>
                    <a:pt x="11106" y="41385"/>
                    <a:pt x="11423" y="41512"/>
                    <a:pt x="11740" y="41659"/>
                  </a:cubicBezTo>
                  <a:cubicBezTo>
                    <a:pt x="15266" y="43749"/>
                    <a:pt x="19088" y="44805"/>
                    <a:pt x="23205" y="44826"/>
                  </a:cubicBezTo>
                  <a:cubicBezTo>
                    <a:pt x="27132" y="44826"/>
                    <a:pt x="30827" y="43834"/>
                    <a:pt x="34248" y="41913"/>
                  </a:cubicBezTo>
                  <a:cubicBezTo>
                    <a:pt x="35768" y="40772"/>
                    <a:pt x="37288" y="39632"/>
                    <a:pt x="38830" y="38492"/>
                  </a:cubicBezTo>
                  <a:cubicBezTo>
                    <a:pt x="41701" y="35663"/>
                    <a:pt x="43686" y="32326"/>
                    <a:pt x="44784" y="28441"/>
                  </a:cubicBezTo>
                  <a:cubicBezTo>
                    <a:pt x="45713" y="25507"/>
                    <a:pt x="45861" y="22572"/>
                    <a:pt x="45227" y="196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79" name="Google Shape;5879;p45"/>
            <p:cNvSpPr/>
            <p:nvPr/>
          </p:nvSpPr>
          <p:spPr>
            <a:xfrm>
              <a:off x="-3441694" y="-3667571"/>
              <a:ext cx="44616" cy="46054"/>
            </a:xfrm>
            <a:custGeom>
              <a:rect b="b" l="l" r="r" t="t"/>
              <a:pathLst>
                <a:path extrusionOk="0" h="43861" w="42491">
                  <a:moveTo>
                    <a:pt x="27062" y="890"/>
                  </a:moveTo>
                  <a:cubicBezTo>
                    <a:pt x="-27" y="-6605"/>
                    <a:pt x="-11704" y="35476"/>
                    <a:pt x="15428" y="42972"/>
                  </a:cubicBezTo>
                  <a:cubicBezTo>
                    <a:pt x="42518" y="50467"/>
                    <a:pt x="54195" y="8386"/>
                    <a:pt x="27062"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0" name="Google Shape;5880;p45"/>
            <p:cNvSpPr/>
            <p:nvPr/>
          </p:nvSpPr>
          <p:spPr>
            <a:xfrm>
              <a:off x="-3592918" y="-3808646"/>
              <a:ext cx="45352" cy="46840"/>
            </a:xfrm>
            <a:custGeom>
              <a:rect b="b" l="l" r="r" t="t"/>
              <a:pathLst>
                <a:path extrusionOk="0" h="44610" w="43192">
                  <a:moveTo>
                    <a:pt x="27519" y="906"/>
                  </a:moveTo>
                  <a:cubicBezTo>
                    <a:pt x="-15" y="-6716"/>
                    <a:pt x="-11902" y="36062"/>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1" name="Google Shape;5881;p45"/>
            <p:cNvSpPr/>
            <p:nvPr/>
          </p:nvSpPr>
          <p:spPr>
            <a:xfrm>
              <a:off x="-3768907" y="-3915262"/>
              <a:ext cx="46646" cy="47360"/>
            </a:xfrm>
            <a:custGeom>
              <a:rect b="b" l="l" r="r" t="t"/>
              <a:pathLst>
                <a:path extrusionOk="0" h="45105" w="44425">
                  <a:moveTo>
                    <a:pt x="44383" y="22238"/>
                  </a:moveTo>
                  <a:cubicBezTo>
                    <a:pt x="44383" y="18333"/>
                    <a:pt x="43412" y="14680"/>
                    <a:pt x="41490" y="11280"/>
                  </a:cubicBezTo>
                  <a:cubicBezTo>
                    <a:pt x="40350" y="9760"/>
                    <a:pt x="39210" y="8261"/>
                    <a:pt x="38091" y="6741"/>
                  </a:cubicBezTo>
                  <a:cubicBezTo>
                    <a:pt x="35282" y="3890"/>
                    <a:pt x="31967" y="1905"/>
                    <a:pt x="28104" y="829"/>
                  </a:cubicBezTo>
                  <a:cubicBezTo>
                    <a:pt x="25189" y="-100"/>
                    <a:pt x="22276" y="-248"/>
                    <a:pt x="19362" y="385"/>
                  </a:cubicBezTo>
                  <a:cubicBezTo>
                    <a:pt x="16469" y="512"/>
                    <a:pt x="13767" y="1356"/>
                    <a:pt x="11254" y="2898"/>
                  </a:cubicBezTo>
                  <a:cubicBezTo>
                    <a:pt x="7855" y="4840"/>
                    <a:pt x="5152" y="7479"/>
                    <a:pt x="3146" y="10816"/>
                  </a:cubicBezTo>
                  <a:cubicBezTo>
                    <a:pt x="1077" y="14321"/>
                    <a:pt x="21" y="18121"/>
                    <a:pt x="0" y="22196"/>
                  </a:cubicBezTo>
                  <a:cubicBezTo>
                    <a:pt x="21" y="22534"/>
                    <a:pt x="42" y="22893"/>
                    <a:pt x="85" y="23231"/>
                  </a:cubicBezTo>
                  <a:cubicBezTo>
                    <a:pt x="338" y="25110"/>
                    <a:pt x="570" y="26968"/>
                    <a:pt x="823" y="28848"/>
                  </a:cubicBezTo>
                  <a:cubicBezTo>
                    <a:pt x="1478" y="31655"/>
                    <a:pt x="2724" y="34126"/>
                    <a:pt x="4603" y="36259"/>
                  </a:cubicBezTo>
                  <a:cubicBezTo>
                    <a:pt x="5553" y="37926"/>
                    <a:pt x="6862" y="39257"/>
                    <a:pt x="8509" y="40249"/>
                  </a:cubicBezTo>
                  <a:cubicBezTo>
                    <a:pt x="10642" y="42255"/>
                    <a:pt x="13197" y="43607"/>
                    <a:pt x="16110" y="44303"/>
                  </a:cubicBezTo>
                  <a:cubicBezTo>
                    <a:pt x="18053" y="44578"/>
                    <a:pt x="19974" y="44831"/>
                    <a:pt x="21917" y="45106"/>
                  </a:cubicBezTo>
                  <a:cubicBezTo>
                    <a:pt x="23796" y="44852"/>
                    <a:pt x="25654" y="44620"/>
                    <a:pt x="27533" y="44366"/>
                  </a:cubicBezTo>
                  <a:cubicBezTo>
                    <a:pt x="30342" y="43712"/>
                    <a:pt x="32812" y="42466"/>
                    <a:pt x="34945" y="40587"/>
                  </a:cubicBezTo>
                  <a:cubicBezTo>
                    <a:pt x="37373" y="39067"/>
                    <a:pt x="39273" y="37040"/>
                    <a:pt x="40688" y="34464"/>
                  </a:cubicBezTo>
                  <a:cubicBezTo>
                    <a:pt x="40899" y="34190"/>
                    <a:pt x="41089" y="33894"/>
                    <a:pt x="41279" y="33619"/>
                  </a:cubicBezTo>
                  <a:cubicBezTo>
                    <a:pt x="43348" y="30114"/>
                    <a:pt x="44404" y="26313"/>
                    <a:pt x="44425" y="222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2" name="Google Shape;5882;p45"/>
            <p:cNvSpPr/>
            <p:nvPr/>
          </p:nvSpPr>
          <p:spPr>
            <a:xfrm>
              <a:off x="-3940999" y="-4023749"/>
              <a:ext cx="45556" cy="47042"/>
            </a:xfrm>
            <a:custGeom>
              <a:rect b="b" l="l" r="r" t="t"/>
              <a:pathLst>
                <a:path extrusionOk="0" h="44802" w="43387">
                  <a:moveTo>
                    <a:pt x="27637" y="907"/>
                  </a:moveTo>
                  <a:cubicBezTo>
                    <a:pt x="-23" y="-6736"/>
                    <a:pt x="-11953" y="36231"/>
                    <a:pt x="15750" y="43896"/>
                  </a:cubicBezTo>
                  <a:cubicBezTo>
                    <a:pt x="43410" y="51539"/>
                    <a:pt x="55340" y="8572"/>
                    <a:pt x="27637" y="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3" name="Google Shape;5883;p45"/>
            <p:cNvSpPr/>
            <p:nvPr/>
          </p:nvSpPr>
          <p:spPr>
            <a:xfrm>
              <a:off x="-4109131" y="-4152975"/>
              <a:ext cx="45767" cy="47253"/>
            </a:xfrm>
            <a:custGeom>
              <a:rect b="b" l="l" r="r" t="t"/>
              <a:pathLst>
                <a:path extrusionOk="0" h="45003" w="43588">
                  <a:moveTo>
                    <a:pt x="27769" y="912"/>
                  </a:moveTo>
                  <a:cubicBezTo>
                    <a:pt x="-17" y="-6774"/>
                    <a:pt x="-12010" y="36406"/>
                    <a:pt x="15819" y="44092"/>
                  </a:cubicBezTo>
                  <a:cubicBezTo>
                    <a:pt x="43605" y="51777"/>
                    <a:pt x="55599" y="8598"/>
                    <a:pt x="27769" y="9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4" name="Google Shape;5884;p45"/>
            <p:cNvSpPr/>
            <p:nvPr/>
          </p:nvSpPr>
          <p:spPr>
            <a:xfrm>
              <a:off x="-4234916" y="-4307527"/>
              <a:ext cx="45352" cy="46840"/>
            </a:xfrm>
            <a:custGeom>
              <a:rect b="b" l="l" r="r" t="t"/>
              <a:pathLst>
                <a:path extrusionOk="0" h="44610" w="43192">
                  <a:moveTo>
                    <a:pt x="27519" y="906"/>
                  </a:moveTo>
                  <a:cubicBezTo>
                    <a:pt x="-14" y="-6717"/>
                    <a:pt x="-11902" y="36061"/>
                    <a:pt x="15674" y="43705"/>
                  </a:cubicBezTo>
                  <a:cubicBezTo>
                    <a:pt x="43207" y="51327"/>
                    <a:pt x="55094" y="8549"/>
                    <a:pt x="27519" y="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5" name="Google Shape;5885;p45"/>
            <p:cNvSpPr/>
            <p:nvPr/>
          </p:nvSpPr>
          <p:spPr>
            <a:xfrm>
              <a:off x="-4309750" y="-4497940"/>
              <a:ext cx="46623" cy="46635"/>
            </a:xfrm>
            <a:custGeom>
              <a:rect b="b" l="l" r="r" t="t"/>
              <a:pathLst>
                <a:path extrusionOk="0" h="44414" w="44403">
                  <a:moveTo>
                    <a:pt x="44404" y="22239"/>
                  </a:moveTo>
                  <a:cubicBezTo>
                    <a:pt x="44404" y="18333"/>
                    <a:pt x="43433" y="14680"/>
                    <a:pt x="41511" y="11280"/>
                  </a:cubicBezTo>
                  <a:cubicBezTo>
                    <a:pt x="40371" y="9760"/>
                    <a:pt x="39231" y="8261"/>
                    <a:pt x="38112" y="6741"/>
                  </a:cubicBezTo>
                  <a:cubicBezTo>
                    <a:pt x="35303" y="3890"/>
                    <a:pt x="31988" y="1905"/>
                    <a:pt x="28125" y="829"/>
                  </a:cubicBezTo>
                  <a:cubicBezTo>
                    <a:pt x="25211" y="-100"/>
                    <a:pt x="22297" y="-248"/>
                    <a:pt x="19362" y="385"/>
                  </a:cubicBezTo>
                  <a:cubicBezTo>
                    <a:pt x="16469" y="512"/>
                    <a:pt x="13767" y="1356"/>
                    <a:pt x="11254" y="2898"/>
                  </a:cubicBezTo>
                  <a:cubicBezTo>
                    <a:pt x="8636" y="4249"/>
                    <a:pt x="6525" y="6149"/>
                    <a:pt x="4920" y="8557"/>
                  </a:cubicBezTo>
                  <a:cubicBezTo>
                    <a:pt x="2871" y="10731"/>
                    <a:pt x="1499" y="13307"/>
                    <a:pt x="802" y="16285"/>
                  </a:cubicBezTo>
                  <a:cubicBezTo>
                    <a:pt x="528" y="18248"/>
                    <a:pt x="274" y="20212"/>
                    <a:pt x="0" y="22175"/>
                  </a:cubicBezTo>
                  <a:cubicBezTo>
                    <a:pt x="0" y="26082"/>
                    <a:pt x="971" y="29734"/>
                    <a:pt x="2892" y="33134"/>
                  </a:cubicBezTo>
                  <a:cubicBezTo>
                    <a:pt x="4033" y="34654"/>
                    <a:pt x="5173" y="36153"/>
                    <a:pt x="6292" y="37674"/>
                  </a:cubicBezTo>
                  <a:cubicBezTo>
                    <a:pt x="9100" y="40524"/>
                    <a:pt x="12415" y="42509"/>
                    <a:pt x="16279" y="43585"/>
                  </a:cubicBezTo>
                  <a:cubicBezTo>
                    <a:pt x="19193" y="44515"/>
                    <a:pt x="22107" y="44662"/>
                    <a:pt x="25020" y="44029"/>
                  </a:cubicBezTo>
                  <a:cubicBezTo>
                    <a:pt x="27913" y="43902"/>
                    <a:pt x="30616" y="43058"/>
                    <a:pt x="33129" y="41516"/>
                  </a:cubicBezTo>
                  <a:cubicBezTo>
                    <a:pt x="35747" y="40165"/>
                    <a:pt x="37858" y="38265"/>
                    <a:pt x="39463" y="35858"/>
                  </a:cubicBezTo>
                  <a:cubicBezTo>
                    <a:pt x="41511" y="33683"/>
                    <a:pt x="42884" y="31107"/>
                    <a:pt x="43580" y="28130"/>
                  </a:cubicBezTo>
                  <a:cubicBezTo>
                    <a:pt x="43855" y="26166"/>
                    <a:pt x="44129" y="24202"/>
                    <a:pt x="44383" y="222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6" name="Google Shape;5886;p45"/>
            <p:cNvSpPr/>
            <p:nvPr/>
          </p:nvSpPr>
          <p:spPr>
            <a:xfrm>
              <a:off x="-4351632" y="-4695111"/>
              <a:ext cx="45991" cy="47487"/>
            </a:xfrm>
            <a:custGeom>
              <a:rect b="b" l="l" r="r" t="t"/>
              <a:pathLst>
                <a:path extrusionOk="0" h="45226" w="43801">
                  <a:moveTo>
                    <a:pt x="27898" y="918"/>
                  </a:moveTo>
                  <a:cubicBezTo>
                    <a:pt x="-16" y="-6810"/>
                    <a:pt x="-12072" y="36580"/>
                    <a:pt x="15904" y="44308"/>
                  </a:cubicBezTo>
                  <a:cubicBezTo>
                    <a:pt x="43818" y="52036"/>
                    <a:pt x="55874" y="8646"/>
                    <a:pt x="27898" y="9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7" name="Google Shape;5887;p45"/>
            <p:cNvSpPr/>
            <p:nvPr/>
          </p:nvSpPr>
          <p:spPr>
            <a:xfrm>
              <a:off x="-4391158" y="-4903607"/>
              <a:ext cx="45038" cy="46490"/>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8" name="Google Shape;5888;p45"/>
            <p:cNvSpPr/>
            <p:nvPr/>
          </p:nvSpPr>
          <p:spPr>
            <a:xfrm>
              <a:off x="-4460245" y="-5090098"/>
              <a:ext cx="44392" cy="45843"/>
            </a:xfrm>
            <a:custGeom>
              <a:rect b="b" l="l" r="r" t="t"/>
              <a:pathLst>
                <a:path extrusionOk="0" h="43660" w="42278">
                  <a:moveTo>
                    <a:pt x="26935" y="885"/>
                  </a:moveTo>
                  <a:cubicBezTo>
                    <a:pt x="-28" y="-6569"/>
                    <a:pt x="-11641" y="35302"/>
                    <a:pt x="15343" y="42776"/>
                  </a:cubicBezTo>
                  <a:cubicBezTo>
                    <a:pt x="42306" y="50230"/>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89" name="Google Shape;5889;p45"/>
            <p:cNvSpPr/>
            <p:nvPr/>
          </p:nvSpPr>
          <p:spPr>
            <a:xfrm>
              <a:off x="-4605366" y="-5239831"/>
              <a:ext cx="44827" cy="46279"/>
            </a:xfrm>
            <a:custGeom>
              <a:rect b="b" l="l" r="r" t="t"/>
              <a:pathLst>
                <a:path extrusionOk="0" h="44075" w="42692">
                  <a:moveTo>
                    <a:pt x="27195" y="891"/>
                  </a:moveTo>
                  <a:cubicBezTo>
                    <a:pt x="-22" y="-6625"/>
                    <a:pt x="-11761" y="35646"/>
                    <a:pt x="15497" y="43184"/>
                  </a:cubicBezTo>
                  <a:cubicBezTo>
                    <a:pt x="42714" y="50701"/>
                    <a:pt x="54454" y="8430"/>
                    <a:pt x="27195" y="8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0" name="Google Shape;5890;p45"/>
            <p:cNvSpPr/>
            <p:nvPr/>
          </p:nvSpPr>
          <p:spPr>
            <a:xfrm>
              <a:off x="-4804777" y="-5299244"/>
              <a:ext cx="43751" cy="45196"/>
            </a:xfrm>
            <a:custGeom>
              <a:rect b="b" l="l" r="r" t="t"/>
              <a:pathLst>
                <a:path extrusionOk="0" h="43044" w="41668">
                  <a:moveTo>
                    <a:pt x="26546" y="872"/>
                  </a:moveTo>
                  <a:cubicBezTo>
                    <a:pt x="-16" y="-6476"/>
                    <a:pt x="-11481" y="34803"/>
                    <a:pt x="15123" y="42172"/>
                  </a:cubicBezTo>
                  <a:cubicBezTo>
                    <a:pt x="41685" y="49520"/>
                    <a:pt x="53150" y="8241"/>
                    <a:pt x="26546" y="8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1" name="Google Shape;5891;p45"/>
            <p:cNvSpPr/>
            <p:nvPr/>
          </p:nvSpPr>
          <p:spPr>
            <a:xfrm>
              <a:off x="-5005281" y="-5276016"/>
              <a:ext cx="45028" cy="46490"/>
            </a:xfrm>
            <a:custGeom>
              <a:rect b="b" l="l" r="r" t="t"/>
              <a:pathLst>
                <a:path extrusionOk="0" h="44276" w="42884">
                  <a:moveTo>
                    <a:pt x="27318" y="897"/>
                  </a:moveTo>
                  <a:cubicBezTo>
                    <a:pt x="-25" y="-6662"/>
                    <a:pt x="-11807" y="35821"/>
                    <a:pt x="15557" y="43379"/>
                  </a:cubicBezTo>
                  <a:cubicBezTo>
                    <a:pt x="42901" y="50938"/>
                    <a:pt x="54704" y="8456"/>
                    <a:pt x="27318"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2" name="Google Shape;5892;p45"/>
            <p:cNvSpPr/>
            <p:nvPr/>
          </p:nvSpPr>
          <p:spPr>
            <a:xfrm>
              <a:off x="-5182138" y="-5182745"/>
              <a:ext cx="44616" cy="46055"/>
            </a:xfrm>
            <a:custGeom>
              <a:rect b="b" l="l" r="r" t="t"/>
              <a:pathLst>
                <a:path extrusionOk="0" h="43862" w="42491">
                  <a:moveTo>
                    <a:pt x="27063" y="890"/>
                  </a:moveTo>
                  <a:cubicBezTo>
                    <a:pt x="-27" y="-6605"/>
                    <a:pt x="-11704" y="35476"/>
                    <a:pt x="15429" y="42972"/>
                  </a:cubicBezTo>
                  <a:cubicBezTo>
                    <a:pt x="42518" y="50467"/>
                    <a:pt x="54195" y="8386"/>
                    <a:pt x="27063" y="89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3" name="Google Shape;5893;p45"/>
            <p:cNvSpPr/>
            <p:nvPr/>
          </p:nvSpPr>
          <p:spPr>
            <a:xfrm>
              <a:off x="-5326564" y="-5038641"/>
              <a:ext cx="44295" cy="45726"/>
            </a:xfrm>
            <a:custGeom>
              <a:rect b="b" l="l" r="r" t="t"/>
              <a:pathLst>
                <a:path extrusionOk="0" h="43549" w="42186">
                  <a:moveTo>
                    <a:pt x="26871" y="882"/>
                  </a:moveTo>
                  <a:cubicBezTo>
                    <a:pt x="-29" y="-6550"/>
                    <a:pt x="-11621" y="35214"/>
                    <a:pt x="15321" y="42668"/>
                  </a:cubicBezTo>
                  <a:cubicBezTo>
                    <a:pt x="42200" y="50100"/>
                    <a:pt x="53813" y="8336"/>
                    <a:pt x="26871" y="8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4" name="Google Shape;5894;p45"/>
            <p:cNvSpPr/>
            <p:nvPr/>
          </p:nvSpPr>
          <p:spPr>
            <a:xfrm>
              <a:off x="-5421259" y="-4855379"/>
              <a:ext cx="47521" cy="49018"/>
            </a:xfrm>
            <a:custGeom>
              <a:rect b="b" l="l" r="r" t="t"/>
              <a:pathLst>
                <a:path extrusionOk="0" h="46684" w="45258">
                  <a:moveTo>
                    <a:pt x="44894" y="19531"/>
                  </a:moveTo>
                  <a:cubicBezTo>
                    <a:pt x="44768" y="16617"/>
                    <a:pt x="43923" y="13894"/>
                    <a:pt x="42361" y="11360"/>
                  </a:cubicBezTo>
                  <a:cubicBezTo>
                    <a:pt x="40988" y="8720"/>
                    <a:pt x="39088" y="6588"/>
                    <a:pt x="36660" y="4983"/>
                  </a:cubicBezTo>
                  <a:cubicBezTo>
                    <a:pt x="34464" y="2914"/>
                    <a:pt x="31867" y="1541"/>
                    <a:pt x="28869" y="823"/>
                  </a:cubicBezTo>
                  <a:cubicBezTo>
                    <a:pt x="26884" y="549"/>
                    <a:pt x="24899" y="274"/>
                    <a:pt x="22935" y="0"/>
                  </a:cubicBezTo>
                  <a:cubicBezTo>
                    <a:pt x="19008" y="0"/>
                    <a:pt x="15313" y="993"/>
                    <a:pt x="11893" y="2914"/>
                  </a:cubicBezTo>
                  <a:cubicBezTo>
                    <a:pt x="10372" y="4054"/>
                    <a:pt x="8852" y="5194"/>
                    <a:pt x="7311" y="6334"/>
                  </a:cubicBezTo>
                  <a:cubicBezTo>
                    <a:pt x="4439" y="9164"/>
                    <a:pt x="2454" y="12500"/>
                    <a:pt x="1356" y="16385"/>
                  </a:cubicBezTo>
                  <a:cubicBezTo>
                    <a:pt x="1187" y="17082"/>
                    <a:pt x="1019" y="17757"/>
                    <a:pt x="829" y="18454"/>
                  </a:cubicBezTo>
                  <a:cubicBezTo>
                    <a:pt x="-100" y="21389"/>
                    <a:pt x="-248" y="24303"/>
                    <a:pt x="385" y="27238"/>
                  </a:cubicBezTo>
                  <a:cubicBezTo>
                    <a:pt x="512" y="30152"/>
                    <a:pt x="1356" y="32854"/>
                    <a:pt x="2919" y="35388"/>
                  </a:cubicBezTo>
                  <a:cubicBezTo>
                    <a:pt x="4291" y="38027"/>
                    <a:pt x="6192" y="40139"/>
                    <a:pt x="8599" y="41743"/>
                  </a:cubicBezTo>
                  <a:cubicBezTo>
                    <a:pt x="10795" y="43792"/>
                    <a:pt x="13370" y="45185"/>
                    <a:pt x="16369" y="45882"/>
                  </a:cubicBezTo>
                  <a:cubicBezTo>
                    <a:pt x="18354" y="46156"/>
                    <a:pt x="20317" y="46431"/>
                    <a:pt x="22302" y="46684"/>
                  </a:cubicBezTo>
                  <a:cubicBezTo>
                    <a:pt x="26229" y="46684"/>
                    <a:pt x="29903" y="45692"/>
                    <a:pt x="33324" y="43770"/>
                  </a:cubicBezTo>
                  <a:cubicBezTo>
                    <a:pt x="34844" y="42630"/>
                    <a:pt x="36364" y="41490"/>
                    <a:pt x="37885" y="40350"/>
                  </a:cubicBezTo>
                  <a:cubicBezTo>
                    <a:pt x="40756" y="37542"/>
                    <a:pt x="42741" y="34185"/>
                    <a:pt x="43817" y="30320"/>
                  </a:cubicBezTo>
                  <a:cubicBezTo>
                    <a:pt x="44029" y="29645"/>
                    <a:pt x="44240" y="28948"/>
                    <a:pt x="44430" y="28272"/>
                  </a:cubicBezTo>
                  <a:cubicBezTo>
                    <a:pt x="45359" y="25337"/>
                    <a:pt x="45507" y="22402"/>
                    <a:pt x="44873" y="1946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5" name="Google Shape;5895;p45"/>
            <p:cNvSpPr/>
            <p:nvPr/>
          </p:nvSpPr>
          <p:spPr>
            <a:xfrm>
              <a:off x="-5471243" y="-4652291"/>
              <a:ext cx="45448" cy="47064"/>
            </a:xfrm>
            <a:custGeom>
              <a:rect b="b" l="l" r="r" t="t"/>
              <a:pathLst>
                <a:path extrusionOk="0" h="44823" w="43284">
                  <a:moveTo>
                    <a:pt x="43285" y="21682"/>
                  </a:moveTo>
                  <a:cubicBezTo>
                    <a:pt x="43285" y="17882"/>
                    <a:pt x="42334" y="14313"/>
                    <a:pt x="40476" y="10998"/>
                  </a:cubicBezTo>
                  <a:cubicBezTo>
                    <a:pt x="39378" y="9520"/>
                    <a:pt x="38259" y="8042"/>
                    <a:pt x="37161" y="6564"/>
                  </a:cubicBezTo>
                  <a:cubicBezTo>
                    <a:pt x="34437" y="3777"/>
                    <a:pt x="31186" y="1856"/>
                    <a:pt x="27428" y="800"/>
                  </a:cubicBezTo>
                  <a:cubicBezTo>
                    <a:pt x="24598" y="-108"/>
                    <a:pt x="21748" y="-235"/>
                    <a:pt x="18897" y="378"/>
                  </a:cubicBezTo>
                  <a:cubicBezTo>
                    <a:pt x="16089" y="504"/>
                    <a:pt x="13450" y="1328"/>
                    <a:pt x="11001" y="2827"/>
                  </a:cubicBezTo>
                  <a:cubicBezTo>
                    <a:pt x="7707" y="4706"/>
                    <a:pt x="5067" y="7282"/>
                    <a:pt x="3104" y="10534"/>
                  </a:cubicBezTo>
                  <a:cubicBezTo>
                    <a:pt x="1098" y="13954"/>
                    <a:pt x="63" y="17649"/>
                    <a:pt x="42" y="21619"/>
                  </a:cubicBezTo>
                  <a:cubicBezTo>
                    <a:pt x="42" y="22316"/>
                    <a:pt x="0" y="22991"/>
                    <a:pt x="0" y="23688"/>
                  </a:cubicBezTo>
                  <a:cubicBezTo>
                    <a:pt x="232" y="25504"/>
                    <a:pt x="464" y="27299"/>
                    <a:pt x="696" y="29114"/>
                  </a:cubicBezTo>
                  <a:cubicBezTo>
                    <a:pt x="1330" y="31838"/>
                    <a:pt x="2534" y="34224"/>
                    <a:pt x="4349" y="36272"/>
                  </a:cubicBezTo>
                  <a:cubicBezTo>
                    <a:pt x="5279" y="37877"/>
                    <a:pt x="6524" y="39165"/>
                    <a:pt x="8108" y="40136"/>
                  </a:cubicBezTo>
                  <a:cubicBezTo>
                    <a:pt x="10177" y="42079"/>
                    <a:pt x="12626" y="43388"/>
                    <a:pt x="15455" y="44063"/>
                  </a:cubicBezTo>
                  <a:cubicBezTo>
                    <a:pt x="17335" y="44317"/>
                    <a:pt x="19193" y="44570"/>
                    <a:pt x="21072" y="44824"/>
                  </a:cubicBezTo>
                  <a:cubicBezTo>
                    <a:pt x="22888" y="44591"/>
                    <a:pt x="24683" y="44359"/>
                    <a:pt x="26498" y="44127"/>
                  </a:cubicBezTo>
                  <a:cubicBezTo>
                    <a:pt x="29222" y="43494"/>
                    <a:pt x="31608" y="42290"/>
                    <a:pt x="33656" y="40474"/>
                  </a:cubicBezTo>
                  <a:cubicBezTo>
                    <a:pt x="36000" y="39017"/>
                    <a:pt x="37858" y="37032"/>
                    <a:pt x="39209" y="34562"/>
                  </a:cubicBezTo>
                  <a:cubicBezTo>
                    <a:pt x="39547" y="33971"/>
                    <a:pt x="39885" y="33358"/>
                    <a:pt x="40223" y="32767"/>
                  </a:cubicBezTo>
                  <a:cubicBezTo>
                    <a:pt x="42229" y="29347"/>
                    <a:pt x="43264" y="25652"/>
                    <a:pt x="43285" y="216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6" name="Google Shape;5896;p45"/>
            <p:cNvSpPr/>
            <p:nvPr/>
          </p:nvSpPr>
          <p:spPr>
            <a:xfrm>
              <a:off x="-5462790" y="-4445370"/>
              <a:ext cx="44392" cy="45844"/>
            </a:xfrm>
            <a:custGeom>
              <a:rect b="b" l="l" r="r" t="t"/>
              <a:pathLst>
                <a:path extrusionOk="0" h="43661" w="42278">
                  <a:moveTo>
                    <a:pt x="26935" y="885"/>
                  </a:moveTo>
                  <a:cubicBezTo>
                    <a:pt x="-28" y="-6568"/>
                    <a:pt x="-11641" y="35302"/>
                    <a:pt x="15343" y="42776"/>
                  </a:cubicBezTo>
                  <a:cubicBezTo>
                    <a:pt x="42306" y="50229"/>
                    <a:pt x="53919" y="8359"/>
                    <a:pt x="26935" y="8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7" name="Google Shape;5897;p45"/>
            <p:cNvSpPr/>
            <p:nvPr/>
          </p:nvSpPr>
          <p:spPr>
            <a:xfrm>
              <a:off x="-5392640" y="-4260547"/>
              <a:ext cx="44065" cy="45524"/>
            </a:xfrm>
            <a:custGeom>
              <a:rect b="b" l="l" r="r" t="t"/>
              <a:pathLst>
                <a:path extrusionOk="0" h="43356" w="41967">
                  <a:moveTo>
                    <a:pt x="26737" y="881"/>
                  </a:moveTo>
                  <a:cubicBezTo>
                    <a:pt x="-15" y="-6531"/>
                    <a:pt x="-11564" y="35065"/>
                    <a:pt x="15230" y="42476"/>
                  </a:cubicBezTo>
                  <a:cubicBezTo>
                    <a:pt x="41982" y="49888"/>
                    <a:pt x="53531" y="8292"/>
                    <a:pt x="26737" y="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8" name="Google Shape;5898;p45"/>
            <p:cNvSpPr/>
            <p:nvPr/>
          </p:nvSpPr>
          <p:spPr>
            <a:xfrm>
              <a:off x="-5267839" y="-4092556"/>
              <a:ext cx="42071" cy="43444"/>
            </a:xfrm>
            <a:custGeom>
              <a:rect b="b" l="l" r="r" t="t"/>
              <a:pathLst>
                <a:path extrusionOk="0" h="41375" w="40068">
                  <a:moveTo>
                    <a:pt x="25519" y="841"/>
                  </a:moveTo>
                  <a:cubicBezTo>
                    <a:pt x="-29" y="-6233"/>
                    <a:pt x="-11030" y="33462"/>
                    <a:pt x="14540" y="40535"/>
                  </a:cubicBezTo>
                  <a:cubicBezTo>
                    <a:pt x="40089" y="47609"/>
                    <a:pt x="51110" y="7914"/>
                    <a:pt x="25519" y="8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99" name="Google Shape;5899;p45"/>
            <p:cNvSpPr/>
            <p:nvPr/>
          </p:nvSpPr>
          <p:spPr>
            <a:xfrm>
              <a:off x="-5119326" y="-3952069"/>
              <a:ext cx="43975" cy="45407"/>
            </a:xfrm>
            <a:custGeom>
              <a:rect b="b" l="l" r="r" t="t"/>
              <a:pathLst>
                <a:path extrusionOk="0" h="43245" w="41881">
                  <a:moveTo>
                    <a:pt x="26673" y="878"/>
                  </a:moveTo>
                  <a:cubicBezTo>
                    <a:pt x="-15" y="-6512"/>
                    <a:pt x="-11544" y="34978"/>
                    <a:pt x="15208" y="42368"/>
                  </a:cubicBezTo>
                  <a:cubicBezTo>
                    <a:pt x="41897" y="49758"/>
                    <a:pt x="53425" y="8268"/>
                    <a:pt x="26673" y="8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00" name="Google Shape;5900;p45"/>
            <p:cNvSpPr/>
            <p:nvPr/>
          </p:nvSpPr>
          <p:spPr>
            <a:xfrm>
              <a:off x="-4959585" y="-3826379"/>
              <a:ext cx="45982" cy="47129"/>
            </a:xfrm>
            <a:custGeom>
              <a:rect b="b" l="l" r="r" t="t"/>
              <a:pathLst>
                <a:path extrusionOk="0" h="44885" w="43792">
                  <a:moveTo>
                    <a:pt x="43063" y="16254"/>
                  </a:moveTo>
                  <a:cubicBezTo>
                    <a:pt x="41079" y="8801"/>
                    <a:pt x="35167" y="2825"/>
                    <a:pt x="27734" y="777"/>
                  </a:cubicBezTo>
                  <a:cubicBezTo>
                    <a:pt x="20302" y="-1271"/>
                    <a:pt x="12151" y="798"/>
                    <a:pt x="6620" y="6182"/>
                  </a:cubicBezTo>
                  <a:cubicBezTo>
                    <a:pt x="3811" y="8948"/>
                    <a:pt x="1869" y="12221"/>
                    <a:pt x="792" y="16043"/>
                  </a:cubicBezTo>
                  <a:cubicBezTo>
                    <a:pt x="-242" y="19865"/>
                    <a:pt x="-264" y="23665"/>
                    <a:pt x="729" y="27487"/>
                  </a:cubicBezTo>
                  <a:cubicBezTo>
                    <a:pt x="834" y="28099"/>
                    <a:pt x="940" y="28691"/>
                    <a:pt x="1066" y="29303"/>
                  </a:cubicBezTo>
                  <a:cubicBezTo>
                    <a:pt x="2017" y="32829"/>
                    <a:pt x="3769" y="35912"/>
                    <a:pt x="6303" y="38551"/>
                  </a:cubicBezTo>
                  <a:cubicBezTo>
                    <a:pt x="8942" y="41254"/>
                    <a:pt x="12089" y="43112"/>
                    <a:pt x="15741" y="44125"/>
                  </a:cubicBezTo>
                  <a:cubicBezTo>
                    <a:pt x="19394" y="45117"/>
                    <a:pt x="23047" y="45139"/>
                    <a:pt x="26700" y="44188"/>
                  </a:cubicBezTo>
                  <a:cubicBezTo>
                    <a:pt x="30226" y="43238"/>
                    <a:pt x="33308" y="41486"/>
                    <a:pt x="35948" y="38952"/>
                  </a:cubicBezTo>
                  <a:cubicBezTo>
                    <a:pt x="36349" y="38488"/>
                    <a:pt x="36750" y="38023"/>
                    <a:pt x="37172" y="37559"/>
                  </a:cubicBezTo>
                  <a:cubicBezTo>
                    <a:pt x="39981" y="34793"/>
                    <a:pt x="41923" y="31520"/>
                    <a:pt x="43000" y="27719"/>
                  </a:cubicBezTo>
                  <a:cubicBezTo>
                    <a:pt x="44035" y="23898"/>
                    <a:pt x="44056" y="20097"/>
                    <a:pt x="43063" y="1627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01" name="Google Shape;5901;p45"/>
            <p:cNvSpPr/>
            <p:nvPr/>
          </p:nvSpPr>
          <p:spPr>
            <a:xfrm>
              <a:off x="-4777621" y="-3725239"/>
              <a:ext cx="45038" cy="46490"/>
            </a:xfrm>
            <a:custGeom>
              <a:rect b="b" l="l" r="r" t="t"/>
              <a:pathLst>
                <a:path extrusionOk="0" h="44276" w="42893">
                  <a:moveTo>
                    <a:pt x="27327" y="897"/>
                  </a:moveTo>
                  <a:cubicBezTo>
                    <a:pt x="-16" y="-6662"/>
                    <a:pt x="-11819" y="35821"/>
                    <a:pt x="15567"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02" name="Google Shape;5902;p45"/>
            <p:cNvSpPr/>
            <p:nvPr/>
          </p:nvSpPr>
          <p:spPr>
            <a:xfrm>
              <a:off x="-4594034" y="-3639488"/>
              <a:ext cx="44928" cy="46395"/>
            </a:xfrm>
            <a:custGeom>
              <a:rect b="b" l="l" r="r" t="t"/>
              <a:pathLst>
                <a:path extrusionOk="0" h="44186" w="42789">
                  <a:moveTo>
                    <a:pt x="27254" y="894"/>
                  </a:moveTo>
                  <a:cubicBezTo>
                    <a:pt x="-26" y="-6644"/>
                    <a:pt x="-11787" y="35733"/>
                    <a:pt x="15536" y="43292"/>
                  </a:cubicBezTo>
                  <a:cubicBezTo>
                    <a:pt x="42816" y="50830"/>
                    <a:pt x="54576" y="8453"/>
                    <a:pt x="27254" y="8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03" name="Google Shape;5903;p45"/>
            <p:cNvSpPr/>
            <p:nvPr/>
          </p:nvSpPr>
          <p:spPr>
            <a:xfrm>
              <a:off x="-4410949" y="-3544066"/>
              <a:ext cx="47931" cy="46364"/>
            </a:xfrm>
            <a:custGeom>
              <a:rect b="b" l="l" r="r" t="t"/>
              <a:pathLst>
                <a:path extrusionOk="0" h="44156" w="45649">
                  <a:moveTo>
                    <a:pt x="45608" y="22212"/>
                  </a:moveTo>
                  <a:cubicBezTo>
                    <a:pt x="45608" y="18348"/>
                    <a:pt x="44636" y="14738"/>
                    <a:pt x="42757" y="11381"/>
                  </a:cubicBezTo>
                  <a:lnTo>
                    <a:pt x="39400" y="6883"/>
                  </a:lnTo>
                  <a:cubicBezTo>
                    <a:pt x="36634" y="4054"/>
                    <a:pt x="33340" y="2111"/>
                    <a:pt x="29519" y="1035"/>
                  </a:cubicBezTo>
                  <a:cubicBezTo>
                    <a:pt x="29307" y="971"/>
                    <a:pt x="29117" y="887"/>
                    <a:pt x="28906" y="802"/>
                  </a:cubicBezTo>
                  <a:cubicBezTo>
                    <a:pt x="26963" y="528"/>
                    <a:pt x="25021" y="274"/>
                    <a:pt x="23057" y="0"/>
                  </a:cubicBezTo>
                  <a:cubicBezTo>
                    <a:pt x="22952" y="0"/>
                    <a:pt x="22846" y="0"/>
                    <a:pt x="22740" y="0"/>
                  </a:cubicBezTo>
                  <a:cubicBezTo>
                    <a:pt x="22360" y="0"/>
                    <a:pt x="22002" y="0"/>
                    <a:pt x="21622" y="0"/>
                  </a:cubicBezTo>
                  <a:lnTo>
                    <a:pt x="16068" y="718"/>
                  </a:lnTo>
                  <a:cubicBezTo>
                    <a:pt x="13281" y="1351"/>
                    <a:pt x="10832" y="2597"/>
                    <a:pt x="8742" y="4476"/>
                  </a:cubicBezTo>
                  <a:cubicBezTo>
                    <a:pt x="7095" y="5426"/>
                    <a:pt x="5765" y="6714"/>
                    <a:pt x="4793" y="8340"/>
                  </a:cubicBezTo>
                  <a:cubicBezTo>
                    <a:pt x="2808" y="10473"/>
                    <a:pt x="1457" y="12985"/>
                    <a:pt x="781" y="15878"/>
                  </a:cubicBezTo>
                  <a:lnTo>
                    <a:pt x="0" y="21621"/>
                  </a:lnTo>
                  <a:cubicBezTo>
                    <a:pt x="232" y="23479"/>
                    <a:pt x="486" y="25337"/>
                    <a:pt x="718" y="27174"/>
                  </a:cubicBezTo>
                  <a:cubicBezTo>
                    <a:pt x="1352" y="29961"/>
                    <a:pt x="2598" y="32410"/>
                    <a:pt x="4477" y="34501"/>
                  </a:cubicBezTo>
                  <a:cubicBezTo>
                    <a:pt x="5976" y="36908"/>
                    <a:pt x="8002" y="38787"/>
                    <a:pt x="10537" y="40202"/>
                  </a:cubicBezTo>
                  <a:cubicBezTo>
                    <a:pt x="12838" y="41532"/>
                    <a:pt x="15224" y="42841"/>
                    <a:pt x="17842" y="43348"/>
                  </a:cubicBezTo>
                  <a:cubicBezTo>
                    <a:pt x="20713" y="44256"/>
                    <a:pt x="23606" y="44403"/>
                    <a:pt x="26499" y="43770"/>
                  </a:cubicBezTo>
                  <a:cubicBezTo>
                    <a:pt x="29350" y="43644"/>
                    <a:pt x="32031" y="42820"/>
                    <a:pt x="34522" y="41278"/>
                  </a:cubicBezTo>
                  <a:cubicBezTo>
                    <a:pt x="37120" y="39927"/>
                    <a:pt x="39189" y="38069"/>
                    <a:pt x="40772" y="35683"/>
                  </a:cubicBezTo>
                  <a:cubicBezTo>
                    <a:pt x="42799" y="33530"/>
                    <a:pt x="44151" y="30975"/>
                    <a:pt x="44848" y="28040"/>
                  </a:cubicBezTo>
                  <a:cubicBezTo>
                    <a:pt x="45122" y="26097"/>
                    <a:pt x="45376" y="24155"/>
                    <a:pt x="45650" y="222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04" name="Google Shape;5904;p45"/>
            <p:cNvSpPr/>
            <p:nvPr/>
          </p:nvSpPr>
          <p:spPr>
            <a:xfrm>
              <a:off x="-4239371" y="-3432016"/>
              <a:ext cx="45038" cy="46490"/>
            </a:xfrm>
            <a:custGeom>
              <a:rect b="b" l="l" r="r" t="t"/>
              <a:pathLst>
                <a:path extrusionOk="0" h="44276" w="42893">
                  <a:moveTo>
                    <a:pt x="27327" y="897"/>
                  </a:moveTo>
                  <a:cubicBezTo>
                    <a:pt x="-16" y="-6662"/>
                    <a:pt x="-11819" y="35821"/>
                    <a:pt x="15566" y="43379"/>
                  </a:cubicBezTo>
                  <a:cubicBezTo>
                    <a:pt x="42910" y="50938"/>
                    <a:pt x="54713" y="8456"/>
                    <a:pt x="27327" y="8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05" name="Google Shape;5905;p45"/>
            <p:cNvSpPr/>
            <p:nvPr/>
          </p:nvSpPr>
          <p:spPr>
            <a:xfrm>
              <a:off x="-3682656" y="-2854300"/>
              <a:ext cx="46325" cy="46707"/>
            </a:xfrm>
            <a:custGeom>
              <a:rect b="b" l="l" r="r" t="t"/>
              <a:pathLst>
                <a:path extrusionOk="0" h="44483" w="44119">
                  <a:moveTo>
                    <a:pt x="43375" y="16412"/>
                  </a:moveTo>
                  <a:cubicBezTo>
                    <a:pt x="42361" y="12696"/>
                    <a:pt x="40525" y="9444"/>
                    <a:pt x="37864" y="6678"/>
                  </a:cubicBezTo>
                  <a:cubicBezTo>
                    <a:pt x="35077" y="3849"/>
                    <a:pt x="31783" y="1885"/>
                    <a:pt x="27940" y="808"/>
                  </a:cubicBezTo>
                  <a:cubicBezTo>
                    <a:pt x="24097" y="-248"/>
                    <a:pt x="20254" y="-269"/>
                    <a:pt x="16411" y="745"/>
                  </a:cubicBezTo>
                  <a:cubicBezTo>
                    <a:pt x="12695" y="1758"/>
                    <a:pt x="9443" y="3595"/>
                    <a:pt x="6678" y="6256"/>
                  </a:cubicBezTo>
                  <a:cubicBezTo>
                    <a:pt x="3848" y="9043"/>
                    <a:pt x="1885" y="12337"/>
                    <a:pt x="808" y="16179"/>
                  </a:cubicBezTo>
                  <a:cubicBezTo>
                    <a:pt x="-248" y="20022"/>
                    <a:pt x="-269" y="23865"/>
                    <a:pt x="745" y="27708"/>
                  </a:cubicBezTo>
                  <a:cubicBezTo>
                    <a:pt x="808" y="27940"/>
                    <a:pt x="871" y="28152"/>
                    <a:pt x="935" y="28384"/>
                  </a:cubicBezTo>
                  <a:cubicBezTo>
                    <a:pt x="1927" y="32036"/>
                    <a:pt x="3722" y="35204"/>
                    <a:pt x="6340" y="37927"/>
                  </a:cubicBezTo>
                  <a:cubicBezTo>
                    <a:pt x="9064" y="40715"/>
                    <a:pt x="12315" y="42636"/>
                    <a:pt x="16074" y="43692"/>
                  </a:cubicBezTo>
                  <a:cubicBezTo>
                    <a:pt x="19832" y="44726"/>
                    <a:pt x="23612" y="44747"/>
                    <a:pt x="27391" y="43755"/>
                  </a:cubicBezTo>
                  <a:cubicBezTo>
                    <a:pt x="31044" y="42763"/>
                    <a:pt x="34211" y="40968"/>
                    <a:pt x="36935" y="38350"/>
                  </a:cubicBezTo>
                  <a:lnTo>
                    <a:pt x="37441" y="37864"/>
                  </a:lnTo>
                  <a:cubicBezTo>
                    <a:pt x="40271" y="35077"/>
                    <a:pt x="42234" y="31783"/>
                    <a:pt x="43311" y="27940"/>
                  </a:cubicBezTo>
                  <a:cubicBezTo>
                    <a:pt x="44367" y="24097"/>
                    <a:pt x="44388" y="20255"/>
                    <a:pt x="43375" y="164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906" name="Google Shape;5906;p45"/>
          <p:cNvGrpSpPr/>
          <p:nvPr/>
        </p:nvGrpSpPr>
        <p:grpSpPr>
          <a:xfrm>
            <a:off x="6186304" y="3050390"/>
            <a:ext cx="1393468" cy="1567210"/>
            <a:chOff x="-1023021" y="1820709"/>
            <a:chExt cx="1023029" cy="1150584"/>
          </a:xfrm>
        </p:grpSpPr>
        <p:sp>
          <p:nvSpPr>
            <p:cNvPr id="5907" name="Google Shape;5907;p45"/>
            <p:cNvSpPr/>
            <p:nvPr/>
          </p:nvSpPr>
          <p:spPr>
            <a:xfrm>
              <a:off x="-1023021" y="1820709"/>
              <a:ext cx="1023029" cy="1150584"/>
            </a:xfrm>
            <a:custGeom>
              <a:rect b="b" l="l" r="r" t="t"/>
              <a:pathLst>
                <a:path extrusionOk="0" h="1150584" w="1023029">
                  <a:moveTo>
                    <a:pt x="1023008" y="928828"/>
                  </a:moveTo>
                  <a:cubicBezTo>
                    <a:pt x="1023008" y="928828"/>
                    <a:pt x="664315" y="1063391"/>
                    <a:pt x="351735" y="1144957"/>
                  </a:cubicBezTo>
                  <a:cubicBezTo>
                    <a:pt x="348103" y="1145907"/>
                    <a:pt x="344493" y="1146836"/>
                    <a:pt x="340903" y="1147765"/>
                  </a:cubicBezTo>
                  <a:cubicBezTo>
                    <a:pt x="340755" y="1147786"/>
                    <a:pt x="340608" y="1147807"/>
                    <a:pt x="340418" y="1147871"/>
                  </a:cubicBezTo>
                  <a:cubicBezTo>
                    <a:pt x="304565" y="1157119"/>
                    <a:pt x="266622" y="1142191"/>
                    <a:pt x="247429" y="1111363"/>
                  </a:cubicBezTo>
                  <a:cubicBezTo>
                    <a:pt x="231361" y="1085519"/>
                    <a:pt x="212464" y="1045803"/>
                    <a:pt x="192743" y="984761"/>
                  </a:cubicBezTo>
                  <a:lnTo>
                    <a:pt x="1318" y="353183"/>
                  </a:lnTo>
                  <a:cubicBezTo>
                    <a:pt x="1318" y="353183"/>
                    <a:pt x="-13166" y="251770"/>
                    <a:pt x="53893" y="204389"/>
                  </a:cubicBezTo>
                  <a:cubicBezTo>
                    <a:pt x="62994" y="197928"/>
                    <a:pt x="73614" y="192480"/>
                    <a:pt x="85966" y="188426"/>
                  </a:cubicBezTo>
                  <a:lnTo>
                    <a:pt x="723245" y="0"/>
                  </a:lnTo>
                  <a:cubicBezTo>
                    <a:pt x="723245" y="0"/>
                    <a:pt x="903099" y="499633"/>
                    <a:pt x="971214" y="728325"/>
                  </a:cubicBezTo>
                  <a:cubicBezTo>
                    <a:pt x="971214" y="728325"/>
                    <a:pt x="894484" y="816858"/>
                    <a:pt x="1019904" y="906954"/>
                  </a:cubicBezTo>
                  <a:cubicBezTo>
                    <a:pt x="1021298" y="907946"/>
                    <a:pt x="1021593" y="916899"/>
                    <a:pt x="1023029" y="92880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08" name="Google Shape;5908;p45"/>
            <p:cNvSpPr/>
            <p:nvPr/>
          </p:nvSpPr>
          <p:spPr>
            <a:xfrm>
              <a:off x="-680535" y="2085063"/>
              <a:ext cx="300079" cy="432341"/>
            </a:xfrm>
            <a:custGeom>
              <a:rect b="b" l="l" r="r" t="t"/>
              <a:pathLst>
                <a:path extrusionOk="0" h="432341" w="300079">
                  <a:moveTo>
                    <a:pt x="282365" y="63175"/>
                  </a:moveTo>
                  <a:cubicBezTo>
                    <a:pt x="247758" y="71916"/>
                    <a:pt x="213194" y="81418"/>
                    <a:pt x="178692" y="91637"/>
                  </a:cubicBezTo>
                  <a:lnTo>
                    <a:pt x="146619" y="0"/>
                  </a:lnTo>
                  <a:lnTo>
                    <a:pt x="77512" y="21494"/>
                  </a:lnTo>
                  <a:lnTo>
                    <a:pt x="106966" y="113892"/>
                  </a:lnTo>
                  <a:cubicBezTo>
                    <a:pt x="71241" y="125505"/>
                    <a:pt x="35599" y="137857"/>
                    <a:pt x="0" y="150969"/>
                  </a:cubicBezTo>
                  <a:lnTo>
                    <a:pt x="17715" y="203945"/>
                  </a:lnTo>
                  <a:cubicBezTo>
                    <a:pt x="54687" y="195922"/>
                    <a:pt x="91109" y="186800"/>
                    <a:pt x="126941" y="176539"/>
                  </a:cubicBezTo>
                  <a:lnTo>
                    <a:pt x="208485" y="432341"/>
                  </a:lnTo>
                  <a:lnTo>
                    <a:pt x="289164" y="407257"/>
                  </a:lnTo>
                  <a:lnTo>
                    <a:pt x="200398" y="153629"/>
                  </a:lnTo>
                  <a:cubicBezTo>
                    <a:pt x="234181" y="142227"/>
                    <a:pt x="267416" y="129749"/>
                    <a:pt x="300080" y="116151"/>
                  </a:cubicBezTo>
                  <a:lnTo>
                    <a:pt x="282365" y="6317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09" name="Google Shape;5909;p45"/>
            <p:cNvSpPr/>
            <p:nvPr/>
          </p:nvSpPr>
          <p:spPr>
            <a:xfrm>
              <a:off x="-611647" y="2147375"/>
              <a:ext cx="168893" cy="231350"/>
            </a:xfrm>
            <a:custGeom>
              <a:rect b="b" l="l" r="r" t="t"/>
              <a:pathLst>
                <a:path extrusionOk="0" h="231350" w="168893">
                  <a:moveTo>
                    <a:pt x="166772" y="44506"/>
                  </a:moveTo>
                  <a:cubicBezTo>
                    <a:pt x="151971" y="47272"/>
                    <a:pt x="123888" y="53015"/>
                    <a:pt x="92280" y="61904"/>
                  </a:cubicBezTo>
                  <a:cubicBezTo>
                    <a:pt x="91372" y="62158"/>
                    <a:pt x="90401" y="61693"/>
                    <a:pt x="90084" y="60827"/>
                  </a:cubicBezTo>
                  <a:cubicBezTo>
                    <a:pt x="82419" y="40283"/>
                    <a:pt x="74164" y="19950"/>
                    <a:pt x="65422" y="1031"/>
                  </a:cubicBezTo>
                  <a:cubicBezTo>
                    <a:pt x="64557" y="-827"/>
                    <a:pt x="61643" y="17"/>
                    <a:pt x="62002" y="2045"/>
                  </a:cubicBezTo>
                  <a:cubicBezTo>
                    <a:pt x="64282" y="14608"/>
                    <a:pt x="68758" y="36187"/>
                    <a:pt x="76634" y="64733"/>
                  </a:cubicBezTo>
                  <a:cubicBezTo>
                    <a:pt x="76887" y="65620"/>
                    <a:pt x="76381" y="66549"/>
                    <a:pt x="75473" y="66824"/>
                  </a:cubicBezTo>
                  <a:cubicBezTo>
                    <a:pt x="50220" y="74573"/>
                    <a:pt x="23869" y="84264"/>
                    <a:pt x="960" y="95941"/>
                  </a:cubicBezTo>
                  <a:cubicBezTo>
                    <a:pt x="-772" y="96828"/>
                    <a:pt x="9" y="99383"/>
                    <a:pt x="1952" y="99214"/>
                  </a:cubicBezTo>
                  <a:cubicBezTo>
                    <a:pt x="15001" y="98095"/>
                    <a:pt x="42978" y="94568"/>
                    <a:pt x="80097" y="83399"/>
                  </a:cubicBezTo>
                  <a:cubicBezTo>
                    <a:pt x="81047" y="83103"/>
                    <a:pt x="82082" y="83610"/>
                    <a:pt x="82356" y="84539"/>
                  </a:cubicBezTo>
                  <a:cubicBezTo>
                    <a:pt x="94265" y="124171"/>
                    <a:pt x="112043" y="174128"/>
                    <a:pt x="138225" y="230314"/>
                  </a:cubicBezTo>
                  <a:cubicBezTo>
                    <a:pt x="139112" y="232235"/>
                    <a:pt x="142131" y="231264"/>
                    <a:pt x="141604" y="229216"/>
                  </a:cubicBezTo>
                  <a:cubicBezTo>
                    <a:pt x="134488" y="200880"/>
                    <a:pt x="118546" y="140894"/>
                    <a:pt x="96946" y="79788"/>
                  </a:cubicBezTo>
                  <a:cubicBezTo>
                    <a:pt x="96629" y="78902"/>
                    <a:pt x="97094" y="77930"/>
                    <a:pt x="98023" y="77613"/>
                  </a:cubicBezTo>
                  <a:cubicBezTo>
                    <a:pt x="119264" y="70308"/>
                    <a:pt x="142849" y="60616"/>
                    <a:pt x="167933" y="47736"/>
                  </a:cubicBezTo>
                  <a:cubicBezTo>
                    <a:pt x="169749" y="46807"/>
                    <a:pt x="168778" y="44105"/>
                    <a:pt x="166772" y="444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10" name="Google Shape;5910;p45"/>
            <p:cNvSpPr/>
            <p:nvPr/>
          </p:nvSpPr>
          <p:spPr>
            <a:xfrm>
              <a:off x="-1023017" y="2025140"/>
              <a:ext cx="273966" cy="856025"/>
            </a:xfrm>
            <a:custGeom>
              <a:rect b="b" l="l" r="r" t="t"/>
              <a:pathLst>
                <a:path extrusionOk="0" h="856025" w="273966">
                  <a:moveTo>
                    <a:pt x="221095" y="856025"/>
                  </a:moveTo>
                  <a:cubicBezTo>
                    <a:pt x="221412" y="855856"/>
                    <a:pt x="221729" y="855709"/>
                    <a:pt x="222046" y="855561"/>
                  </a:cubicBezTo>
                  <a:cubicBezTo>
                    <a:pt x="206759" y="816858"/>
                    <a:pt x="205829" y="781913"/>
                    <a:pt x="219364" y="751466"/>
                  </a:cubicBezTo>
                  <a:cubicBezTo>
                    <a:pt x="229773" y="728029"/>
                    <a:pt x="248375" y="708899"/>
                    <a:pt x="273966" y="695027"/>
                  </a:cubicBezTo>
                  <a:lnTo>
                    <a:pt x="53889" y="0"/>
                  </a:lnTo>
                  <a:cubicBezTo>
                    <a:pt x="-13149" y="47381"/>
                    <a:pt x="1314" y="148794"/>
                    <a:pt x="1314" y="148794"/>
                  </a:cubicBezTo>
                  <a:lnTo>
                    <a:pt x="192739" y="780372"/>
                  </a:lnTo>
                  <a:cubicBezTo>
                    <a:pt x="202472" y="810502"/>
                    <a:pt x="211995" y="835396"/>
                    <a:pt x="221074" y="8560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11" name="Google Shape;5911;p45"/>
            <p:cNvSpPr/>
            <p:nvPr/>
          </p:nvSpPr>
          <p:spPr>
            <a:xfrm>
              <a:off x="-775345" y="2549139"/>
              <a:ext cx="772228" cy="381283"/>
            </a:xfrm>
            <a:custGeom>
              <a:rect b="b" l="l" r="r" t="t"/>
              <a:pathLst>
                <a:path extrusionOk="0" h="381283" w="772228">
                  <a:moveTo>
                    <a:pt x="772228" y="178545"/>
                  </a:moveTo>
                  <a:cubicBezTo>
                    <a:pt x="772228" y="178545"/>
                    <a:pt x="639397" y="220394"/>
                    <a:pt x="464146" y="274046"/>
                  </a:cubicBezTo>
                  <a:cubicBezTo>
                    <a:pt x="361149" y="305633"/>
                    <a:pt x="243499" y="341274"/>
                    <a:pt x="129587" y="374952"/>
                  </a:cubicBezTo>
                  <a:cubicBezTo>
                    <a:pt x="67468" y="393322"/>
                    <a:pt x="34064" y="369251"/>
                    <a:pt x="16729" y="334475"/>
                  </a:cubicBezTo>
                  <a:cubicBezTo>
                    <a:pt x="-21002" y="258738"/>
                    <a:pt x="8368" y="211124"/>
                    <a:pt x="72028" y="191614"/>
                  </a:cubicBezTo>
                  <a:cubicBezTo>
                    <a:pt x="101568" y="182556"/>
                    <a:pt x="130347" y="173773"/>
                    <a:pt x="158345" y="165285"/>
                  </a:cubicBezTo>
                  <a:cubicBezTo>
                    <a:pt x="501371" y="61127"/>
                    <a:pt x="722989" y="0"/>
                    <a:pt x="722989" y="0"/>
                  </a:cubicBezTo>
                  <a:cubicBezTo>
                    <a:pt x="722989" y="0"/>
                    <a:pt x="661820" y="81523"/>
                    <a:pt x="772228" y="1785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12" name="Google Shape;5912;p45"/>
            <p:cNvSpPr/>
            <p:nvPr/>
          </p:nvSpPr>
          <p:spPr>
            <a:xfrm>
              <a:off x="-861254" y="1930082"/>
              <a:ext cx="709110" cy="722159"/>
            </a:xfrm>
            <a:custGeom>
              <a:rect b="b" l="l" r="r" t="t"/>
              <a:pathLst>
                <a:path extrusionOk="0" h="722159" w="709110">
                  <a:moveTo>
                    <a:pt x="254240" y="722138"/>
                  </a:moveTo>
                  <a:lnTo>
                    <a:pt x="251622" y="715825"/>
                  </a:lnTo>
                  <a:cubicBezTo>
                    <a:pt x="241339" y="691036"/>
                    <a:pt x="208823" y="676995"/>
                    <a:pt x="174279" y="682443"/>
                  </a:cubicBezTo>
                  <a:cubicBezTo>
                    <a:pt x="172400" y="682738"/>
                    <a:pt x="170584" y="683140"/>
                    <a:pt x="168747" y="683541"/>
                  </a:cubicBezTo>
                  <a:lnTo>
                    <a:pt x="161991" y="685019"/>
                  </a:lnTo>
                  <a:lnTo>
                    <a:pt x="0" y="194929"/>
                  </a:lnTo>
                  <a:lnTo>
                    <a:pt x="6757" y="192522"/>
                  </a:lnTo>
                  <a:cubicBezTo>
                    <a:pt x="37394" y="181564"/>
                    <a:pt x="55869" y="156775"/>
                    <a:pt x="51688" y="132219"/>
                  </a:cubicBezTo>
                  <a:cubicBezTo>
                    <a:pt x="51245" y="129559"/>
                    <a:pt x="50422" y="126793"/>
                    <a:pt x="49218" y="123773"/>
                  </a:cubicBezTo>
                  <a:lnTo>
                    <a:pt x="46283" y="116447"/>
                  </a:lnTo>
                  <a:lnTo>
                    <a:pt x="443110" y="0"/>
                  </a:lnTo>
                  <a:lnTo>
                    <a:pt x="446171" y="4793"/>
                  </a:lnTo>
                  <a:cubicBezTo>
                    <a:pt x="459452" y="25549"/>
                    <a:pt x="489118" y="36233"/>
                    <a:pt x="519988" y="31376"/>
                  </a:cubicBezTo>
                  <a:cubicBezTo>
                    <a:pt x="521972" y="31059"/>
                    <a:pt x="524147" y="30637"/>
                    <a:pt x="526575" y="30067"/>
                  </a:cubicBezTo>
                  <a:lnTo>
                    <a:pt x="533227" y="28526"/>
                  </a:lnTo>
                  <a:lnTo>
                    <a:pt x="709110" y="519734"/>
                  </a:lnTo>
                  <a:lnTo>
                    <a:pt x="703283" y="522627"/>
                  </a:lnTo>
                  <a:cubicBezTo>
                    <a:pt x="677924" y="535148"/>
                    <a:pt x="663926" y="557297"/>
                    <a:pt x="667642" y="579024"/>
                  </a:cubicBezTo>
                  <a:cubicBezTo>
                    <a:pt x="667979" y="581072"/>
                    <a:pt x="668571" y="583226"/>
                    <a:pt x="669479" y="585801"/>
                  </a:cubicBezTo>
                  <a:lnTo>
                    <a:pt x="671949" y="592833"/>
                  </a:lnTo>
                  <a:lnTo>
                    <a:pt x="254240" y="722159"/>
                  </a:lnTo>
                  <a:close/>
                  <a:moveTo>
                    <a:pt x="172189" y="667958"/>
                  </a:moveTo>
                  <a:cubicBezTo>
                    <a:pt x="210681" y="662025"/>
                    <a:pt x="247357" y="677059"/>
                    <a:pt x="262601" y="704191"/>
                  </a:cubicBezTo>
                  <a:lnTo>
                    <a:pt x="653094" y="583289"/>
                  </a:lnTo>
                  <a:cubicBezTo>
                    <a:pt x="652946" y="582634"/>
                    <a:pt x="652819" y="581980"/>
                    <a:pt x="652714" y="581325"/>
                  </a:cubicBezTo>
                  <a:cubicBezTo>
                    <a:pt x="648216" y="554974"/>
                    <a:pt x="662975" y="528581"/>
                    <a:pt x="690593" y="512640"/>
                  </a:cubicBezTo>
                  <a:lnTo>
                    <a:pt x="523366" y="45565"/>
                  </a:lnTo>
                  <a:cubicBezTo>
                    <a:pt x="523049" y="45628"/>
                    <a:pt x="522733" y="45671"/>
                    <a:pt x="522416" y="45713"/>
                  </a:cubicBezTo>
                  <a:cubicBezTo>
                    <a:pt x="487894" y="51160"/>
                    <a:pt x="454279" y="39737"/>
                    <a:pt x="436649" y="17103"/>
                  </a:cubicBezTo>
                  <a:lnTo>
                    <a:pt x="65730" y="125948"/>
                  </a:lnTo>
                  <a:cubicBezTo>
                    <a:pt x="66067" y="127257"/>
                    <a:pt x="66342" y="128545"/>
                    <a:pt x="66553" y="129833"/>
                  </a:cubicBezTo>
                  <a:cubicBezTo>
                    <a:pt x="71599" y="159457"/>
                    <a:pt x="52132" y="188954"/>
                    <a:pt x="18665" y="203544"/>
                  </a:cubicBezTo>
                  <a:lnTo>
                    <a:pt x="172168" y="66793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13" name="Google Shape;5913;p45"/>
            <p:cNvSpPr/>
            <p:nvPr/>
          </p:nvSpPr>
          <p:spPr>
            <a:xfrm>
              <a:off x="-708300" y="2624581"/>
              <a:ext cx="605501" cy="186335"/>
            </a:xfrm>
            <a:custGeom>
              <a:rect b="b" l="l" r="r" t="t"/>
              <a:pathLst>
                <a:path extrusionOk="0" h="186335" w="605501">
                  <a:moveTo>
                    <a:pt x="0" y="184626"/>
                  </a:moveTo>
                  <a:cubicBezTo>
                    <a:pt x="24113" y="173604"/>
                    <a:pt x="48838" y="164461"/>
                    <a:pt x="73690" y="155678"/>
                  </a:cubicBezTo>
                  <a:lnTo>
                    <a:pt x="92376" y="149259"/>
                  </a:lnTo>
                  <a:lnTo>
                    <a:pt x="111189" y="143178"/>
                  </a:lnTo>
                  <a:cubicBezTo>
                    <a:pt x="123689" y="139018"/>
                    <a:pt x="136379" y="135408"/>
                    <a:pt x="149153" y="132093"/>
                  </a:cubicBezTo>
                  <a:cubicBezTo>
                    <a:pt x="174723" y="125505"/>
                    <a:pt x="200863" y="120627"/>
                    <a:pt x="226221" y="113449"/>
                  </a:cubicBezTo>
                  <a:cubicBezTo>
                    <a:pt x="251622" y="106312"/>
                    <a:pt x="276537" y="97739"/>
                    <a:pt x="301199" y="88407"/>
                  </a:cubicBezTo>
                  <a:cubicBezTo>
                    <a:pt x="313572" y="83825"/>
                    <a:pt x="325861" y="79032"/>
                    <a:pt x="338276" y="74640"/>
                  </a:cubicBezTo>
                  <a:cubicBezTo>
                    <a:pt x="350691" y="70185"/>
                    <a:pt x="363191" y="66025"/>
                    <a:pt x="375670" y="61866"/>
                  </a:cubicBezTo>
                  <a:cubicBezTo>
                    <a:pt x="400669" y="53526"/>
                    <a:pt x="425648" y="45143"/>
                    <a:pt x="450943" y="37711"/>
                  </a:cubicBezTo>
                  <a:cubicBezTo>
                    <a:pt x="476259" y="30342"/>
                    <a:pt x="501724" y="23437"/>
                    <a:pt x="527357" y="17082"/>
                  </a:cubicBezTo>
                  <a:cubicBezTo>
                    <a:pt x="553011" y="10769"/>
                    <a:pt x="578749" y="4709"/>
                    <a:pt x="604931" y="0"/>
                  </a:cubicBezTo>
                  <a:lnTo>
                    <a:pt x="605501" y="1732"/>
                  </a:lnTo>
                  <a:cubicBezTo>
                    <a:pt x="581262" y="12394"/>
                    <a:pt x="556600" y="21727"/>
                    <a:pt x="531833" y="30785"/>
                  </a:cubicBezTo>
                  <a:cubicBezTo>
                    <a:pt x="507065" y="39801"/>
                    <a:pt x="482108" y="48289"/>
                    <a:pt x="457024" y="56313"/>
                  </a:cubicBezTo>
                  <a:cubicBezTo>
                    <a:pt x="431898" y="64273"/>
                    <a:pt x="406476" y="71262"/>
                    <a:pt x="381054" y="78314"/>
                  </a:cubicBezTo>
                  <a:cubicBezTo>
                    <a:pt x="368343" y="81840"/>
                    <a:pt x="355632" y="85366"/>
                    <a:pt x="342837" y="88618"/>
                  </a:cubicBezTo>
                  <a:cubicBezTo>
                    <a:pt x="330062" y="91933"/>
                    <a:pt x="317140" y="94825"/>
                    <a:pt x="304303" y="97929"/>
                  </a:cubicBezTo>
                  <a:cubicBezTo>
                    <a:pt x="278564" y="103989"/>
                    <a:pt x="253058" y="110788"/>
                    <a:pt x="228037" y="119044"/>
                  </a:cubicBezTo>
                  <a:cubicBezTo>
                    <a:pt x="202995" y="127257"/>
                    <a:pt x="178713" y="137772"/>
                    <a:pt x="153883" y="146556"/>
                  </a:cubicBezTo>
                  <a:cubicBezTo>
                    <a:pt x="141446" y="150927"/>
                    <a:pt x="128925" y="155023"/>
                    <a:pt x="116235" y="158549"/>
                  </a:cubicBezTo>
                  <a:lnTo>
                    <a:pt x="97232" y="163997"/>
                  </a:lnTo>
                  <a:lnTo>
                    <a:pt x="78124" y="169128"/>
                  </a:lnTo>
                  <a:cubicBezTo>
                    <a:pt x="52554" y="175736"/>
                    <a:pt x="26879" y="181965"/>
                    <a:pt x="570" y="186336"/>
                  </a:cubicBezTo>
                  <a:lnTo>
                    <a:pt x="0" y="1846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14" name="Google Shape;5914;p45"/>
            <p:cNvSpPr/>
            <p:nvPr/>
          </p:nvSpPr>
          <p:spPr>
            <a:xfrm>
              <a:off x="-679943" y="2689550"/>
              <a:ext cx="605501" cy="186335"/>
            </a:xfrm>
            <a:custGeom>
              <a:rect b="b" l="l" r="r" t="t"/>
              <a:pathLst>
                <a:path extrusionOk="0" h="186335" w="605501">
                  <a:moveTo>
                    <a:pt x="21" y="184626"/>
                  </a:moveTo>
                  <a:cubicBezTo>
                    <a:pt x="24134" y="173604"/>
                    <a:pt x="48859" y="164461"/>
                    <a:pt x="73711" y="155677"/>
                  </a:cubicBezTo>
                  <a:lnTo>
                    <a:pt x="92397" y="149259"/>
                  </a:lnTo>
                  <a:lnTo>
                    <a:pt x="111189" y="143178"/>
                  </a:lnTo>
                  <a:cubicBezTo>
                    <a:pt x="123689" y="139018"/>
                    <a:pt x="136379" y="135408"/>
                    <a:pt x="149153" y="132093"/>
                  </a:cubicBezTo>
                  <a:cubicBezTo>
                    <a:pt x="174723" y="125505"/>
                    <a:pt x="200863" y="120627"/>
                    <a:pt x="226221" y="113448"/>
                  </a:cubicBezTo>
                  <a:cubicBezTo>
                    <a:pt x="251622" y="106312"/>
                    <a:pt x="276537" y="97739"/>
                    <a:pt x="301199" y="88407"/>
                  </a:cubicBezTo>
                  <a:cubicBezTo>
                    <a:pt x="313572" y="83825"/>
                    <a:pt x="325861" y="79032"/>
                    <a:pt x="338276" y="74640"/>
                  </a:cubicBezTo>
                  <a:cubicBezTo>
                    <a:pt x="350691" y="70185"/>
                    <a:pt x="363191" y="66025"/>
                    <a:pt x="375670" y="61866"/>
                  </a:cubicBezTo>
                  <a:cubicBezTo>
                    <a:pt x="400669" y="53526"/>
                    <a:pt x="425648" y="45143"/>
                    <a:pt x="450943" y="37711"/>
                  </a:cubicBezTo>
                  <a:cubicBezTo>
                    <a:pt x="476260" y="30342"/>
                    <a:pt x="501724" y="23437"/>
                    <a:pt x="527357" y="17082"/>
                  </a:cubicBezTo>
                  <a:cubicBezTo>
                    <a:pt x="553011" y="10769"/>
                    <a:pt x="578749" y="4708"/>
                    <a:pt x="604931" y="0"/>
                  </a:cubicBezTo>
                  <a:lnTo>
                    <a:pt x="605502" y="1732"/>
                  </a:lnTo>
                  <a:cubicBezTo>
                    <a:pt x="581262" y="12394"/>
                    <a:pt x="556600" y="21727"/>
                    <a:pt x="531833" y="30785"/>
                  </a:cubicBezTo>
                  <a:cubicBezTo>
                    <a:pt x="507066" y="39801"/>
                    <a:pt x="482108" y="48289"/>
                    <a:pt x="457024" y="56313"/>
                  </a:cubicBezTo>
                  <a:cubicBezTo>
                    <a:pt x="431919" y="64273"/>
                    <a:pt x="406476" y="71262"/>
                    <a:pt x="381054" y="78314"/>
                  </a:cubicBezTo>
                  <a:cubicBezTo>
                    <a:pt x="368343" y="81840"/>
                    <a:pt x="355632" y="85366"/>
                    <a:pt x="342837" y="88618"/>
                  </a:cubicBezTo>
                  <a:cubicBezTo>
                    <a:pt x="330063" y="91933"/>
                    <a:pt x="317140" y="94825"/>
                    <a:pt x="304303" y="97929"/>
                  </a:cubicBezTo>
                  <a:cubicBezTo>
                    <a:pt x="278564" y="103989"/>
                    <a:pt x="253058" y="110788"/>
                    <a:pt x="228037" y="119044"/>
                  </a:cubicBezTo>
                  <a:cubicBezTo>
                    <a:pt x="202995" y="127257"/>
                    <a:pt x="178713" y="137772"/>
                    <a:pt x="153883" y="146556"/>
                  </a:cubicBezTo>
                  <a:cubicBezTo>
                    <a:pt x="141446" y="150927"/>
                    <a:pt x="128925" y="155023"/>
                    <a:pt x="116236" y="158549"/>
                  </a:cubicBezTo>
                  <a:lnTo>
                    <a:pt x="97233" y="163997"/>
                  </a:lnTo>
                  <a:lnTo>
                    <a:pt x="78124" y="169128"/>
                  </a:lnTo>
                  <a:cubicBezTo>
                    <a:pt x="52554" y="175736"/>
                    <a:pt x="26879" y="181965"/>
                    <a:pt x="570" y="186336"/>
                  </a:cubicBezTo>
                  <a:lnTo>
                    <a:pt x="0" y="1846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15" name="Google Shape;5915;p45"/>
            <p:cNvSpPr/>
            <p:nvPr/>
          </p:nvSpPr>
          <p:spPr>
            <a:xfrm>
              <a:off x="-775345" y="2714423"/>
              <a:ext cx="464146" cy="215999"/>
            </a:xfrm>
            <a:custGeom>
              <a:rect b="b" l="l" r="r" t="t"/>
              <a:pathLst>
                <a:path extrusionOk="0" h="215999" w="464146">
                  <a:moveTo>
                    <a:pt x="464146" y="108761"/>
                  </a:moveTo>
                  <a:cubicBezTo>
                    <a:pt x="361149" y="140348"/>
                    <a:pt x="243499" y="175990"/>
                    <a:pt x="129587" y="209667"/>
                  </a:cubicBezTo>
                  <a:cubicBezTo>
                    <a:pt x="67468" y="228037"/>
                    <a:pt x="34064" y="203966"/>
                    <a:pt x="16729" y="169191"/>
                  </a:cubicBezTo>
                  <a:cubicBezTo>
                    <a:pt x="-21002" y="93453"/>
                    <a:pt x="8368" y="45840"/>
                    <a:pt x="72028" y="26330"/>
                  </a:cubicBezTo>
                  <a:cubicBezTo>
                    <a:pt x="101568" y="17272"/>
                    <a:pt x="130347" y="8488"/>
                    <a:pt x="158345" y="0"/>
                  </a:cubicBezTo>
                  <a:cubicBezTo>
                    <a:pt x="241536" y="51709"/>
                    <a:pt x="336889" y="86401"/>
                    <a:pt x="434269" y="103926"/>
                  </a:cubicBezTo>
                  <a:cubicBezTo>
                    <a:pt x="444214" y="105721"/>
                    <a:pt x="454159" y="107346"/>
                    <a:pt x="464146" y="108761"/>
                  </a:cubicBezTo>
                  <a:close/>
                </a:path>
              </a:pathLst>
            </a:custGeom>
            <a:solidFill>
              <a:srgbClr val="829CBD">
                <a:alpha val="239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916" name="Google Shape;5916;p45"/>
          <p:cNvSpPr/>
          <p:nvPr/>
        </p:nvSpPr>
        <p:spPr>
          <a:xfrm>
            <a:off x="3096000" y="2793700"/>
            <a:ext cx="550200" cy="550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sp>
        <p:nvSpPr>
          <p:cNvPr id="5917" name="Google Shape;5917;p45"/>
          <p:cNvSpPr/>
          <p:nvPr/>
        </p:nvSpPr>
        <p:spPr>
          <a:xfrm>
            <a:off x="2432699" y="2793700"/>
            <a:ext cx="550200" cy="550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sp>
        <p:nvSpPr>
          <p:cNvPr id="5918" name="Google Shape;5918;p45"/>
          <p:cNvSpPr txBox="1"/>
          <p:nvPr>
            <p:ph idx="1" type="subTitle"/>
          </p:nvPr>
        </p:nvSpPr>
        <p:spPr>
          <a:xfrm>
            <a:off x="713249" y="1522000"/>
            <a:ext cx="3989100" cy="116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D</a:t>
            </a:r>
            <a:r>
              <a:rPr b="1" lang="en" sz="1600"/>
              <a:t>o you have any questions?</a:t>
            </a:r>
            <a:endParaRPr b="1" sz="16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5919" name="Google Shape;5919;p45"/>
          <p:cNvSpPr txBox="1"/>
          <p:nvPr/>
        </p:nvSpPr>
        <p:spPr>
          <a:xfrm>
            <a:off x="713225" y="4259600"/>
            <a:ext cx="3989100" cy="34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igtree"/>
                <a:ea typeface="Figtree"/>
                <a:cs typeface="Figtree"/>
                <a:sym typeface="Figtree"/>
              </a:rPr>
              <a:t>Please keep this slide for attribution</a:t>
            </a:r>
            <a:endParaRPr sz="1200">
              <a:solidFill>
                <a:schemeClr val="dk1"/>
              </a:solidFill>
              <a:latin typeface="Figtree"/>
              <a:ea typeface="Figtree"/>
              <a:cs typeface="Figtree"/>
              <a:sym typeface="Figtree"/>
            </a:endParaRPr>
          </a:p>
        </p:txBody>
      </p:sp>
      <p:sp>
        <p:nvSpPr>
          <p:cNvPr id="5920" name="Google Shape;5920;p45"/>
          <p:cNvSpPr txBox="1"/>
          <p:nvPr>
            <p:ph type="title"/>
          </p:nvPr>
        </p:nvSpPr>
        <p:spPr>
          <a:xfrm>
            <a:off x="713283" y="539500"/>
            <a:ext cx="3989100" cy="105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5921" name="Google Shape;5921;p45"/>
          <p:cNvSpPr/>
          <p:nvPr/>
        </p:nvSpPr>
        <p:spPr>
          <a:xfrm>
            <a:off x="1769350" y="2793700"/>
            <a:ext cx="550200" cy="550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gtree"/>
              <a:ea typeface="Figtree"/>
              <a:cs typeface="Figtree"/>
              <a:sym typeface="Figtree"/>
            </a:endParaRPr>
          </a:p>
        </p:txBody>
      </p:sp>
      <p:grpSp>
        <p:nvGrpSpPr>
          <p:cNvPr id="5922" name="Google Shape;5922;p45"/>
          <p:cNvGrpSpPr/>
          <p:nvPr/>
        </p:nvGrpSpPr>
        <p:grpSpPr>
          <a:xfrm>
            <a:off x="1925118" y="2949474"/>
            <a:ext cx="238665" cy="238652"/>
            <a:chOff x="266768" y="1721375"/>
            <a:chExt cx="397907" cy="397887"/>
          </a:xfrm>
        </p:grpSpPr>
        <p:sp>
          <p:nvSpPr>
            <p:cNvPr id="5923" name="Google Shape;5923;p4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45"/>
          <p:cNvGrpSpPr/>
          <p:nvPr/>
        </p:nvGrpSpPr>
        <p:grpSpPr>
          <a:xfrm>
            <a:off x="3251778" y="2949474"/>
            <a:ext cx="238652" cy="238652"/>
            <a:chOff x="1379798" y="1723250"/>
            <a:chExt cx="397887" cy="397887"/>
          </a:xfrm>
        </p:grpSpPr>
        <p:sp>
          <p:nvSpPr>
            <p:cNvPr id="5926" name="Google Shape;5926;p4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45"/>
          <p:cNvGrpSpPr/>
          <p:nvPr/>
        </p:nvGrpSpPr>
        <p:grpSpPr>
          <a:xfrm>
            <a:off x="2588479" y="2949474"/>
            <a:ext cx="238640" cy="238652"/>
            <a:chOff x="864491" y="1723250"/>
            <a:chExt cx="397866" cy="397887"/>
          </a:xfrm>
        </p:grpSpPr>
        <p:sp>
          <p:nvSpPr>
            <p:cNvPr id="5931" name="Google Shape;5931;p4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4" name="Google Shape;5934;p45"/>
          <p:cNvGrpSpPr/>
          <p:nvPr/>
        </p:nvGrpSpPr>
        <p:grpSpPr>
          <a:xfrm>
            <a:off x="5001766" y="3677185"/>
            <a:ext cx="1811231" cy="940421"/>
            <a:chOff x="3357591" y="3737185"/>
            <a:chExt cx="1811231" cy="940421"/>
          </a:xfrm>
        </p:grpSpPr>
        <p:sp>
          <p:nvSpPr>
            <p:cNvPr id="5935" name="Google Shape;5935;p45"/>
            <p:cNvSpPr/>
            <p:nvPr/>
          </p:nvSpPr>
          <p:spPr>
            <a:xfrm>
              <a:off x="3357686" y="3737185"/>
              <a:ext cx="1808670" cy="934068"/>
            </a:xfrm>
            <a:custGeom>
              <a:rect b="b" l="l" r="r" t="t"/>
              <a:pathLst>
                <a:path extrusionOk="0" h="934068" w="1808670">
                  <a:moveTo>
                    <a:pt x="1808671" y="617432"/>
                  </a:moveTo>
                  <a:cubicBezTo>
                    <a:pt x="1808671" y="617432"/>
                    <a:pt x="1808671" y="617432"/>
                    <a:pt x="1808671" y="617432"/>
                  </a:cubicBezTo>
                  <a:cubicBezTo>
                    <a:pt x="1808671" y="636768"/>
                    <a:pt x="1806385" y="654199"/>
                    <a:pt x="1800956" y="668582"/>
                  </a:cubicBezTo>
                  <a:cubicBezTo>
                    <a:pt x="1792669" y="690489"/>
                    <a:pt x="1768285" y="676678"/>
                    <a:pt x="1745425" y="673820"/>
                  </a:cubicBezTo>
                  <a:cubicBezTo>
                    <a:pt x="1734852" y="672392"/>
                    <a:pt x="1724660" y="673439"/>
                    <a:pt x="1716564" y="681440"/>
                  </a:cubicBezTo>
                  <a:cubicBezTo>
                    <a:pt x="1636649" y="760879"/>
                    <a:pt x="1560735" y="826792"/>
                    <a:pt x="1460818" y="863463"/>
                  </a:cubicBezTo>
                  <a:cubicBezTo>
                    <a:pt x="1435386" y="872893"/>
                    <a:pt x="1408335" y="880322"/>
                    <a:pt x="1379379" y="885656"/>
                  </a:cubicBezTo>
                  <a:cubicBezTo>
                    <a:pt x="1370616" y="887371"/>
                    <a:pt x="1361567" y="888704"/>
                    <a:pt x="1352328" y="889943"/>
                  </a:cubicBezTo>
                  <a:cubicBezTo>
                    <a:pt x="1318324" y="894419"/>
                    <a:pt x="1283843" y="898705"/>
                    <a:pt x="1248791" y="902611"/>
                  </a:cubicBezTo>
                  <a:cubicBezTo>
                    <a:pt x="1240028" y="903659"/>
                    <a:pt x="1231265" y="904516"/>
                    <a:pt x="1222407" y="905468"/>
                  </a:cubicBezTo>
                  <a:cubicBezTo>
                    <a:pt x="1219835" y="905754"/>
                    <a:pt x="1217264" y="906040"/>
                    <a:pt x="1214692" y="906326"/>
                  </a:cubicBezTo>
                  <a:cubicBezTo>
                    <a:pt x="1206405" y="907278"/>
                    <a:pt x="1198023" y="908135"/>
                    <a:pt x="1189641" y="908993"/>
                  </a:cubicBezTo>
                  <a:cubicBezTo>
                    <a:pt x="1185831" y="909374"/>
                    <a:pt x="1182021" y="909755"/>
                    <a:pt x="1178211" y="910136"/>
                  </a:cubicBezTo>
                  <a:cubicBezTo>
                    <a:pt x="1168876" y="911088"/>
                    <a:pt x="1159542" y="911945"/>
                    <a:pt x="1150208" y="912898"/>
                  </a:cubicBezTo>
                  <a:cubicBezTo>
                    <a:pt x="1140492" y="913850"/>
                    <a:pt x="1130776" y="914707"/>
                    <a:pt x="1121061" y="915660"/>
                  </a:cubicBezTo>
                  <a:cubicBezTo>
                    <a:pt x="1115251" y="916232"/>
                    <a:pt x="1109345" y="916708"/>
                    <a:pt x="1103440" y="917184"/>
                  </a:cubicBezTo>
                  <a:cubicBezTo>
                    <a:pt x="1095153" y="917946"/>
                    <a:pt x="1086866" y="918613"/>
                    <a:pt x="1078484" y="919280"/>
                  </a:cubicBezTo>
                  <a:cubicBezTo>
                    <a:pt x="1068674" y="920137"/>
                    <a:pt x="1058672" y="920899"/>
                    <a:pt x="1048766" y="921661"/>
                  </a:cubicBezTo>
                  <a:cubicBezTo>
                    <a:pt x="1040384" y="922328"/>
                    <a:pt x="1031907" y="922899"/>
                    <a:pt x="1023430" y="923471"/>
                  </a:cubicBezTo>
                  <a:cubicBezTo>
                    <a:pt x="982758" y="926328"/>
                    <a:pt x="941705" y="928709"/>
                    <a:pt x="900462" y="930424"/>
                  </a:cubicBezTo>
                  <a:cubicBezTo>
                    <a:pt x="889889" y="930900"/>
                    <a:pt x="879316" y="931281"/>
                    <a:pt x="868649" y="931662"/>
                  </a:cubicBezTo>
                  <a:cubicBezTo>
                    <a:pt x="866363" y="931757"/>
                    <a:pt x="864076" y="931853"/>
                    <a:pt x="861791" y="931853"/>
                  </a:cubicBezTo>
                  <a:cubicBezTo>
                    <a:pt x="851408" y="932234"/>
                    <a:pt x="841026" y="932519"/>
                    <a:pt x="830644" y="932805"/>
                  </a:cubicBezTo>
                  <a:cubicBezTo>
                    <a:pt x="829596" y="932805"/>
                    <a:pt x="828739" y="932805"/>
                    <a:pt x="827691" y="932805"/>
                  </a:cubicBezTo>
                  <a:cubicBezTo>
                    <a:pt x="815975" y="933091"/>
                    <a:pt x="804259" y="933377"/>
                    <a:pt x="792544" y="933567"/>
                  </a:cubicBezTo>
                  <a:cubicBezTo>
                    <a:pt x="792544" y="933567"/>
                    <a:pt x="792449" y="933567"/>
                    <a:pt x="792449" y="933567"/>
                  </a:cubicBezTo>
                  <a:cubicBezTo>
                    <a:pt x="782352" y="933757"/>
                    <a:pt x="772255" y="933853"/>
                    <a:pt x="762254" y="933948"/>
                  </a:cubicBezTo>
                  <a:cubicBezTo>
                    <a:pt x="761968" y="933948"/>
                    <a:pt x="761683" y="933948"/>
                    <a:pt x="761397" y="933948"/>
                  </a:cubicBezTo>
                  <a:cubicBezTo>
                    <a:pt x="631762" y="934996"/>
                    <a:pt x="502126" y="929281"/>
                    <a:pt x="376682" y="914231"/>
                  </a:cubicBezTo>
                  <a:cubicBezTo>
                    <a:pt x="366300" y="913088"/>
                    <a:pt x="356013" y="911755"/>
                    <a:pt x="345631" y="910326"/>
                  </a:cubicBezTo>
                  <a:cubicBezTo>
                    <a:pt x="330391" y="908326"/>
                    <a:pt x="315341" y="906135"/>
                    <a:pt x="300292" y="903849"/>
                  </a:cubicBezTo>
                  <a:cubicBezTo>
                    <a:pt x="292481" y="902611"/>
                    <a:pt x="284766" y="901373"/>
                    <a:pt x="277051" y="900134"/>
                  </a:cubicBezTo>
                  <a:cubicBezTo>
                    <a:pt x="262668" y="897753"/>
                    <a:pt x="248380" y="895277"/>
                    <a:pt x="234188" y="892609"/>
                  </a:cubicBezTo>
                  <a:cubicBezTo>
                    <a:pt x="227425" y="891371"/>
                    <a:pt x="220758" y="890133"/>
                    <a:pt x="213995" y="888800"/>
                  </a:cubicBezTo>
                  <a:cubicBezTo>
                    <a:pt x="196945" y="885466"/>
                    <a:pt x="179991" y="881942"/>
                    <a:pt x="163227" y="878132"/>
                  </a:cubicBezTo>
                  <a:cubicBezTo>
                    <a:pt x="122079" y="868892"/>
                    <a:pt x="79312" y="856605"/>
                    <a:pt x="51022" y="828602"/>
                  </a:cubicBezTo>
                  <a:cubicBezTo>
                    <a:pt x="28067" y="806027"/>
                    <a:pt x="17494" y="775738"/>
                    <a:pt x="10636" y="745925"/>
                  </a:cubicBezTo>
                  <a:cubicBezTo>
                    <a:pt x="-10795" y="651913"/>
                    <a:pt x="349" y="552186"/>
                    <a:pt x="42355" y="463794"/>
                  </a:cubicBezTo>
                  <a:cubicBezTo>
                    <a:pt x="55309" y="436457"/>
                    <a:pt x="70072" y="409978"/>
                    <a:pt x="86551" y="384546"/>
                  </a:cubicBezTo>
                  <a:cubicBezTo>
                    <a:pt x="175990" y="245767"/>
                    <a:pt x="313817" y="136420"/>
                    <a:pt x="471170" y="70602"/>
                  </a:cubicBezTo>
                  <a:cubicBezTo>
                    <a:pt x="537464" y="42884"/>
                    <a:pt x="607092" y="22882"/>
                    <a:pt x="678149" y="11642"/>
                  </a:cubicBezTo>
                  <a:cubicBezTo>
                    <a:pt x="707009" y="6975"/>
                    <a:pt x="736156" y="3927"/>
                    <a:pt x="765302" y="2308"/>
                  </a:cubicBezTo>
                  <a:cubicBezTo>
                    <a:pt x="768445" y="2117"/>
                    <a:pt x="771493" y="2022"/>
                    <a:pt x="774637" y="1831"/>
                  </a:cubicBezTo>
                  <a:cubicBezTo>
                    <a:pt x="847979" y="-1788"/>
                    <a:pt x="921226" y="22"/>
                    <a:pt x="993998" y="6689"/>
                  </a:cubicBezTo>
                  <a:cubicBezTo>
                    <a:pt x="1006285" y="7832"/>
                    <a:pt x="1018572" y="9070"/>
                    <a:pt x="1030764" y="10499"/>
                  </a:cubicBezTo>
                  <a:lnTo>
                    <a:pt x="1030764" y="10499"/>
                  </a:lnTo>
                  <a:cubicBezTo>
                    <a:pt x="1056386" y="13357"/>
                    <a:pt x="1081913" y="16976"/>
                    <a:pt x="1107345" y="21072"/>
                  </a:cubicBezTo>
                  <a:cubicBezTo>
                    <a:pt x="1108202" y="21262"/>
                    <a:pt x="1109059" y="21358"/>
                    <a:pt x="1109917" y="21548"/>
                  </a:cubicBezTo>
                  <a:cubicBezTo>
                    <a:pt x="1138492" y="26215"/>
                    <a:pt x="1166972" y="31549"/>
                    <a:pt x="1195356" y="37550"/>
                  </a:cubicBezTo>
                  <a:cubicBezTo>
                    <a:pt x="1214120" y="41551"/>
                    <a:pt x="1232694" y="46027"/>
                    <a:pt x="1251268" y="50885"/>
                  </a:cubicBezTo>
                  <a:cubicBezTo>
                    <a:pt x="1267841" y="55267"/>
                    <a:pt x="1284319" y="60029"/>
                    <a:pt x="1300607" y="65173"/>
                  </a:cubicBezTo>
                  <a:cubicBezTo>
                    <a:pt x="1479010" y="121275"/>
                    <a:pt x="1641888" y="226622"/>
                    <a:pt x="1733900" y="373116"/>
                  </a:cubicBezTo>
                  <a:cubicBezTo>
                    <a:pt x="1768094" y="427409"/>
                    <a:pt x="1808385" y="537994"/>
                    <a:pt x="1808480" y="6173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36" name="Google Shape;5936;p45"/>
            <p:cNvSpPr/>
            <p:nvPr/>
          </p:nvSpPr>
          <p:spPr>
            <a:xfrm>
              <a:off x="3357591" y="4121731"/>
              <a:ext cx="1379474" cy="549588"/>
            </a:xfrm>
            <a:custGeom>
              <a:rect b="b" l="l" r="r" t="t"/>
              <a:pathLst>
                <a:path extrusionOk="0" h="549588" w="1379474">
                  <a:moveTo>
                    <a:pt x="1379474" y="501110"/>
                  </a:moveTo>
                  <a:cubicBezTo>
                    <a:pt x="1370711" y="502825"/>
                    <a:pt x="1361663" y="504158"/>
                    <a:pt x="1352423" y="505396"/>
                  </a:cubicBezTo>
                  <a:cubicBezTo>
                    <a:pt x="978853" y="554546"/>
                    <a:pt x="537655" y="577786"/>
                    <a:pt x="163322" y="493586"/>
                  </a:cubicBezTo>
                  <a:cubicBezTo>
                    <a:pt x="122174" y="484346"/>
                    <a:pt x="79407" y="472059"/>
                    <a:pt x="51022" y="444056"/>
                  </a:cubicBezTo>
                  <a:cubicBezTo>
                    <a:pt x="28067" y="421481"/>
                    <a:pt x="17494" y="391192"/>
                    <a:pt x="10636" y="361379"/>
                  </a:cubicBezTo>
                  <a:cubicBezTo>
                    <a:pt x="-10795" y="267367"/>
                    <a:pt x="350" y="167640"/>
                    <a:pt x="42355" y="79248"/>
                  </a:cubicBezTo>
                  <a:cubicBezTo>
                    <a:pt x="55309" y="51911"/>
                    <a:pt x="70072" y="25432"/>
                    <a:pt x="86456" y="0"/>
                  </a:cubicBezTo>
                  <a:cubicBezTo>
                    <a:pt x="72263" y="51911"/>
                    <a:pt x="60357" y="101537"/>
                    <a:pt x="90932" y="156591"/>
                  </a:cubicBezTo>
                  <a:cubicBezTo>
                    <a:pt x="109411" y="189738"/>
                    <a:pt x="140081" y="215170"/>
                    <a:pt x="172085" y="237077"/>
                  </a:cubicBezTo>
                  <a:cubicBezTo>
                    <a:pt x="283528" y="313277"/>
                    <a:pt x="417735" y="355283"/>
                    <a:pt x="553371" y="375094"/>
                  </a:cubicBezTo>
                  <a:cubicBezTo>
                    <a:pt x="689102" y="394907"/>
                    <a:pt x="827120" y="393573"/>
                    <a:pt x="964375" y="389858"/>
                  </a:cubicBezTo>
                  <a:cubicBezTo>
                    <a:pt x="1061339" y="387286"/>
                    <a:pt x="1161161" y="383953"/>
                    <a:pt x="1252220" y="415766"/>
                  </a:cubicBezTo>
                  <a:cubicBezTo>
                    <a:pt x="1300988" y="432816"/>
                    <a:pt x="1346899" y="462725"/>
                    <a:pt x="1379379" y="501015"/>
                  </a:cubicBezTo>
                  <a:close/>
                </a:path>
              </a:pathLst>
            </a:custGeom>
            <a:solidFill>
              <a:srgbClr val="BA6E25">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37" name="Google Shape;5937;p45"/>
            <p:cNvSpPr/>
            <p:nvPr/>
          </p:nvSpPr>
          <p:spPr>
            <a:xfrm>
              <a:off x="3818283" y="3747874"/>
              <a:ext cx="729995" cy="285368"/>
            </a:xfrm>
            <a:custGeom>
              <a:rect b="b" l="l" r="r" t="t"/>
              <a:pathLst>
                <a:path extrusionOk="0" h="285368" w="729995">
                  <a:moveTo>
                    <a:pt x="729996" y="150686"/>
                  </a:moveTo>
                  <a:cubicBezTo>
                    <a:pt x="728567" y="150400"/>
                    <a:pt x="727139" y="150114"/>
                    <a:pt x="725710" y="149733"/>
                  </a:cubicBezTo>
                  <a:cubicBezTo>
                    <a:pt x="686181" y="141065"/>
                    <a:pt x="647033" y="133160"/>
                    <a:pt x="608648" y="126111"/>
                  </a:cubicBezTo>
                  <a:cubicBezTo>
                    <a:pt x="540258" y="113443"/>
                    <a:pt x="474059" y="103156"/>
                    <a:pt x="411575" y="94774"/>
                  </a:cubicBezTo>
                  <a:cubicBezTo>
                    <a:pt x="173450" y="188881"/>
                    <a:pt x="8763" y="280607"/>
                    <a:pt x="191" y="285274"/>
                  </a:cubicBezTo>
                  <a:cubicBezTo>
                    <a:pt x="95" y="285274"/>
                    <a:pt x="0" y="285369"/>
                    <a:pt x="0" y="285369"/>
                  </a:cubicBezTo>
                  <a:cubicBezTo>
                    <a:pt x="60008" y="187262"/>
                    <a:pt x="158877" y="121539"/>
                    <a:pt x="264509" y="77534"/>
                  </a:cubicBezTo>
                  <a:cubicBezTo>
                    <a:pt x="157544" y="66961"/>
                    <a:pt x="69247" y="62198"/>
                    <a:pt x="10573" y="60008"/>
                  </a:cubicBezTo>
                  <a:cubicBezTo>
                    <a:pt x="30480" y="51626"/>
                    <a:pt x="50673" y="44006"/>
                    <a:pt x="71247" y="37148"/>
                  </a:cubicBezTo>
                  <a:cubicBezTo>
                    <a:pt x="118872" y="21050"/>
                    <a:pt x="167926" y="8953"/>
                    <a:pt x="217551" y="1048"/>
                  </a:cubicBezTo>
                  <a:cubicBezTo>
                    <a:pt x="282797" y="4191"/>
                    <a:pt x="347948" y="15335"/>
                    <a:pt x="408813" y="30290"/>
                  </a:cubicBezTo>
                  <a:cubicBezTo>
                    <a:pt x="466916" y="15621"/>
                    <a:pt x="522542" y="6096"/>
                    <a:pt x="570262" y="0"/>
                  </a:cubicBezTo>
                  <a:lnTo>
                    <a:pt x="570262" y="0"/>
                  </a:lnTo>
                  <a:cubicBezTo>
                    <a:pt x="578168" y="857"/>
                    <a:pt x="585978" y="1810"/>
                    <a:pt x="593884" y="2857"/>
                  </a:cubicBezTo>
                  <a:cubicBezTo>
                    <a:pt x="601790" y="3905"/>
                    <a:pt x="609600" y="4953"/>
                    <a:pt x="617506" y="6096"/>
                  </a:cubicBezTo>
                  <a:cubicBezTo>
                    <a:pt x="627317" y="7525"/>
                    <a:pt x="637127" y="8953"/>
                    <a:pt x="646843" y="10573"/>
                  </a:cubicBezTo>
                  <a:cubicBezTo>
                    <a:pt x="598646" y="25908"/>
                    <a:pt x="551879" y="42101"/>
                    <a:pt x="507111" y="58484"/>
                  </a:cubicBezTo>
                  <a:cubicBezTo>
                    <a:pt x="563690" y="76867"/>
                    <a:pt x="613315" y="96774"/>
                    <a:pt x="651224" y="113348"/>
                  </a:cubicBezTo>
                  <a:cubicBezTo>
                    <a:pt x="692468" y="131255"/>
                    <a:pt x="719900" y="145447"/>
                    <a:pt x="727805" y="149543"/>
                  </a:cubicBezTo>
                  <a:cubicBezTo>
                    <a:pt x="728948" y="150114"/>
                    <a:pt x="729710" y="150590"/>
                    <a:pt x="729996" y="150686"/>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38" name="Google Shape;5938;p45"/>
            <p:cNvSpPr/>
            <p:nvPr/>
          </p:nvSpPr>
          <p:spPr>
            <a:xfrm>
              <a:off x="3484885" y="4204408"/>
              <a:ext cx="75295" cy="77914"/>
            </a:xfrm>
            <a:custGeom>
              <a:rect b="b" l="l" r="r" t="t"/>
              <a:pathLst>
                <a:path extrusionOk="0" h="77914" w="75295">
                  <a:moveTo>
                    <a:pt x="37648" y="0"/>
                  </a:moveTo>
                  <a:cubicBezTo>
                    <a:pt x="-12549" y="0"/>
                    <a:pt x="-12549" y="77915"/>
                    <a:pt x="37648" y="77915"/>
                  </a:cubicBezTo>
                  <a:cubicBezTo>
                    <a:pt x="87844" y="77915"/>
                    <a:pt x="87844" y="0"/>
                    <a:pt x="37648"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39" name="Google Shape;5939;p45"/>
            <p:cNvSpPr/>
            <p:nvPr/>
          </p:nvSpPr>
          <p:spPr>
            <a:xfrm>
              <a:off x="3537475" y="4073534"/>
              <a:ext cx="64258" cy="66484"/>
            </a:xfrm>
            <a:custGeom>
              <a:rect b="b" l="l" r="r" t="t"/>
              <a:pathLst>
                <a:path extrusionOk="0" h="66484" w="64258">
                  <a:moveTo>
                    <a:pt x="32111" y="0"/>
                  </a:moveTo>
                  <a:cubicBezTo>
                    <a:pt x="-10656" y="0"/>
                    <a:pt x="-10751" y="66484"/>
                    <a:pt x="32111" y="66484"/>
                  </a:cubicBezTo>
                  <a:cubicBezTo>
                    <a:pt x="74974" y="66484"/>
                    <a:pt x="74974" y="0"/>
                    <a:pt x="3211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0" name="Google Shape;5940;p45"/>
            <p:cNvSpPr/>
            <p:nvPr/>
          </p:nvSpPr>
          <p:spPr>
            <a:xfrm>
              <a:off x="3612413" y="4178976"/>
              <a:ext cx="65258" cy="67532"/>
            </a:xfrm>
            <a:custGeom>
              <a:rect b="b" l="l" r="r" t="t"/>
              <a:pathLst>
                <a:path extrusionOk="0" h="67532" w="65258">
                  <a:moveTo>
                    <a:pt x="32611" y="0"/>
                  </a:moveTo>
                  <a:cubicBezTo>
                    <a:pt x="-10823" y="0"/>
                    <a:pt x="-10918" y="67532"/>
                    <a:pt x="32611" y="67532"/>
                  </a:cubicBezTo>
                  <a:cubicBezTo>
                    <a:pt x="76140" y="67532"/>
                    <a:pt x="76140" y="0"/>
                    <a:pt x="3261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1" name="Google Shape;5941;p45"/>
            <p:cNvSpPr/>
            <p:nvPr/>
          </p:nvSpPr>
          <p:spPr>
            <a:xfrm>
              <a:off x="3639964" y="4300705"/>
              <a:ext cx="66544" cy="68865"/>
            </a:xfrm>
            <a:custGeom>
              <a:rect b="b" l="l" r="r" t="t"/>
              <a:pathLst>
                <a:path extrusionOk="0" h="68865" w="66544">
                  <a:moveTo>
                    <a:pt x="33254" y="0"/>
                  </a:moveTo>
                  <a:cubicBezTo>
                    <a:pt x="-11037" y="0"/>
                    <a:pt x="-11132" y="68866"/>
                    <a:pt x="33254" y="68866"/>
                  </a:cubicBezTo>
                  <a:cubicBezTo>
                    <a:pt x="77641" y="68866"/>
                    <a:pt x="77641" y="0"/>
                    <a:pt x="3325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2" name="Google Shape;5942;p45"/>
            <p:cNvSpPr/>
            <p:nvPr/>
          </p:nvSpPr>
          <p:spPr>
            <a:xfrm>
              <a:off x="3830868" y="4331566"/>
              <a:ext cx="61543" cy="63722"/>
            </a:xfrm>
            <a:custGeom>
              <a:rect b="b" l="l" r="r" t="t"/>
              <a:pathLst>
                <a:path extrusionOk="0" h="63722" w="61543">
                  <a:moveTo>
                    <a:pt x="30754" y="0"/>
                  </a:moveTo>
                  <a:cubicBezTo>
                    <a:pt x="-10204" y="0"/>
                    <a:pt x="-10299" y="63722"/>
                    <a:pt x="30754" y="63722"/>
                  </a:cubicBezTo>
                  <a:cubicBezTo>
                    <a:pt x="71807" y="63722"/>
                    <a:pt x="71807" y="0"/>
                    <a:pt x="3075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3" name="Google Shape;5943;p45"/>
            <p:cNvSpPr/>
            <p:nvPr/>
          </p:nvSpPr>
          <p:spPr>
            <a:xfrm>
              <a:off x="3857253" y="4190882"/>
              <a:ext cx="55828" cy="57721"/>
            </a:xfrm>
            <a:custGeom>
              <a:rect b="b" l="l" r="r" t="t"/>
              <a:pathLst>
                <a:path extrusionOk="0" h="57721" w="55828">
                  <a:moveTo>
                    <a:pt x="27896" y="0"/>
                  </a:moveTo>
                  <a:cubicBezTo>
                    <a:pt x="-9251" y="0"/>
                    <a:pt x="-9346" y="57722"/>
                    <a:pt x="27896" y="57722"/>
                  </a:cubicBezTo>
                  <a:cubicBezTo>
                    <a:pt x="65139" y="57722"/>
                    <a:pt x="65139" y="0"/>
                    <a:pt x="2789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4" name="Google Shape;5944;p45"/>
            <p:cNvSpPr/>
            <p:nvPr/>
          </p:nvSpPr>
          <p:spPr>
            <a:xfrm>
              <a:off x="3818283" y="3785022"/>
              <a:ext cx="351758" cy="248221"/>
            </a:xfrm>
            <a:custGeom>
              <a:rect b="b" l="l" r="r" t="t"/>
              <a:pathLst>
                <a:path extrusionOk="0" h="248221" w="351758">
                  <a:moveTo>
                    <a:pt x="71152" y="0"/>
                  </a:moveTo>
                  <a:cubicBezTo>
                    <a:pt x="147352" y="857"/>
                    <a:pt x="279368" y="6667"/>
                    <a:pt x="351758" y="35719"/>
                  </a:cubicBezTo>
                  <a:cubicBezTo>
                    <a:pt x="351758" y="35719"/>
                    <a:pt x="67151" y="174498"/>
                    <a:pt x="191" y="248126"/>
                  </a:cubicBezTo>
                  <a:cubicBezTo>
                    <a:pt x="95" y="248126"/>
                    <a:pt x="0" y="248222"/>
                    <a:pt x="0" y="248222"/>
                  </a:cubicBezTo>
                  <a:cubicBezTo>
                    <a:pt x="60008" y="150114"/>
                    <a:pt x="158877" y="84392"/>
                    <a:pt x="264509" y="40386"/>
                  </a:cubicBezTo>
                  <a:cubicBezTo>
                    <a:pt x="157544" y="29813"/>
                    <a:pt x="69247" y="25051"/>
                    <a:pt x="10573" y="22860"/>
                  </a:cubicBezTo>
                  <a:cubicBezTo>
                    <a:pt x="30480" y="14478"/>
                    <a:pt x="50673" y="6858"/>
                    <a:pt x="7124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5" name="Google Shape;5945;p45"/>
            <p:cNvSpPr/>
            <p:nvPr/>
          </p:nvSpPr>
          <p:spPr>
            <a:xfrm>
              <a:off x="4237193" y="3753970"/>
              <a:ext cx="311086" cy="144589"/>
            </a:xfrm>
            <a:custGeom>
              <a:rect b="b" l="l" r="r" t="t"/>
              <a:pathLst>
                <a:path extrusionOk="0" h="144589" w="311086">
                  <a:moveTo>
                    <a:pt x="311087" y="144590"/>
                  </a:moveTo>
                  <a:lnTo>
                    <a:pt x="0" y="61436"/>
                  </a:lnTo>
                  <a:lnTo>
                    <a:pt x="198596" y="0"/>
                  </a:lnTo>
                  <a:cubicBezTo>
                    <a:pt x="208407" y="1429"/>
                    <a:pt x="218218" y="2857"/>
                    <a:pt x="227933" y="4477"/>
                  </a:cubicBezTo>
                  <a:cubicBezTo>
                    <a:pt x="179737" y="19812"/>
                    <a:pt x="132969" y="36005"/>
                    <a:pt x="88202" y="52388"/>
                  </a:cubicBezTo>
                  <a:cubicBezTo>
                    <a:pt x="144780" y="70771"/>
                    <a:pt x="194405" y="90678"/>
                    <a:pt x="232315" y="107252"/>
                  </a:cubicBezTo>
                  <a:cubicBezTo>
                    <a:pt x="273558" y="125159"/>
                    <a:pt x="300990" y="139351"/>
                    <a:pt x="308896" y="143447"/>
                  </a:cubicBezTo>
                  <a:cubicBezTo>
                    <a:pt x="310039" y="144018"/>
                    <a:pt x="310801" y="144494"/>
                    <a:pt x="311087" y="144590"/>
                  </a:cubicBezTo>
                  <a:close/>
                </a:path>
              </a:pathLst>
            </a:custGeom>
            <a:solidFill>
              <a:srgbClr val="BA6E25">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6" name="Google Shape;5946;p45"/>
            <p:cNvSpPr/>
            <p:nvPr/>
          </p:nvSpPr>
          <p:spPr>
            <a:xfrm>
              <a:off x="3939610" y="3844531"/>
              <a:ext cx="1229212" cy="833075"/>
            </a:xfrm>
            <a:custGeom>
              <a:rect b="b" l="l" r="r" t="t"/>
              <a:pathLst>
                <a:path extrusionOk="0" h="833075" w="1229212">
                  <a:moveTo>
                    <a:pt x="164138" y="232718"/>
                  </a:moveTo>
                  <a:cubicBezTo>
                    <a:pt x="265484" y="125752"/>
                    <a:pt x="402168" y="48600"/>
                    <a:pt x="541519" y="13643"/>
                  </a:cubicBezTo>
                  <a:cubicBezTo>
                    <a:pt x="813934" y="-54746"/>
                    <a:pt x="1083110" y="144040"/>
                    <a:pt x="1192362" y="385309"/>
                  </a:cubicBezTo>
                  <a:cubicBezTo>
                    <a:pt x="1253988" y="521421"/>
                    <a:pt x="1250845" y="725161"/>
                    <a:pt x="1085110" y="785549"/>
                  </a:cubicBezTo>
                  <a:cubicBezTo>
                    <a:pt x="1043105" y="800884"/>
                    <a:pt x="997385" y="801837"/>
                    <a:pt x="952618" y="802694"/>
                  </a:cubicBezTo>
                  <a:cubicBezTo>
                    <a:pt x="799741" y="805456"/>
                    <a:pt x="646770" y="819363"/>
                    <a:pt x="493894" y="824221"/>
                  </a:cubicBezTo>
                  <a:cubicBezTo>
                    <a:pt x="371593" y="828126"/>
                    <a:pt x="197475" y="857844"/>
                    <a:pt x="91081" y="780596"/>
                  </a:cubicBezTo>
                  <a:cubicBezTo>
                    <a:pt x="24120" y="731923"/>
                    <a:pt x="-6550" y="654771"/>
                    <a:pt x="1165" y="573904"/>
                  </a:cubicBezTo>
                  <a:cubicBezTo>
                    <a:pt x="13833" y="442744"/>
                    <a:pt x="75365" y="326254"/>
                    <a:pt x="164043" y="2327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7" name="Google Shape;5947;p45"/>
            <p:cNvSpPr/>
            <p:nvPr/>
          </p:nvSpPr>
          <p:spPr>
            <a:xfrm>
              <a:off x="4013029" y="3894663"/>
              <a:ext cx="1091689" cy="732057"/>
            </a:xfrm>
            <a:custGeom>
              <a:rect b="b" l="l" r="r" t="t"/>
              <a:pathLst>
                <a:path extrusionOk="0" h="732057" w="1091689">
                  <a:moveTo>
                    <a:pt x="963495" y="689792"/>
                  </a:moveTo>
                  <a:cubicBezTo>
                    <a:pt x="926157" y="703223"/>
                    <a:pt x="885580" y="704175"/>
                    <a:pt x="845766" y="704937"/>
                  </a:cubicBezTo>
                  <a:cubicBezTo>
                    <a:pt x="709939" y="707509"/>
                    <a:pt x="574208" y="719796"/>
                    <a:pt x="438382" y="724178"/>
                  </a:cubicBezTo>
                  <a:cubicBezTo>
                    <a:pt x="356276" y="726749"/>
                    <a:pt x="247882" y="742466"/>
                    <a:pt x="159013" y="720653"/>
                  </a:cubicBezTo>
                  <a:cubicBezTo>
                    <a:pt x="130343" y="713605"/>
                    <a:pt x="103768" y="702651"/>
                    <a:pt x="80718" y="686173"/>
                  </a:cubicBezTo>
                  <a:cubicBezTo>
                    <a:pt x="21282" y="643501"/>
                    <a:pt x="-5960" y="575778"/>
                    <a:pt x="1089" y="504722"/>
                  </a:cubicBezTo>
                  <a:cubicBezTo>
                    <a:pt x="12424" y="389564"/>
                    <a:pt x="67192" y="287171"/>
                    <a:pt x="146059" y="204875"/>
                  </a:cubicBezTo>
                  <a:cubicBezTo>
                    <a:pt x="236071" y="110863"/>
                    <a:pt x="357610" y="42950"/>
                    <a:pt x="481435" y="12089"/>
                  </a:cubicBezTo>
                  <a:cubicBezTo>
                    <a:pt x="627739" y="-24392"/>
                    <a:pt x="772804" y="24947"/>
                    <a:pt x="886057" y="116387"/>
                  </a:cubicBezTo>
                  <a:cubicBezTo>
                    <a:pt x="960256" y="176204"/>
                    <a:pt x="1020835" y="254214"/>
                    <a:pt x="1059126" y="338034"/>
                  </a:cubicBezTo>
                  <a:cubicBezTo>
                    <a:pt x="1113704" y="457573"/>
                    <a:pt x="1110752" y="636548"/>
                    <a:pt x="963590" y="689792"/>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8" name="Google Shape;5948;p45"/>
            <p:cNvSpPr/>
            <p:nvPr/>
          </p:nvSpPr>
          <p:spPr>
            <a:xfrm>
              <a:off x="4172042" y="4011145"/>
              <a:ext cx="932580" cy="615575"/>
            </a:xfrm>
            <a:custGeom>
              <a:rect b="b" l="l" r="r" t="t"/>
              <a:pathLst>
                <a:path extrusionOk="0" h="615575" w="932580">
                  <a:moveTo>
                    <a:pt x="804482" y="573310"/>
                  </a:moveTo>
                  <a:cubicBezTo>
                    <a:pt x="767144" y="586740"/>
                    <a:pt x="726567" y="587693"/>
                    <a:pt x="686753" y="588455"/>
                  </a:cubicBezTo>
                  <a:cubicBezTo>
                    <a:pt x="550926" y="591026"/>
                    <a:pt x="415195" y="603313"/>
                    <a:pt x="279368" y="607695"/>
                  </a:cubicBezTo>
                  <a:cubicBezTo>
                    <a:pt x="197263" y="610267"/>
                    <a:pt x="88868" y="625983"/>
                    <a:pt x="0" y="604171"/>
                  </a:cubicBezTo>
                  <a:cubicBezTo>
                    <a:pt x="92297" y="599408"/>
                    <a:pt x="184213" y="589312"/>
                    <a:pt x="275368" y="573977"/>
                  </a:cubicBezTo>
                  <a:cubicBezTo>
                    <a:pt x="331184" y="564547"/>
                    <a:pt x="387001" y="553117"/>
                    <a:pt x="439198" y="531305"/>
                  </a:cubicBezTo>
                  <a:cubicBezTo>
                    <a:pt x="539782" y="489013"/>
                    <a:pt x="622459" y="408242"/>
                    <a:pt x="672084" y="311087"/>
                  </a:cubicBezTo>
                  <a:cubicBezTo>
                    <a:pt x="720662" y="216027"/>
                    <a:pt x="738092" y="106204"/>
                    <a:pt x="726948" y="0"/>
                  </a:cubicBezTo>
                  <a:cubicBezTo>
                    <a:pt x="801148" y="59817"/>
                    <a:pt x="861727" y="137827"/>
                    <a:pt x="900017" y="221647"/>
                  </a:cubicBezTo>
                  <a:cubicBezTo>
                    <a:pt x="954596" y="341186"/>
                    <a:pt x="951643" y="520160"/>
                    <a:pt x="804482" y="57340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49" name="Google Shape;5949;p45"/>
            <p:cNvSpPr/>
            <p:nvPr/>
          </p:nvSpPr>
          <p:spPr>
            <a:xfrm>
              <a:off x="4164072" y="4094982"/>
              <a:ext cx="91876" cy="97070"/>
            </a:xfrm>
            <a:custGeom>
              <a:rect b="b" l="l" r="r" t="t"/>
              <a:pathLst>
                <a:path extrusionOk="0" h="97070" w="91876">
                  <a:moveTo>
                    <a:pt x="76931" y="7984"/>
                  </a:moveTo>
                  <a:cubicBezTo>
                    <a:pt x="62643" y="-3065"/>
                    <a:pt x="39688" y="-3160"/>
                    <a:pt x="26924" y="10937"/>
                  </a:cubicBezTo>
                  <a:cubicBezTo>
                    <a:pt x="18637" y="20081"/>
                    <a:pt x="10446" y="29129"/>
                    <a:pt x="5208" y="40274"/>
                  </a:cubicBezTo>
                  <a:cubicBezTo>
                    <a:pt x="1016" y="49227"/>
                    <a:pt x="-1841" y="59514"/>
                    <a:pt x="1397" y="69325"/>
                  </a:cubicBezTo>
                  <a:cubicBezTo>
                    <a:pt x="3969" y="77326"/>
                    <a:pt x="8255" y="83803"/>
                    <a:pt x="14923" y="88946"/>
                  </a:cubicBezTo>
                  <a:cubicBezTo>
                    <a:pt x="21304" y="93899"/>
                    <a:pt x="29496" y="97424"/>
                    <a:pt x="37783" y="97043"/>
                  </a:cubicBezTo>
                  <a:cubicBezTo>
                    <a:pt x="48165" y="96566"/>
                    <a:pt x="56737" y="92852"/>
                    <a:pt x="64453" y="85994"/>
                  </a:cubicBezTo>
                  <a:cubicBezTo>
                    <a:pt x="73787" y="77707"/>
                    <a:pt x="80264" y="67610"/>
                    <a:pt x="86741" y="57038"/>
                  </a:cubicBezTo>
                  <a:cubicBezTo>
                    <a:pt x="96647" y="40750"/>
                    <a:pt x="91599" y="19223"/>
                    <a:pt x="76931" y="78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0" name="Google Shape;5950;p45"/>
            <p:cNvSpPr/>
            <p:nvPr/>
          </p:nvSpPr>
          <p:spPr>
            <a:xfrm>
              <a:off x="4095747" y="4217435"/>
              <a:ext cx="78676" cy="86318"/>
            </a:xfrm>
            <a:custGeom>
              <a:rect b="b" l="l" r="r" t="t"/>
              <a:pathLst>
                <a:path extrusionOk="0" h="86318" w="78676">
                  <a:moveTo>
                    <a:pt x="71628" y="56886"/>
                  </a:moveTo>
                  <a:cubicBezTo>
                    <a:pt x="75914" y="50695"/>
                    <a:pt x="78676" y="44123"/>
                    <a:pt x="78676" y="36026"/>
                  </a:cubicBezTo>
                  <a:cubicBezTo>
                    <a:pt x="78676" y="27168"/>
                    <a:pt x="74771" y="16595"/>
                    <a:pt x="68104" y="10595"/>
                  </a:cubicBezTo>
                  <a:cubicBezTo>
                    <a:pt x="61246" y="4308"/>
                    <a:pt x="52197" y="-359"/>
                    <a:pt x="42672" y="22"/>
                  </a:cubicBezTo>
                  <a:cubicBezTo>
                    <a:pt x="33338" y="403"/>
                    <a:pt x="23717" y="3546"/>
                    <a:pt x="17240" y="10595"/>
                  </a:cubicBezTo>
                  <a:cubicBezTo>
                    <a:pt x="7906" y="20786"/>
                    <a:pt x="0" y="34026"/>
                    <a:pt x="0" y="48218"/>
                  </a:cubicBezTo>
                  <a:cubicBezTo>
                    <a:pt x="0" y="60220"/>
                    <a:pt x="5715" y="71554"/>
                    <a:pt x="15145" y="78889"/>
                  </a:cubicBezTo>
                  <a:cubicBezTo>
                    <a:pt x="19241" y="82127"/>
                    <a:pt x="21431" y="83651"/>
                    <a:pt x="27051" y="85175"/>
                  </a:cubicBezTo>
                  <a:cubicBezTo>
                    <a:pt x="32671" y="86699"/>
                    <a:pt x="38195" y="86699"/>
                    <a:pt x="43815" y="85175"/>
                  </a:cubicBezTo>
                  <a:cubicBezTo>
                    <a:pt x="43910" y="85175"/>
                    <a:pt x="44101" y="85080"/>
                    <a:pt x="44196" y="84985"/>
                  </a:cubicBezTo>
                  <a:cubicBezTo>
                    <a:pt x="47149" y="83937"/>
                    <a:pt x="49149" y="83080"/>
                    <a:pt x="50959" y="82127"/>
                  </a:cubicBezTo>
                  <a:cubicBezTo>
                    <a:pt x="51245" y="82032"/>
                    <a:pt x="51530" y="81842"/>
                    <a:pt x="51816" y="81746"/>
                  </a:cubicBezTo>
                  <a:cubicBezTo>
                    <a:pt x="51530" y="81842"/>
                    <a:pt x="51245" y="82032"/>
                    <a:pt x="50959" y="82127"/>
                  </a:cubicBezTo>
                  <a:cubicBezTo>
                    <a:pt x="51911" y="81651"/>
                    <a:pt x="52864" y="80984"/>
                    <a:pt x="53912" y="80318"/>
                  </a:cubicBezTo>
                  <a:cubicBezTo>
                    <a:pt x="53912" y="80318"/>
                    <a:pt x="53721" y="80413"/>
                    <a:pt x="53626" y="80508"/>
                  </a:cubicBezTo>
                  <a:cubicBezTo>
                    <a:pt x="56198" y="78603"/>
                    <a:pt x="59341" y="76603"/>
                    <a:pt x="61627" y="74412"/>
                  </a:cubicBezTo>
                  <a:cubicBezTo>
                    <a:pt x="65342" y="70697"/>
                    <a:pt x="67532" y="66411"/>
                    <a:pt x="69533" y="61649"/>
                  </a:cubicBezTo>
                  <a:cubicBezTo>
                    <a:pt x="69914" y="60696"/>
                    <a:pt x="70294" y="59744"/>
                    <a:pt x="70580" y="58791"/>
                  </a:cubicBezTo>
                  <a:cubicBezTo>
                    <a:pt x="71247" y="57553"/>
                    <a:pt x="72104" y="56315"/>
                    <a:pt x="72961" y="55172"/>
                  </a:cubicBezTo>
                  <a:cubicBezTo>
                    <a:pt x="72485" y="55743"/>
                    <a:pt x="72009" y="56315"/>
                    <a:pt x="71628" y="569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1" name="Google Shape;5951;p45"/>
            <p:cNvSpPr/>
            <p:nvPr/>
          </p:nvSpPr>
          <p:spPr>
            <a:xfrm>
              <a:off x="4197864" y="4197475"/>
              <a:ext cx="78833" cy="83682"/>
            </a:xfrm>
            <a:custGeom>
              <a:rect b="b" l="l" r="r" t="t"/>
              <a:pathLst>
                <a:path extrusionOk="0" h="83682" w="78833">
                  <a:moveTo>
                    <a:pt x="77525" y="25506"/>
                  </a:moveTo>
                  <a:cubicBezTo>
                    <a:pt x="75334" y="17505"/>
                    <a:pt x="69143" y="8742"/>
                    <a:pt x="61618" y="4837"/>
                  </a:cubicBezTo>
                  <a:cubicBezTo>
                    <a:pt x="53617" y="550"/>
                    <a:pt x="43806" y="-1545"/>
                    <a:pt x="34948" y="1312"/>
                  </a:cubicBezTo>
                  <a:cubicBezTo>
                    <a:pt x="32186" y="2455"/>
                    <a:pt x="29423" y="3598"/>
                    <a:pt x="26661" y="4837"/>
                  </a:cubicBezTo>
                  <a:cubicBezTo>
                    <a:pt x="21423" y="7885"/>
                    <a:pt x="17327" y="12076"/>
                    <a:pt x="14279" y="17219"/>
                  </a:cubicBezTo>
                  <a:cubicBezTo>
                    <a:pt x="11135" y="21886"/>
                    <a:pt x="7897" y="26554"/>
                    <a:pt x="4754" y="31221"/>
                  </a:cubicBezTo>
                  <a:cubicBezTo>
                    <a:pt x="2182" y="35221"/>
                    <a:pt x="848" y="39508"/>
                    <a:pt x="658" y="44175"/>
                  </a:cubicBezTo>
                  <a:cubicBezTo>
                    <a:pt x="-390" y="48842"/>
                    <a:pt x="-199" y="53414"/>
                    <a:pt x="1325" y="58081"/>
                  </a:cubicBezTo>
                  <a:cubicBezTo>
                    <a:pt x="3515" y="66178"/>
                    <a:pt x="9802" y="74941"/>
                    <a:pt x="17327" y="78846"/>
                  </a:cubicBezTo>
                  <a:cubicBezTo>
                    <a:pt x="25423" y="83132"/>
                    <a:pt x="35234" y="85228"/>
                    <a:pt x="44187" y="82370"/>
                  </a:cubicBezTo>
                  <a:cubicBezTo>
                    <a:pt x="53045" y="79513"/>
                    <a:pt x="59808" y="74274"/>
                    <a:pt x="64952" y="66368"/>
                  </a:cubicBezTo>
                  <a:cubicBezTo>
                    <a:pt x="68000" y="61606"/>
                    <a:pt x="71143" y="56938"/>
                    <a:pt x="74191" y="52176"/>
                  </a:cubicBezTo>
                  <a:cubicBezTo>
                    <a:pt x="78953" y="44842"/>
                    <a:pt x="79906" y="33697"/>
                    <a:pt x="77715" y="255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2" name="Google Shape;5952;p45"/>
            <p:cNvSpPr/>
            <p:nvPr/>
          </p:nvSpPr>
          <p:spPr>
            <a:xfrm>
              <a:off x="4087843" y="4390218"/>
              <a:ext cx="74081" cy="85630"/>
            </a:xfrm>
            <a:custGeom>
              <a:rect b="b" l="l" r="r" t="t"/>
              <a:pathLst>
                <a:path extrusionOk="0" h="85630" w="74081">
                  <a:moveTo>
                    <a:pt x="69340" y="17358"/>
                  </a:moveTo>
                  <a:cubicBezTo>
                    <a:pt x="65054" y="10024"/>
                    <a:pt x="56672" y="3071"/>
                    <a:pt x="48290" y="1166"/>
                  </a:cubicBezTo>
                  <a:cubicBezTo>
                    <a:pt x="39336" y="-930"/>
                    <a:pt x="29240" y="-454"/>
                    <a:pt x="21239" y="4690"/>
                  </a:cubicBezTo>
                  <a:cubicBezTo>
                    <a:pt x="13714" y="9548"/>
                    <a:pt x="7237" y="16691"/>
                    <a:pt x="5046" y="25740"/>
                  </a:cubicBezTo>
                  <a:cubicBezTo>
                    <a:pt x="3713" y="31265"/>
                    <a:pt x="2094" y="36884"/>
                    <a:pt x="1236" y="42504"/>
                  </a:cubicBezTo>
                  <a:cubicBezTo>
                    <a:pt x="-192" y="47076"/>
                    <a:pt x="-383" y="51553"/>
                    <a:pt x="665" y="56125"/>
                  </a:cubicBezTo>
                  <a:cubicBezTo>
                    <a:pt x="855" y="60697"/>
                    <a:pt x="2189" y="64888"/>
                    <a:pt x="4665" y="68793"/>
                  </a:cubicBezTo>
                  <a:cubicBezTo>
                    <a:pt x="8761" y="75080"/>
                    <a:pt x="14000" y="79842"/>
                    <a:pt x="20953" y="82700"/>
                  </a:cubicBezTo>
                  <a:cubicBezTo>
                    <a:pt x="27716" y="85557"/>
                    <a:pt x="36003" y="86700"/>
                    <a:pt x="43146" y="84414"/>
                  </a:cubicBezTo>
                  <a:cubicBezTo>
                    <a:pt x="51052" y="81842"/>
                    <a:pt x="59910" y="76699"/>
                    <a:pt x="63530" y="68698"/>
                  </a:cubicBezTo>
                  <a:cubicBezTo>
                    <a:pt x="67150" y="60697"/>
                    <a:pt x="69912" y="52601"/>
                    <a:pt x="72769" y="44409"/>
                  </a:cubicBezTo>
                  <a:cubicBezTo>
                    <a:pt x="75627" y="36122"/>
                    <a:pt x="73531" y="24692"/>
                    <a:pt x="69245" y="173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3" name="Google Shape;5953;p45"/>
            <p:cNvSpPr/>
            <p:nvPr/>
          </p:nvSpPr>
          <p:spPr>
            <a:xfrm>
              <a:off x="4138600" y="4478250"/>
              <a:ext cx="69402" cy="77630"/>
            </a:xfrm>
            <a:custGeom>
              <a:rect b="b" l="l" r="r" t="t"/>
              <a:pathLst>
                <a:path extrusionOk="0" h="77630" w="69402">
                  <a:moveTo>
                    <a:pt x="68304" y="37339"/>
                  </a:moveTo>
                  <a:cubicBezTo>
                    <a:pt x="66970" y="32196"/>
                    <a:pt x="65541" y="28005"/>
                    <a:pt x="63255" y="22861"/>
                  </a:cubicBezTo>
                  <a:cubicBezTo>
                    <a:pt x="62208" y="20480"/>
                    <a:pt x="61065" y="18099"/>
                    <a:pt x="59922" y="15717"/>
                  </a:cubicBezTo>
                  <a:cubicBezTo>
                    <a:pt x="57921" y="12003"/>
                    <a:pt x="55159" y="8955"/>
                    <a:pt x="51635" y="6669"/>
                  </a:cubicBezTo>
                  <a:cubicBezTo>
                    <a:pt x="48492" y="3811"/>
                    <a:pt x="44872" y="1906"/>
                    <a:pt x="40681" y="954"/>
                  </a:cubicBezTo>
                  <a:cubicBezTo>
                    <a:pt x="33537" y="-666"/>
                    <a:pt x="26584" y="-285"/>
                    <a:pt x="19726" y="2573"/>
                  </a:cubicBezTo>
                  <a:cubicBezTo>
                    <a:pt x="13535" y="5145"/>
                    <a:pt x="7629" y="9621"/>
                    <a:pt x="4391" y="15717"/>
                  </a:cubicBezTo>
                  <a:cubicBezTo>
                    <a:pt x="390" y="23242"/>
                    <a:pt x="-1324" y="32100"/>
                    <a:pt x="1152" y="40482"/>
                  </a:cubicBezTo>
                  <a:cubicBezTo>
                    <a:pt x="3343" y="48007"/>
                    <a:pt x="6201" y="55056"/>
                    <a:pt x="9820" y="62009"/>
                  </a:cubicBezTo>
                  <a:cubicBezTo>
                    <a:pt x="13249" y="68581"/>
                    <a:pt x="21727" y="75058"/>
                    <a:pt x="28965" y="76677"/>
                  </a:cubicBezTo>
                  <a:cubicBezTo>
                    <a:pt x="36109" y="78297"/>
                    <a:pt x="42967" y="77916"/>
                    <a:pt x="49825" y="75058"/>
                  </a:cubicBezTo>
                  <a:cubicBezTo>
                    <a:pt x="55921" y="72486"/>
                    <a:pt x="61922" y="68010"/>
                    <a:pt x="65161" y="62009"/>
                  </a:cubicBezTo>
                  <a:cubicBezTo>
                    <a:pt x="69256" y="54294"/>
                    <a:pt x="70494" y="45912"/>
                    <a:pt x="68399" y="37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4" name="Google Shape;5954;p45"/>
            <p:cNvSpPr/>
            <p:nvPr/>
          </p:nvSpPr>
          <p:spPr>
            <a:xfrm>
              <a:off x="4754651" y="3972675"/>
              <a:ext cx="94314" cy="81639"/>
            </a:xfrm>
            <a:custGeom>
              <a:rect b="b" l="l" r="r" t="t"/>
              <a:pathLst>
                <a:path extrusionOk="0" h="81639" w="94314">
                  <a:moveTo>
                    <a:pt x="84998" y="26564"/>
                  </a:moveTo>
                  <a:cubicBezTo>
                    <a:pt x="78616" y="21040"/>
                    <a:pt x="72234" y="15801"/>
                    <a:pt x="64615" y="12086"/>
                  </a:cubicBezTo>
                  <a:cubicBezTo>
                    <a:pt x="58900" y="9229"/>
                    <a:pt x="52899" y="6848"/>
                    <a:pt x="46993" y="4181"/>
                  </a:cubicBezTo>
                  <a:cubicBezTo>
                    <a:pt x="39088" y="656"/>
                    <a:pt x="31658" y="-1344"/>
                    <a:pt x="22990" y="1037"/>
                  </a:cubicBezTo>
                  <a:cubicBezTo>
                    <a:pt x="15751" y="3038"/>
                    <a:pt x="7941" y="8657"/>
                    <a:pt x="4321" y="15420"/>
                  </a:cubicBezTo>
                  <a:cubicBezTo>
                    <a:pt x="511" y="22659"/>
                    <a:pt x="-1394" y="31422"/>
                    <a:pt x="1178" y="39423"/>
                  </a:cubicBezTo>
                  <a:cubicBezTo>
                    <a:pt x="3845" y="47615"/>
                    <a:pt x="8608" y="52949"/>
                    <a:pt x="15561" y="58092"/>
                  </a:cubicBezTo>
                  <a:cubicBezTo>
                    <a:pt x="20704" y="61902"/>
                    <a:pt x="25752" y="65998"/>
                    <a:pt x="31086" y="69617"/>
                  </a:cubicBezTo>
                  <a:cubicBezTo>
                    <a:pt x="38135" y="74380"/>
                    <a:pt x="45850" y="77428"/>
                    <a:pt x="53851" y="80285"/>
                  </a:cubicBezTo>
                  <a:cubicBezTo>
                    <a:pt x="66615" y="84857"/>
                    <a:pt x="83855" y="77333"/>
                    <a:pt x="90142" y="65522"/>
                  </a:cubicBezTo>
                  <a:cubicBezTo>
                    <a:pt x="96523" y="53520"/>
                    <a:pt x="96142" y="36089"/>
                    <a:pt x="85093" y="265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5" name="Google Shape;5955;p45"/>
            <p:cNvSpPr/>
            <p:nvPr/>
          </p:nvSpPr>
          <p:spPr>
            <a:xfrm>
              <a:off x="4892965" y="4063604"/>
              <a:ext cx="71849" cy="69580"/>
            </a:xfrm>
            <a:custGeom>
              <a:rect b="b" l="l" r="r" t="t"/>
              <a:pathLst>
                <a:path extrusionOk="0" h="69580" w="71849">
                  <a:moveTo>
                    <a:pt x="70890" y="30790"/>
                  </a:moveTo>
                  <a:cubicBezTo>
                    <a:pt x="69461" y="25646"/>
                    <a:pt x="66794" y="21074"/>
                    <a:pt x="62984" y="17264"/>
                  </a:cubicBezTo>
                  <a:cubicBezTo>
                    <a:pt x="61651" y="15740"/>
                    <a:pt x="60412" y="14026"/>
                    <a:pt x="58888" y="12597"/>
                  </a:cubicBezTo>
                  <a:cubicBezTo>
                    <a:pt x="56507" y="10216"/>
                    <a:pt x="53459" y="8311"/>
                    <a:pt x="50602" y="6310"/>
                  </a:cubicBezTo>
                  <a:cubicBezTo>
                    <a:pt x="49744" y="5644"/>
                    <a:pt x="48792" y="5072"/>
                    <a:pt x="47935" y="4405"/>
                  </a:cubicBezTo>
                  <a:cubicBezTo>
                    <a:pt x="44315" y="2119"/>
                    <a:pt x="40315" y="786"/>
                    <a:pt x="36124" y="595"/>
                  </a:cubicBezTo>
                  <a:cubicBezTo>
                    <a:pt x="31933" y="-357"/>
                    <a:pt x="27646" y="-167"/>
                    <a:pt x="23455" y="1167"/>
                  </a:cubicBezTo>
                  <a:cubicBezTo>
                    <a:pt x="20884" y="2215"/>
                    <a:pt x="18407" y="3262"/>
                    <a:pt x="15835" y="4405"/>
                  </a:cubicBezTo>
                  <a:cubicBezTo>
                    <a:pt x="12121" y="6406"/>
                    <a:pt x="9168" y="9168"/>
                    <a:pt x="6882" y="12597"/>
                  </a:cubicBezTo>
                  <a:cubicBezTo>
                    <a:pt x="4882" y="14597"/>
                    <a:pt x="3548" y="16883"/>
                    <a:pt x="2786" y="19645"/>
                  </a:cubicBezTo>
                  <a:cubicBezTo>
                    <a:pt x="786" y="23455"/>
                    <a:pt x="-167" y="27551"/>
                    <a:pt x="24" y="31933"/>
                  </a:cubicBezTo>
                  <a:cubicBezTo>
                    <a:pt x="405" y="34790"/>
                    <a:pt x="786" y="37552"/>
                    <a:pt x="1167" y="40410"/>
                  </a:cubicBezTo>
                  <a:cubicBezTo>
                    <a:pt x="2691" y="45839"/>
                    <a:pt x="5453" y="50506"/>
                    <a:pt x="9358" y="54412"/>
                  </a:cubicBezTo>
                  <a:cubicBezTo>
                    <a:pt x="12787" y="57079"/>
                    <a:pt x="16597" y="60889"/>
                    <a:pt x="20122" y="62794"/>
                  </a:cubicBezTo>
                  <a:cubicBezTo>
                    <a:pt x="21932" y="63746"/>
                    <a:pt x="23932" y="64508"/>
                    <a:pt x="25837" y="65365"/>
                  </a:cubicBezTo>
                  <a:cubicBezTo>
                    <a:pt x="29361" y="67556"/>
                    <a:pt x="33171" y="68794"/>
                    <a:pt x="37171" y="68985"/>
                  </a:cubicBezTo>
                  <a:cubicBezTo>
                    <a:pt x="41267" y="69937"/>
                    <a:pt x="45268" y="69747"/>
                    <a:pt x="49363" y="68413"/>
                  </a:cubicBezTo>
                  <a:cubicBezTo>
                    <a:pt x="51840" y="67366"/>
                    <a:pt x="54221" y="66318"/>
                    <a:pt x="56698" y="65365"/>
                  </a:cubicBezTo>
                  <a:cubicBezTo>
                    <a:pt x="60222" y="63460"/>
                    <a:pt x="63079" y="60793"/>
                    <a:pt x="65270" y="57460"/>
                  </a:cubicBezTo>
                  <a:cubicBezTo>
                    <a:pt x="67175" y="55555"/>
                    <a:pt x="68509" y="53269"/>
                    <a:pt x="69175" y="50697"/>
                  </a:cubicBezTo>
                  <a:cubicBezTo>
                    <a:pt x="71080" y="47077"/>
                    <a:pt x="71938" y="43077"/>
                    <a:pt x="71842" y="38886"/>
                  </a:cubicBezTo>
                  <a:cubicBezTo>
                    <a:pt x="71461" y="36219"/>
                    <a:pt x="71080" y="33457"/>
                    <a:pt x="70795" y="307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6" name="Google Shape;5956;p45"/>
            <p:cNvSpPr/>
            <p:nvPr/>
          </p:nvSpPr>
          <p:spPr>
            <a:xfrm>
              <a:off x="4815362" y="4089677"/>
              <a:ext cx="68482" cy="66203"/>
            </a:xfrm>
            <a:custGeom>
              <a:rect b="b" l="l" r="r" t="t"/>
              <a:pathLst>
                <a:path extrusionOk="0" h="66203" w="68482">
                  <a:moveTo>
                    <a:pt x="67341" y="28625"/>
                  </a:moveTo>
                  <a:cubicBezTo>
                    <a:pt x="66388" y="26244"/>
                    <a:pt x="65340" y="23958"/>
                    <a:pt x="64388" y="21576"/>
                  </a:cubicBezTo>
                  <a:cubicBezTo>
                    <a:pt x="61721" y="17100"/>
                    <a:pt x="58197" y="13575"/>
                    <a:pt x="53815" y="11004"/>
                  </a:cubicBezTo>
                  <a:lnTo>
                    <a:pt x="44290" y="4050"/>
                  </a:lnTo>
                  <a:cubicBezTo>
                    <a:pt x="40956" y="1860"/>
                    <a:pt x="37242" y="717"/>
                    <a:pt x="33336" y="526"/>
                  </a:cubicBezTo>
                  <a:cubicBezTo>
                    <a:pt x="29431" y="-331"/>
                    <a:pt x="25526" y="-141"/>
                    <a:pt x="21621" y="1098"/>
                  </a:cubicBezTo>
                  <a:cubicBezTo>
                    <a:pt x="17811" y="2050"/>
                    <a:pt x="14477" y="3765"/>
                    <a:pt x="11620" y="6336"/>
                  </a:cubicBezTo>
                  <a:cubicBezTo>
                    <a:pt x="8381" y="8432"/>
                    <a:pt x="5904" y="11194"/>
                    <a:pt x="4095" y="14623"/>
                  </a:cubicBezTo>
                  <a:cubicBezTo>
                    <a:pt x="475" y="21481"/>
                    <a:pt x="-1335" y="29673"/>
                    <a:pt x="1142" y="37293"/>
                  </a:cubicBezTo>
                  <a:cubicBezTo>
                    <a:pt x="2095" y="39674"/>
                    <a:pt x="3142" y="41960"/>
                    <a:pt x="4095" y="44341"/>
                  </a:cubicBezTo>
                  <a:cubicBezTo>
                    <a:pt x="6667" y="48723"/>
                    <a:pt x="10191" y="52247"/>
                    <a:pt x="14668" y="54914"/>
                  </a:cubicBezTo>
                  <a:cubicBezTo>
                    <a:pt x="17811" y="57295"/>
                    <a:pt x="20859" y="59676"/>
                    <a:pt x="24002" y="62153"/>
                  </a:cubicBezTo>
                  <a:cubicBezTo>
                    <a:pt x="27431" y="64344"/>
                    <a:pt x="31051" y="65487"/>
                    <a:pt x="34956" y="65677"/>
                  </a:cubicBezTo>
                  <a:cubicBezTo>
                    <a:pt x="38861" y="66534"/>
                    <a:pt x="42766" y="66344"/>
                    <a:pt x="46767" y="65106"/>
                  </a:cubicBezTo>
                  <a:cubicBezTo>
                    <a:pt x="50577" y="64153"/>
                    <a:pt x="53911" y="62439"/>
                    <a:pt x="56768" y="59772"/>
                  </a:cubicBezTo>
                  <a:cubicBezTo>
                    <a:pt x="60006" y="57676"/>
                    <a:pt x="62483" y="54914"/>
                    <a:pt x="64388" y="51485"/>
                  </a:cubicBezTo>
                  <a:cubicBezTo>
                    <a:pt x="68007" y="44627"/>
                    <a:pt x="69817" y="36340"/>
                    <a:pt x="67341" y="2872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7" name="Google Shape;5957;p45"/>
            <p:cNvSpPr/>
            <p:nvPr/>
          </p:nvSpPr>
          <p:spPr>
            <a:xfrm>
              <a:off x="5005514" y="4227570"/>
              <a:ext cx="72736" cy="81690"/>
            </a:xfrm>
            <a:custGeom>
              <a:rect b="b" l="l" r="r" t="t"/>
              <a:pathLst>
                <a:path extrusionOk="0" h="81690" w="72736">
                  <a:moveTo>
                    <a:pt x="68640" y="35987"/>
                  </a:moveTo>
                  <a:cubicBezTo>
                    <a:pt x="65307" y="28558"/>
                    <a:pt x="60830" y="21890"/>
                    <a:pt x="56448" y="15032"/>
                  </a:cubicBezTo>
                  <a:cubicBezTo>
                    <a:pt x="52162" y="8460"/>
                    <a:pt x="45971" y="3126"/>
                    <a:pt x="38256" y="1031"/>
                  </a:cubicBezTo>
                  <a:cubicBezTo>
                    <a:pt x="30921" y="-970"/>
                    <a:pt x="21301" y="-112"/>
                    <a:pt x="14824" y="4079"/>
                  </a:cubicBezTo>
                  <a:cubicBezTo>
                    <a:pt x="441" y="13318"/>
                    <a:pt x="-4035" y="30653"/>
                    <a:pt x="3870" y="45703"/>
                  </a:cubicBezTo>
                  <a:cubicBezTo>
                    <a:pt x="7680" y="52942"/>
                    <a:pt x="11204" y="60086"/>
                    <a:pt x="16062" y="66658"/>
                  </a:cubicBezTo>
                  <a:cubicBezTo>
                    <a:pt x="20920" y="73230"/>
                    <a:pt x="26064" y="78374"/>
                    <a:pt x="34255" y="80660"/>
                  </a:cubicBezTo>
                  <a:cubicBezTo>
                    <a:pt x="41589" y="82660"/>
                    <a:pt x="51210" y="81803"/>
                    <a:pt x="57686" y="77612"/>
                  </a:cubicBezTo>
                  <a:cubicBezTo>
                    <a:pt x="64164" y="73421"/>
                    <a:pt x="69878" y="67134"/>
                    <a:pt x="71688" y="59419"/>
                  </a:cubicBezTo>
                  <a:cubicBezTo>
                    <a:pt x="72069" y="56752"/>
                    <a:pt x="72450" y="53990"/>
                    <a:pt x="72736" y="51323"/>
                  </a:cubicBezTo>
                  <a:cubicBezTo>
                    <a:pt x="72736" y="45798"/>
                    <a:pt x="71307" y="40750"/>
                    <a:pt x="68545" y="359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8" name="Google Shape;5958;p45"/>
            <p:cNvSpPr/>
            <p:nvPr/>
          </p:nvSpPr>
          <p:spPr>
            <a:xfrm>
              <a:off x="5001507" y="4395366"/>
              <a:ext cx="53950" cy="70228"/>
            </a:xfrm>
            <a:custGeom>
              <a:rect b="b" l="l" r="r" t="t"/>
              <a:pathLst>
                <a:path extrusionOk="0" h="70228" w="53950">
                  <a:moveTo>
                    <a:pt x="53788" y="38213"/>
                  </a:moveTo>
                  <a:cubicBezTo>
                    <a:pt x="53502" y="33831"/>
                    <a:pt x="52645" y="29450"/>
                    <a:pt x="52074" y="25164"/>
                  </a:cubicBezTo>
                  <a:cubicBezTo>
                    <a:pt x="51216" y="18210"/>
                    <a:pt x="49883" y="12495"/>
                    <a:pt x="44739" y="7352"/>
                  </a:cubicBezTo>
                  <a:cubicBezTo>
                    <a:pt x="40358" y="2970"/>
                    <a:pt x="33214" y="-268"/>
                    <a:pt x="26928" y="18"/>
                  </a:cubicBezTo>
                  <a:cubicBezTo>
                    <a:pt x="20451" y="303"/>
                    <a:pt x="13688" y="2494"/>
                    <a:pt x="9116" y="7352"/>
                  </a:cubicBezTo>
                  <a:cubicBezTo>
                    <a:pt x="4258" y="12591"/>
                    <a:pt x="2639" y="18115"/>
                    <a:pt x="1782" y="25164"/>
                  </a:cubicBezTo>
                  <a:cubicBezTo>
                    <a:pt x="1210" y="29450"/>
                    <a:pt x="353" y="33831"/>
                    <a:pt x="67" y="38213"/>
                  </a:cubicBezTo>
                  <a:cubicBezTo>
                    <a:pt x="-600" y="48500"/>
                    <a:pt x="3782" y="55739"/>
                    <a:pt x="10068" y="63264"/>
                  </a:cubicBezTo>
                  <a:cubicBezTo>
                    <a:pt x="17879" y="72598"/>
                    <a:pt x="36071" y="72503"/>
                    <a:pt x="43882" y="63264"/>
                  </a:cubicBezTo>
                  <a:cubicBezTo>
                    <a:pt x="50169" y="55739"/>
                    <a:pt x="54550" y="48500"/>
                    <a:pt x="53883" y="382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59" name="Google Shape;5959;p45"/>
            <p:cNvSpPr/>
            <p:nvPr/>
          </p:nvSpPr>
          <p:spPr>
            <a:xfrm>
              <a:off x="4875054" y="4490129"/>
              <a:ext cx="67751" cy="70110"/>
            </a:xfrm>
            <a:custGeom>
              <a:rect b="b" l="l" r="r" t="t"/>
              <a:pathLst>
                <a:path extrusionOk="0" h="70110" w="67751">
                  <a:moveTo>
                    <a:pt x="59750" y="7934"/>
                  </a:moveTo>
                  <a:cubicBezTo>
                    <a:pt x="54607" y="3171"/>
                    <a:pt x="47748" y="-353"/>
                    <a:pt x="40605" y="28"/>
                  </a:cubicBezTo>
                  <a:cubicBezTo>
                    <a:pt x="33651" y="314"/>
                    <a:pt x="26222" y="2600"/>
                    <a:pt x="21364" y="7934"/>
                  </a:cubicBezTo>
                  <a:cubicBezTo>
                    <a:pt x="14982" y="15078"/>
                    <a:pt x="8982" y="22317"/>
                    <a:pt x="3648" y="30318"/>
                  </a:cubicBezTo>
                  <a:cubicBezTo>
                    <a:pt x="123" y="35652"/>
                    <a:pt x="-1019" y="44796"/>
                    <a:pt x="981" y="50796"/>
                  </a:cubicBezTo>
                  <a:cubicBezTo>
                    <a:pt x="2790" y="56416"/>
                    <a:pt x="5839" y="60988"/>
                    <a:pt x="10506" y="64608"/>
                  </a:cubicBezTo>
                  <a:cubicBezTo>
                    <a:pt x="21079" y="72704"/>
                    <a:pt x="35842" y="71751"/>
                    <a:pt x="45463" y="62512"/>
                  </a:cubicBezTo>
                  <a:cubicBezTo>
                    <a:pt x="48034" y="60036"/>
                    <a:pt x="50797" y="57654"/>
                    <a:pt x="53082" y="54797"/>
                  </a:cubicBezTo>
                  <a:cubicBezTo>
                    <a:pt x="55368" y="51939"/>
                    <a:pt x="57559" y="49082"/>
                    <a:pt x="59845" y="46224"/>
                  </a:cubicBezTo>
                  <a:cubicBezTo>
                    <a:pt x="64513" y="40319"/>
                    <a:pt x="67751" y="34794"/>
                    <a:pt x="67751" y="27079"/>
                  </a:cubicBezTo>
                  <a:cubicBezTo>
                    <a:pt x="67751" y="20412"/>
                    <a:pt x="64798" y="12506"/>
                    <a:pt x="59845" y="78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960" name="Google Shape;5960;p45"/>
          <p:cNvGrpSpPr/>
          <p:nvPr/>
        </p:nvGrpSpPr>
        <p:grpSpPr>
          <a:xfrm>
            <a:off x="7298502" y="2707313"/>
            <a:ext cx="808737" cy="1823022"/>
            <a:chOff x="4616274" y="1091581"/>
            <a:chExt cx="1081632" cy="2438174"/>
          </a:xfrm>
        </p:grpSpPr>
        <p:sp>
          <p:nvSpPr>
            <p:cNvPr id="5961" name="Google Shape;5961;p45"/>
            <p:cNvSpPr/>
            <p:nvPr/>
          </p:nvSpPr>
          <p:spPr>
            <a:xfrm>
              <a:off x="4819670" y="1673715"/>
              <a:ext cx="670549" cy="1669403"/>
            </a:xfrm>
            <a:custGeom>
              <a:rect b="b" l="l" r="r" t="t"/>
              <a:pathLst>
                <a:path extrusionOk="0" h="1071848" w="430529">
                  <a:moveTo>
                    <a:pt x="430530" y="1071848"/>
                  </a:moveTo>
                  <a:lnTo>
                    <a:pt x="0" y="1071848"/>
                  </a:lnTo>
                  <a:lnTo>
                    <a:pt x="1333" y="1003173"/>
                  </a:lnTo>
                  <a:lnTo>
                    <a:pt x="24765" y="302228"/>
                  </a:lnTo>
                  <a:lnTo>
                    <a:pt x="28670" y="89630"/>
                  </a:lnTo>
                  <a:lnTo>
                    <a:pt x="321373" y="21622"/>
                  </a:lnTo>
                  <a:lnTo>
                    <a:pt x="335471" y="18383"/>
                  </a:lnTo>
                  <a:lnTo>
                    <a:pt x="396526" y="4191"/>
                  </a:lnTo>
                  <a:lnTo>
                    <a:pt x="414528" y="0"/>
                  </a:lnTo>
                  <a:lnTo>
                    <a:pt x="415004" y="12001"/>
                  </a:lnTo>
                  <a:lnTo>
                    <a:pt x="423958" y="214979"/>
                  </a:lnTo>
                  <a:lnTo>
                    <a:pt x="430530" y="10718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2" name="Google Shape;5962;p45"/>
            <p:cNvSpPr/>
            <p:nvPr/>
          </p:nvSpPr>
          <p:spPr>
            <a:xfrm>
              <a:off x="4863955" y="1639226"/>
              <a:ext cx="601712" cy="198549"/>
            </a:xfrm>
            <a:custGeom>
              <a:rect b="b" l="l" r="r" t="t"/>
              <a:pathLst>
                <a:path extrusionOk="0" h="127479" w="386332">
                  <a:moveTo>
                    <a:pt x="386095" y="22144"/>
                  </a:moveTo>
                  <a:cubicBezTo>
                    <a:pt x="391334" y="49672"/>
                    <a:pt x="309228" y="77580"/>
                    <a:pt x="202644" y="102345"/>
                  </a:cubicBezTo>
                  <a:cubicBezTo>
                    <a:pt x="96154" y="127110"/>
                    <a:pt x="5476" y="139302"/>
                    <a:pt x="237" y="111775"/>
                  </a:cubicBezTo>
                  <a:cubicBezTo>
                    <a:pt x="-5001" y="84247"/>
                    <a:pt x="77104" y="41956"/>
                    <a:pt x="183689" y="17191"/>
                  </a:cubicBezTo>
                  <a:cubicBezTo>
                    <a:pt x="290178" y="-7574"/>
                    <a:pt x="380857" y="-5288"/>
                    <a:pt x="386095" y="22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3" name="Google Shape;5963;p45"/>
            <p:cNvSpPr/>
            <p:nvPr/>
          </p:nvSpPr>
          <p:spPr>
            <a:xfrm>
              <a:off x="4991408" y="1679157"/>
              <a:ext cx="345031" cy="113853"/>
            </a:xfrm>
            <a:custGeom>
              <a:rect b="b" l="l" r="r" t="t"/>
              <a:pathLst>
                <a:path extrusionOk="0" h="73100" w="221529">
                  <a:moveTo>
                    <a:pt x="221398" y="12699"/>
                  </a:moveTo>
                  <a:cubicBezTo>
                    <a:pt x="224350" y="28511"/>
                    <a:pt x="177297" y="44513"/>
                    <a:pt x="116241" y="58705"/>
                  </a:cubicBezTo>
                  <a:cubicBezTo>
                    <a:pt x="55186" y="72897"/>
                    <a:pt x="3180" y="79851"/>
                    <a:pt x="132" y="64134"/>
                  </a:cubicBezTo>
                  <a:cubicBezTo>
                    <a:pt x="-2821" y="48323"/>
                    <a:pt x="44233" y="24034"/>
                    <a:pt x="105288" y="9842"/>
                  </a:cubicBezTo>
                  <a:cubicBezTo>
                    <a:pt x="166343" y="-4350"/>
                    <a:pt x="218349" y="-3017"/>
                    <a:pt x="221398" y="126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4" name="Google Shape;5964;p45"/>
            <p:cNvSpPr/>
            <p:nvPr/>
          </p:nvSpPr>
          <p:spPr>
            <a:xfrm>
              <a:off x="5124647" y="1428526"/>
              <a:ext cx="37730" cy="326968"/>
            </a:xfrm>
            <a:custGeom>
              <a:rect b="b" l="l" r="r" t="t"/>
              <a:pathLst>
                <a:path extrusionOk="0" h="209931" w="24225">
                  <a:moveTo>
                    <a:pt x="19267" y="104751"/>
                  </a:moveTo>
                  <a:cubicBezTo>
                    <a:pt x="19077" y="71699"/>
                    <a:pt x="19553" y="38552"/>
                    <a:pt x="18219" y="5501"/>
                  </a:cubicBezTo>
                  <a:cubicBezTo>
                    <a:pt x="17934" y="-1834"/>
                    <a:pt x="8123" y="-1834"/>
                    <a:pt x="7932" y="5501"/>
                  </a:cubicBezTo>
                  <a:cubicBezTo>
                    <a:pt x="7075" y="38552"/>
                    <a:pt x="7932" y="71699"/>
                    <a:pt x="8123" y="104751"/>
                  </a:cubicBezTo>
                  <a:cubicBezTo>
                    <a:pt x="8313" y="137803"/>
                    <a:pt x="-545" y="170950"/>
                    <a:pt x="27" y="204002"/>
                  </a:cubicBezTo>
                  <a:cubicBezTo>
                    <a:pt x="122" y="211907"/>
                    <a:pt x="24125" y="211907"/>
                    <a:pt x="24220" y="204002"/>
                  </a:cubicBezTo>
                  <a:cubicBezTo>
                    <a:pt x="24410" y="170950"/>
                    <a:pt x="19458" y="137803"/>
                    <a:pt x="19267" y="10475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5" name="Google Shape;5965;p45"/>
            <p:cNvSpPr/>
            <p:nvPr/>
          </p:nvSpPr>
          <p:spPr>
            <a:xfrm>
              <a:off x="4982991" y="1091581"/>
              <a:ext cx="307032" cy="595530"/>
            </a:xfrm>
            <a:custGeom>
              <a:rect b="b" l="l" r="r" t="t"/>
              <a:pathLst>
                <a:path extrusionOk="0" h="382363" w="197131">
                  <a:moveTo>
                    <a:pt x="12965" y="318230"/>
                  </a:moveTo>
                  <a:cubicBezTo>
                    <a:pt x="-6561" y="276130"/>
                    <a:pt x="-3037" y="223647"/>
                    <a:pt x="16871" y="181737"/>
                  </a:cubicBezTo>
                  <a:cubicBezTo>
                    <a:pt x="31444" y="151067"/>
                    <a:pt x="53732" y="125825"/>
                    <a:pt x="71639" y="97250"/>
                  </a:cubicBezTo>
                  <a:cubicBezTo>
                    <a:pt x="89451" y="68771"/>
                    <a:pt x="103167" y="34004"/>
                    <a:pt x="96881" y="0"/>
                  </a:cubicBezTo>
                  <a:cubicBezTo>
                    <a:pt x="179463" y="62008"/>
                    <a:pt x="217753" y="187547"/>
                    <a:pt x="186035" y="292227"/>
                  </a:cubicBezTo>
                  <a:cubicBezTo>
                    <a:pt x="174700" y="329565"/>
                    <a:pt x="148792" y="371570"/>
                    <a:pt x="111644" y="380810"/>
                  </a:cubicBezTo>
                  <a:cubicBezTo>
                    <a:pt x="73068" y="390430"/>
                    <a:pt x="29444" y="353663"/>
                    <a:pt x="12965" y="3181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6" name="Google Shape;5966;p45"/>
            <p:cNvSpPr/>
            <p:nvPr/>
          </p:nvSpPr>
          <p:spPr>
            <a:xfrm>
              <a:off x="5027537" y="1266044"/>
              <a:ext cx="227803" cy="392124"/>
            </a:xfrm>
            <a:custGeom>
              <a:rect b="b" l="l" r="r" t="t"/>
              <a:pathLst>
                <a:path extrusionOk="0" h="251765" w="146262">
                  <a:moveTo>
                    <a:pt x="10178" y="214503"/>
                  </a:moveTo>
                  <a:cubicBezTo>
                    <a:pt x="-1347" y="193643"/>
                    <a:pt x="-3252" y="166592"/>
                    <a:pt x="5321" y="144018"/>
                  </a:cubicBezTo>
                  <a:cubicBezTo>
                    <a:pt x="12179" y="125730"/>
                    <a:pt x="25133" y="111157"/>
                    <a:pt x="38373" y="97822"/>
                  </a:cubicBezTo>
                  <a:cubicBezTo>
                    <a:pt x="51612" y="84487"/>
                    <a:pt x="65709" y="71914"/>
                    <a:pt x="76186" y="55817"/>
                  </a:cubicBezTo>
                  <a:cubicBezTo>
                    <a:pt x="86664" y="39719"/>
                    <a:pt x="93141" y="19240"/>
                    <a:pt x="88950" y="0"/>
                  </a:cubicBezTo>
                  <a:cubicBezTo>
                    <a:pt x="115525" y="22860"/>
                    <a:pt x="134670" y="56007"/>
                    <a:pt x="142385" y="92202"/>
                  </a:cubicBezTo>
                  <a:cubicBezTo>
                    <a:pt x="150101" y="128397"/>
                    <a:pt x="146195" y="167545"/>
                    <a:pt x="131622" y="201073"/>
                  </a:cubicBezTo>
                  <a:cubicBezTo>
                    <a:pt x="125717" y="214693"/>
                    <a:pt x="117906" y="227552"/>
                    <a:pt x="107333" y="237077"/>
                  </a:cubicBezTo>
                  <a:cubicBezTo>
                    <a:pt x="76282" y="264890"/>
                    <a:pt x="30371" y="250888"/>
                    <a:pt x="10274" y="2145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7" name="Google Shape;5967;p45"/>
            <p:cNvSpPr/>
            <p:nvPr/>
          </p:nvSpPr>
          <p:spPr>
            <a:xfrm>
              <a:off x="5065108" y="1377455"/>
              <a:ext cx="145508" cy="257092"/>
            </a:xfrm>
            <a:custGeom>
              <a:rect b="b" l="l" r="r" t="t"/>
              <a:pathLst>
                <a:path extrusionOk="0" h="165067" w="93424">
                  <a:moveTo>
                    <a:pt x="629" y="126778"/>
                  </a:moveTo>
                  <a:cubicBezTo>
                    <a:pt x="-2419" y="106490"/>
                    <a:pt x="5868" y="85154"/>
                    <a:pt x="19870" y="71628"/>
                  </a:cubicBezTo>
                  <a:cubicBezTo>
                    <a:pt x="26442" y="65246"/>
                    <a:pt x="34157" y="60389"/>
                    <a:pt x="40920" y="54197"/>
                  </a:cubicBezTo>
                  <a:cubicBezTo>
                    <a:pt x="55684" y="40767"/>
                    <a:pt x="65590" y="20955"/>
                    <a:pt x="67971" y="0"/>
                  </a:cubicBezTo>
                  <a:cubicBezTo>
                    <a:pt x="85878" y="22289"/>
                    <a:pt x="93022" y="53054"/>
                    <a:pt x="93403" y="82868"/>
                  </a:cubicBezTo>
                  <a:cubicBezTo>
                    <a:pt x="93688" y="102203"/>
                    <a:pt x="91212" y="122206"/>
                    <a:pt x="82068" y="138684"/>
                  </a:cubicBezTo>
                  <a:cubicBezTo>
                    <a:pt x="61303" y="176213"/>
                    <a:pt x="7868" y="174974"/>
                    <a:pt x="534" y="12677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8" name="Google Shape;5968;p45"/>
            <p:cNvSpPr/>
            <p:nvPr/>
          </p:nvSpPr>
          <p:spPr>
            <a:xfrm>
              <a:off x="4858094" y="1688848"/>
              <a:ext cx="622187" cy="683065"/>
            </a:xfrm>
            <a:custGeom>
              <a:rect b="b" l="l" r="r" t="t"/>
              <a:pathLst>
                <a:path extrusionOk="0" h="438565" w="399478">
                  <a:moveTo>
                    <a:pt x="390335" y="2286"/>
                  </a:moveTo>
                  <a:cubicBezTo>
                    <a:pt x="388811" y="1429"/>
                    <a:pt x="387096" y="762"/>
                    <a:pt x="385572" y="0"/>
                  </a:cubicBezTo>
                  <a:cubicBezTo>
                    <a:pt x="383762" y="2667"/>
                    <a:pt x="381667" y="5239"/>
                    <a:pt x="379286" y="7525"/>
                  </a:cubicBezTo>
                  <a:cubicBezTo>
                    <a:pt x="335852" y="49339"/>
                    <a:pt x="281273" y="60293"/>
                    <a:pt x="227266" y="76486"/>
                  </a:cubicBezTo>
                  <a:cubicBezTo>
                    <a:pt x="170497" y="93631"/>
                    <a:pt x="112966" y="106204"/>
                    <a:pt x="54578" y="91154"/>
                  </a:cubicBezTo>
                  <a:cubicBezTo>
                    <a:pt x="44291" y="88487"/>
                    <a:pt x="35433" y="82296"/>
                    <a:pt x="28480" y="74104"/>
                  </a:cubicBezTo>
                  <a:lnTo>
                    <a:pt x="4000" y="79820"/>
                  </a:lnTo>
                  <a:lnTo>
                    <a:pt x="0" y="292417"/>
                  </a:lnTo>
                  <a:cubicBezTo>
                    <a:pt x="8572" y="290608"/>
                    <a:pt x="16669" y="286702"/>
                    <a:pt x="21336" y="281940"/>
                  </a:cubicBezTo>
                  <a:cubicBezTo>
                    <a:pt x="34195" y="268891"/>
                    <a:pt x="39814" y="249650"/>
                    <a:pt x="47435" y="232410"/>
                  </a:cubicBezTo>
                  <a:cubicBezTo>
                    <a:pt x="50768" y="224790"/>
                    <a:pt x="55626" y="216598"/>
                    <a:pt x="63246" y="215646"/>
                  </a:cubicBezTo>
                  <a:cubicBezTo>
                    <a:pt x="70485" y="214693"/>
                    <a:pt x="76962" y="221075"/>
                    <a:pt x="80677" y="227933"/>
                  </a:cubicBezTo>
                  <a:cubicBezTo>
                    <a:pt x="96679" y="256794"/>
                    <a:pt x="86773" y="301180"/>
                    <a:pt x="111538" y="320992"/>
                  </a:cubicBezTo>
                  <a:cubicBezTo>
                    <a:pt x="124111" y="331089"/>
                    <a:pt x="142113" y="329946"/>
                    <a:pt x="155257" y="320897"/>
                  </a:cubicBezTo>
                  <a:cubicBezTo>
                    <a:pt x="168402" y="311848"/>
                    <a:pt x="176784" y="295942"/>
                    <a:pt x="180404" y="279368"/>
                  </a:cubicBezTo>
                  <a:cubicBezTo>
                    <a:pt x="185833" y="254889"/>
                    <a:pt x="182118" y="227933"/>
                    <a:pt x="192310" y="205359"/>
                  </a:cubicBezTo>
                  <a:cubicBezTo>
                    <a:pt x="194596" y="200216"/>
                    <a:pt x="197834" y="195358"/>
                    <a:pt x="202406" y="192786"/>
                  </a:cubicBezTo>
                  <a:cubicBezTo>
                    <a:pt x="209645" y="188690"/>
                    <a:pt x="218980" y="191548"/>
                    <a:pt x="224980" y="197644"/>
                  </a:cubicBezTo>
                  <a:cubicBezTo>
                    <a:pt x="231077" y="203740"/>
                    <a:pt x="234410" y="212312"/>
                    <a:pt x="237077" y="220885"/>
                  </a:cubicBezTo>
                  <a:cubicBezTo>
                    <a:pt x="256508" y="284226"/>
                    <a:pt x="242030" y="358045"/>
                    <a:pt x="271272" y="416623"/>
                  </a:cubicBezTo>
                  <a:cubicBezTo>
                    <a:pt x="274796" y="423672"/>
                    <a:pt x="279082" y="430625"/>
                    <a:pt x="285369" y="434626"/>
                  </a:cubicBezTo>
                  <a:cubicBezTo>
                    <a:pt x="298609" y="443293"/>
                    <a:pt x="316039" y="436531"/>
                    <a:pt x="327755" y="425291"/>
                  </a:cubicBezTo>
                  <a:cubicBezTo>
                    <a:pt x="354616" y="399383"/>
                    <a:pt x="360521" y="355473"/>
                    <a:pt x="357188" y="316230"/>
                  </a:cubicBezTo>
                  <a:cubicBezTo>
                    <a:pt x="353758" y="276987"/>
                    <a:pt x="342995" y="238506"/>
                    <a:pt x="343662" y="199072"/>
                  </a:cubicBezTo>
                  <a:cubicBezTo>
                    <a:pt x="343757" y="192691"/>
                    <a:pt x="344233" y="186118"/>
                    <a:pt x="347091" y="180594"/>
                  </a:cubicBezTo>
                  <a:cubicBezTo>
                    <a:pt x="349948" y="175070"/>
                    <a:pt x="355759" y="170879"/>
                    <a:pt x="361379" y="172402"/>
                  </a:cubicBezTo>
                  <a:cubicBezTo>
                    <a:pt x="365474" y="173450"/>
                    <a:pt x="368522" y="177165"/>
                    <a:pt x="371380" y="180594"/>
                  </a:cubicBezTo>
                  <a:cubicBezTo>
                    <a:pt x="378619" y="189547"/>
                    <a:pt x="386144" y="198882"/>
                    <a:pt x="396049" y="203740"/>
                  </a:cubicBezTo>
                  <a:cubicBezTo>
                    <a:pt x="397097" y="204311"/>
                    <a:pt x="398240" y="204788"/>
                    <a:pt x="399479" y="205168"/>
                  </a:cubicBezTo>
                  <a:lnTo>
                    <a:pt x="390525" y="219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69" name="Google Shape;5969;p45"/>
            <p:cNvSpPr/>
            <p:nvPr/>
          </p:nvSpPr>
          <p:spPr>
            <a:xfrm>
              <a:off x="4807996" y="1661802"/>
              <a:ext cx="694134" cy="654083"/>
            </a:xfrm>
            <a:custGeom>
              <a:rect b="b" l="l" r="r" t="t"/>
              <a:pathLst>
                <a:path extrusionOk="0" h="419957" w="445672">
                  <a:moveTo>
                    <a:pt x="2065" y="252727"/>
                  </a:moveTo>
                  <a:cubicBezTo>
                    <a:pt x="256" y="261490"/>
                    <a:pt x="-1364" y="271015"/>
                    <a:pt x="1780" y="279302"/>
                  </a:cubicBezTo>
                  <a:cubicBezTo>
                    <a:pt x="7876" y="295209"/>
                    <a:pt x="28926" y="297400"/>
                    <a:pt x="42356" y="288446"/>
                  </a:cubicBezTo>
                  <a:cubicBezTo>
                    <a:pt x="72455" y="268348"/>
                    <a:pt x="70264" y="219961"/>
                    <a:pt x="86457" y="185481"/>
                  </a:cubicBezTo>
                  <a:cubicBezTo>
                    <a:pt x="90553" y="176813"/>
                    <a:pt x="97506" y="167955"/>
                    <a:pt x="106364" y="168526"/>
                  </a:cubicBezTo>
                  <a:cubicBezTo>
                    <a:pt x="118747" y="169288"/>
                    <a:pt x="123699" y="186338"/>
                    <a:pt x="125414" y="199959"/>
                  </a:cubicBezTo>
                  <a:cubicBezTo>
                    <a:pt x="127986" y="220247"/>
                    <a:pt x="130557" y="240535"/>
                    <a:pt x="133129" y="260824"/>
                  </a:cubicBezTo>
                  <a:cubicBezTo>
                    <a:pt x="135606" y="280445"/>
                    <a:pt x="140654" y="303781"/>
                    <a:pt x="157608" y="310354"/>
                  </a:cubicBezTo>
                  <a:cubicBezTo>
                    <a:pt x="176658" y="317783"/>
                    <a:pt x="196185" y="296638"/>
                    <a:pt x="200566" y="274825"/>
                  </a:cubicBezTo>
                  <a:cubicBezTo>
                    <a:pt x="204948" y="253013"/>
                    <a:pt x="200185" y="230248"/>
                    <a:pt x="201805" y="207960"/>
                  </a:cubicBezTo>
                  <a:cubicBezTo>
                    <a:pt x="203424" y="185671"/>
                    <a:pt x="215521" y="160811"/>
                    <a:pt x="235618" y="159097"/>
                  </a:cubicBezTo>
                  <a:cubicBezTo>
                    <a:pt x="254002" y="157573"/>
                    <a:pt x="268765" y="175861"/>
                    <a:pt x="276862" y="194149"/>
                  </a:cubicBezTo>
                  <a:cubicBezTo>
                    <a:pt x="302484" y="251584"/>
                    <a:pt x="294483" y="319879"/>
                    <a:pt x="307437" y="382363"/>
                  </a:cubicBezTo>
                  <a:cubicBezTo>
                    <a:pt x="310199" y="395602"/>
                    <a:pt x="314676" y="409890"/>
                    <a:pt x="325439" y="416557"/>
                  </a:cubicBezTo>
                  <a:cubicBezTo>
                    <a:pt x="339631" y="425416"/>
                    <a:pt x="358777" y="415891"/>
                    <a:pt x="367158" y="400365"/>
                  </a:cubicBezTo>
                  <a:cubicBezTo>
                    <a:pt x="375540" y="384839"/>
                    <a:pt x="375636" y="365599"/>
                    <a:pt x="373826" y="347692"/>
                  </a:cubicBezTo>
                  <a:cubicBezTo>
                    <a:pt x="367540" y="282445"/>
                    <a:pt x="340965" y="220342"/>
                    <a:pt x="340870" y="154810"/>
                  </a:cubicBezTo>
                  <a:cubicBezTo>
                    <a:pt x="340870" y="143952"/>
                    <a:pt x="341631" y="132712"/>
                    <a:pt x="346489" y="123283"/>
                  </a:cubicBezTo>
                  <a:cubicBezTo>
                    <a:pt x="351347" y="113853"/>
                    <a:pt x="361253" y="106900"/>
                    <a:pt x="370778" y="109186"/>
                  </a:cubicBezTo>
                  <a:cubicBezTo>
                    <a:pt x="376207" y="110519"/>
                    <a:pt x="380874" y="114520"/>
                    <a:pt x="384113" y="119473"/>
                  </a:cubicBezTo>
                  <a:cubicBezTo>
                    <a:pt x="392114" y="131379"/>
                    <a:pt x="392686" y="147190"/>
                    <a:pt x="396305" y="161478"/>
                  </a:cubicBezTo>
                  <a:cubicBezTo>
                    <a:pt x="399924" y="175765"/>
                    <a:pt x="409640" y="190910"/>
                    <a:pt x="423070" y="189958"/>
                  </a:cubicBezTo>
                  <a:cubicBezTo>
                    <a:pt x="440501" y="188624"/>
                    <a:pt x="446121" y="163478"/>
                    <a:pt x="445645" y="144238"/>
                  </a:cubicBezTo>
                  <a:cubicBezTo>
                    <a:pt x="445073" y="116520"/>
                    <a:pt x="441930" y="88802"/>
                    <a:pt x="436215" y="61751"/>
                  </a:cubicBezTo>
                  <a:cubicBezTo>
                    <a:pt x="432786" y="45559"/>
                    <a:pt x="429738" y="19460"/>
                    <a:pt x="422118" y="7744"/>
                  </a:cubicBezTo>
                  <a:cubicBezTo>
                    <a:pt x="406973" y="-15497"/>
                    <a:pt x="365254" y="19650"/>
                    <a:pt x="342584" y="33652"/>
                  </a:cubicBezTo>
                  <a:cubicBezTo>
                    <a:pt x="266289" y="80896"/>
                    <a:pt x="176087" y="100327"/>
                    <a:pt x="89314" y="88326"/>
                  </a:cubicBezTo>
                  <a:cubicBezTo>
                    <a:pt x="48452" y="82706"/>
                    <a:pt x="40261" y="67657"/>
                    <a:pt x="30069" y="109757"/>
                  </a:cubicBezTo>
                  <a:cubicBezTo>
                    <a:pt x="20163" y="151000"/>
                    <a:pt x="10543" y="211198"/>
                    <a:pt x="2161" y="25282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70" name="Google Shape;5970;p45"/>
            <p:cNvSpPr/>
            <p:nvPr/>
          </p:nvSpPr>
          <p:spPr>
            <a:xfrm>
              <a:off x="4896202" y="1814106"/>
              <a:ext cx="367095" cy="49985"/>
            </a:xfrm>
            <a:custGeom>
              <a:rect b="b" l="l" r="r" t="t"/>
              <a:pathLst>
                <a:path extrusionOk="0" h="32093" w="235695">
                  <a:moveTo>
                    <a:pt x="229564" y="350"/>
                  </a:moveTo>
                  <a:cubicBezTo>
                    <a:pt x="192988" y="11970"/>
                    <a:pt x="156412" y="19495"/>
                    <a:pt x="118217" y="19876"/>
                  </a:cubicBezTo>
                  <a:cubicBezTo>
                    <a:pt x="80403" y="20257"/>
                    <a:pt x="42874" y="14351"/>
                    <a:pt x="6584" y="2540"/>
                  </a:cubicBezTo>
                  <a:cubicBezTo>
                    <a:pt x="12" y="350"/>
                    <a:pt x="-2846" y="11684"/>
                    <a:pt x="3726" y="13875"/>
                  </a:cubicBezTo>
                  <a:cubicBezTo>
                    <a:pt x="40684" y="26448"/>
                    <a:pt x="79450" y="32544"/>
                    <a:pt x="118217" y="32068"/>
                  </a:cubicBezTo>
                  <a:cubicBezTo>
                    <a:pt x="156508" y="31592"/>
                    <a:pt x="196132" y="25400"/>
                    <a:pt x="232231" y="11017"/>
                  </a:cubicBezTo>
                  <a:cubicBezTo>
                    <a:pt x="238232" y="8636"/>
                    <a:pt x="235851" y="-1746"/>
                    <a:pt x="229564" y="254"/>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71" name="Google Shape;5971;p45"/>
            <p:cNvSpPr/>
            <p:nvPr/>
          </p:nvSpPr>
          <p:spPr>
            <a:xfrm>
              <a:off x="5308377" y="1713305"/>
              <a:ext cx="98788" cy="92729"/>
            </a:xfrm>
            <a:custGeom>
              <a:rect b="b" l="l" r="r" t="t"/>
              <a:pathLst>
                <a:path extrusionOk="0" h="59537" w="63427">
                  <a:moveTo>
                    <a:pt x="60944" y="775"/>
                  </a:moveTo>
                  <a:cubicBezTo>
                    <a:pt x="58372" y="-939"/>
                    <a:pt x="55705" y="394"/>
                    <a:pt x="53990" y="2776"/>
                  </a:cubicBezTo>
                  <a:cubicBezTo>
                    <a:pt x="47228" y="12682"/>
                    <a:pt x="39798" y="21921"/>
                    <a:pt x="31035" y="29731"/>
                  </a:cubicBezTo>
                  <a:cubicBezTo>
                    <a:pt x="22272" y="37637"/>
                    <a:pt x="12462" y="43257"/>
                    <a:pt x="2460" y="48972"/>
                  </a:cubicBezTo>
                  <a:cubicBezTo>
                    <a:pt x="-2588" y="51925"/>
                    <a:pt x="841" y="61259"/>
                    <a:pt x="6365" y="59259"/>
                  </a:cubicBezTo>
                  <a:cubicBezTo>
                    <a:pt x="17986" y="54973"/>
                    <a:pt x="28940" y="47067"/>
                    <a:pt x="38370" y="38494"/>
                  </a:cubicBezTo>
                  <a:cubicBezTo>
                    <a:pt x="47799" y="29922"/>
                    <a:pt x="56277" y="19825"/>
                    <a:pt x="62754" y="8395"/>
                  </a:cubicBezTo>
                  <a:cubicBezTo>
                    <a:pt x="64182" y="5824"/>
                    <a:pt x="63230" y="2204"/>
                    <a:pt x="60944" y="775"/>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72" name="Google Shape;5972;p45"/>
            <p:cNvSpPr/>
            <p:nvPr/>
          </p:nvSpPr>
          <p:spPr>
            <a:xfrm>
              <a:off x="4690304" y="3238836"/>
              <a:ext cx="935952" cy="290919"/>
            </a:xfrm>
            <a:custGeom>
              <a:rect b="b" l="l" r="r" t="t"/>
              <a:pathLst>
                <a:path extrusionOk="0" h="186786" w="600932">
                  <a:moveTo>
                    <a:pt x="600932" y="0"/>
                  </a:moveTo>
                  <a:lnTo>
                    <a:pt x="575310" y="143256"/>
                  </a:lnTo>
                  <a:cubicBezTo>
                    <a:pt x="572357" y="159830"/>
                    <a:pt x="560546" y="172212"/>
                    <a:pt x="546259" y="173736"/>
                  </a:cubicBezTo>
                  <a:cubicBezTo>
                    <a:pt x="461200" y="182499"/>
                    <a:pt x="376619" y="186881"/>
                    <a:pt x="292703" y="186785"/>
                  </a:cubicBezTo>
                  <a:cubicBezTo>
                    <a:pt x="213741" y="186690"/>
                    <a:pt x="135350" y="182594"/>
                    <a:pt x="57436" y="174308"/>
                  </a:cubicBezTo>
                  <a:cubicBezTo>
                    <a:pt x="56102" y="174212"/>
                    <a:pt x="54769" y="174117"/>
                    <a:pt x="53340" y="173926"/>
                  </a:cubicBezTo>
                  <a:cubicBezTo>
                    <a:pt x="38957" y="172402"/>
                    <a:pt x="27146" y="159830"/>
                    <a:pt x="24384" y="143161"/>
                  </a:cubicBezTo>
                  <a:lnTo>
                    <a:pt x="0" y="0"/>
                  </a:lnTo>
                  <a:lnTo>
                    <a:pt x="600932"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73" name="Google Shape;5973;p45"/>
            <p:cNvSpPr/>
            <p:nvPr/>
          </p:nvSpPr>
          <p:spPr>
            <a:xfrm>
              <a:off x="5146199" y="3238836"/>
              <a:ext cx="480215" cy="290919"/>
            </a:xfrm>
            <a:custGeom>
              <a:rect b="b" l="l" r="r" t="t"/>
              <a:pathLst>
                <a:path extrusionOk="0" h="186786" w="308324">
                  <a:moveTo>
                    <a:pt x="308229" y="0"/>
                  </a:moveTo>
                  <a:lnTo>
                    <a:pt x="282607" y="143256"/>
                  </a:lnTo>
                  <a:cubicBezTo>
                    <a:pt x="279654" y="159830"/>
                    <a:pt x="267843" y="172212"/>
                    <a:pt x="253556" y="173736"/>
                  </a:cubicBezTo>
                  <a:cubicBezTo>
                    <a:pt x="168497" y="182499"/>
                    <a:pt x="83916" y="186881"/>
                    <a:pt x="0" y="186785"/>
                  </a:cubicBezTo>
                  <a:cubicBezTo>
                    <a:pt x="10668" y="174022"/>
                    <a:pt x="20479" y="160401"/>
                    <a:pt x="29528" y="146209"/>
                  </a:cubicBezTo>
                  <a:cubicBezTo>
                    <a:pt x="57245" y="102394"/>
                    <a:pt x="77438" y="52388"/>
                    <a:pt x="90202" y="0"/>
                  </a:cubicBezTo>
                  <a:lnTo>
                    <a:pt x="308325" y="0"/>
                  </a:lnTo>
                  <a:close/>
                </a:path>
              </a:pathLst>
            </a:custGeom>
            <a:solidFill>
              <a:srgbClr val="AA5E21">
                <a:alpha val="18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74" name="Google Shape;5974;p45"/>
            <p:cNvSpPr/>
            <p:nvPr/>
          </p:nvSpPr>
          <p:spPr>
            <a:xfrm>
              <a:off x="4690156" y="3238836"/>
              <a:ext cx="217631" cy="271483"/>
            </a:xfrm>
            <a:custGeom>
              <a:rect b="b" l="l" r="r" t="t"/>
              <a:pathLst>
                <a:path extrusionOk="0" h="174307" w="139731">
                  <a:moveTo>
                    <a:pt x="139732" y="0"/>
                  </a:moveTo>
                  <a:cubicBezTo>
                    <a:pt x="131540" y="41148"/>
                    <a:pt x="117062" y="80582"/>
                    <a:pt x="99536" y="113252"/>
                  </a:cubicBezTo>
                  <a:cubicBezTo>
                    <a:pt x="87630" y="135446"/>
                    <a:pt x="73533" y="156115"/>
                    <a:pt x="57436" y="174308"/>
                  </a:cubicBezTo>
                  <a:cubicBezTo>
                    <a:pt x="56102" y="174212"/>
                    <a:pt x="54769" y="174117"/>
                    <a:pt x="53340" y="173926"/>
                  </a:cubicBezTo>
                  <a:cubicBezTo>
                    <a:pt x="38957" y="172402"/>
                    <a:pt x="27146" y="159830"/>
                    <a:pt x="24384" y="143161"/>
                  </a:cubicBezTo>
                  <a:lnTo>
                    <a:pt x="0" y="0"/>
                  </a:lnTo>
                  <a:lnTo>
                    <a:pt x="139637"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75" name="Google Shape;5975;p45"/>
            <p:cNvSpPr/>
            <p:nvPr/>
          </p:nvSpPr>
          <p:spPr>
            <a:xfrm>
              <a:off x="4616274" y="3169120"/>
              <a:ext cx="1081632" cy="132601"/>
            </a:xfrm>
            <a:custGeom>
              <a:rect b="b" l="l" r="r" t="t"/>
              <a:pathLst>
                <a:path extrusionOk="0" h="85137" w="694467">
                  <a:moveTo>
                    <a:pt x="694468" y="6946"/>
                  </a:moveTo>
                  <a:lnTo>
                    <a:pt x="694468" y="77241"/>
                  </a:lnTo>
                  <a:cubicBezTo>
                    <a:pt x="692277" y="85623"/>
                    <a:pt x="263461" y="89719"/>
                    <a:pt x="0" y="77241"/>
                  </a:cubicBezTo>
                  <a:lnTo>
                    <a:pt x="0" y="2470"/>
                  </a:lnTo>
                  <a:cubicBezTo>
                    <a:pt x="7620" y="2470"/>
                    <a:pt x="423196" y="-5436"/>
                    <a:pt x="694468" y="70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76" name="Google Shape;5976;p45"/>
            <p:cNvSpPr/>
            <p:nvPr/>
          </p:nvSpPr>
          <p:spPr>
            <a:xfrm>
              <a:off x="4616274" y="3238538"/>
              <a:ext cx="1081632" cy="63183"/>
            </a:xfrm>
            <a:custGeom>
              <a:rect b="b" l="l" r="r" t="t"/>
              <a:pathLst>
                <a:path extrusionOk="0" h="40567" w="694467">
                  <a:moveTo>
                    <a:pt x="694468" y="2000"/>
                  </a:moveTo>
                  <a:lnTo>
                    <a:pt x="694468" y="32671"/>
                  </a:lnTo>
                  <a:cubicBezTo>
                    <a:pt x="692277" y="41053"/>
                    <a:pt x="263461" y="45149"/>
                    <a:pt x="0" y="32671"/>
                  </a:cubicBezTo>
                  <a:lnTo>
                    <a:pt x="0" y="0"/>
                  </a:lnTo>
                  <a:cubicBezTo>
                    <a:pt x="114967" y="6001"/>
                    <a:pt x="472630" y="21908"/>
                    <a:pt x="694468" y="2000"/>
                  </a:cubicBezTo>
                  <a:close/>
                </a:path>
              </a:pathLst>
            </a:custGeom>
            <a:solidFill>
              <a:srgbClr val="AA5E2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80" name="Shape 5980"/>
        <p:cNvGrpSpPr/>
        <p:nvPr/>
      </p:nvGrpSpPr>
      <p:grpSpPr>
        <a:xfrm>
          <a:off x="0" y="0"/>
          <a:ext cx="0" cy="0"/>
          <a:chOff x="0" y="0"/>
          <a:chExt cx="0" cy="0"/>
        </a:xfrm>
      </p:grpSpPr>
      <p:sp>
        <p:nvSpPr>
          <p:cNvPr id="5981" name="Google Shape;5981;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5982" name="Google Shape;5982;p46"/>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0"/>
              </a:spcBef>
              <a:spcAft>
                <a:spcPts val="0"/>
              </a:spcAft>
              <a:buNone/>
            </a:pPr>
            <a:r>
              <a:rPr b="1" lang="en"/>
              <a:t>Illustrations:</a:t>
            </a:r>
            <a:endParaRPr b="1"/>
          </a:p>
          <a:p>
            <a:pPr indent="-317500" lvl="0" marL="457200" rtl="0" algn="l">
              <a:spcBef>
                <a:spcPts val="0"/>
              </a:spcBef>
              <a:spcAft>
                <a:spcPts val="0"/>
              </a:spcAft>
              <a:buSzPts val="1400"/>
              <a:buFont typeface="Figtree Light"/>
              <a:buChar char="●"/>
            </a:pPr>
            <a:r>
              <a:rPr lang="en" u="sng">
                <a:hlinkClick r:id="rId3"/>
              </a:rPr>
              <a:t>Flat illustration for corpus christi religious celebration</a:t>
            </a:r>
            <a:endParaRPr/>
          </a:p>
        </p:txBody>
      </p:sp>
      <p:grpSp>
        <p:nvGrpSpPr>
          <p:cNvPr id="5983" name="Google Shape;5983;p46"/>
          <p:cNvGrpSpPr/>
          <p:nvPr/>
        </p:nvGrpSpPr>
        <p:grpSpPr>
          <a:xfrm>
            <a:off x="1498403" y="2669874"/>
            <a:ext cx="782403" cy="1934123"/>
            <a:chOff x="-1798289" y="1905561"/>
            <a:chExt cx="869917" cy="2150459"/>
          </a:xfrm>
        </p:grpSpPr>
        <p:sp>
          <p:nvSpPr>
            <p:cNvPr id="5984" name="Google Shape;5984;p46"/>
            <p:cNvSpPr/>
            <p:nvPr/>
          </p:nvSpPr>
          <p:spPr>
            <a:xfrm>
              <a:off x="-1530217" y="2231352"/>
              <a:ext cx="344253" cy="1824668"/>
            </a:xfrm>
            <a:custGeom>
              <a:rect b="b" l="l" r="r" t="t"/>
              <a:pathLst>
                <a:path extrusionOk="0" h="1824668" w="344253">
                  <a:moveTo>
                    <a:pt x="190842" y="1824669"/>
                  </a:moveTo>
                  <a:cubicBezTo>
                    <a:pt x="190842" y="1824669"/>
                    <a:pt x="-257786" y="1235357"/>
                    <a:pt x="220655" y="365724"/>
                  </a:cubicBezTo>
                  <a:cubicBezTo>
                    <a:pt x="418299" y="-18895"/>
                    <a:pt x="319620" y="155"/>
                    <a:pt x="319620" y="155"/>
                  </a:cubicBezTo>
                </a:path>
              </a:pathLst>
            </a:custGeom>
            <a:noFill/>
            <a:ln cap="flat" cmpd="sng" w="16850">
              <a:solidFill>
                <a:srgbClr val="4F461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85" name="Google Shape;5985;p46"/>
            <p:cNvSpPr/>
            <p:nvPr/>
          </p:nvSpPr>
          <p:spPr>
            <a:xfrm>
              <a:off x="-1292862" y="1905561"/>
              <a:ext cx="200158" cy="418718"/>
            </a:xfrm>
            <a:custGeom>
              <a:rect b="b" l="l" r="r" t="t"/>
              <a:pathLst>
                <a:path extrusionOk="0" h="418718" w="200158">
                  <a:moveTo>
                    <a:pt x="99220" y="418719"/>
                  </a:moveTo>
                  <a:cubicBezTo>
                    <a:pt x="99220" y="418719"/>
                    <a:pt x="-85565" y="256508"/>
                    <a:pt x="49214" y="0"/>
                  </a:cubicBezTo>
                  <a:cubicBezTo>
                    <a:pt x="254382" y="93345"/>
                    <a:pt x="229427" y="314420"/>
                    <a:pt x="99220" y="41871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86" name="Google Shape;5986;p46"/>
            <p:cNvSpPr/>
            <p:nvPr/>
          </p:nvSpPr>
          <p:spPr>
            <a:xfrm>
              <a:off x="-1243649" y="1905561"/>
              <a:ext cx="79039" cy="418909"/>
            </a:xfrm>
            <a:custGeom>
              <a:rect b="b" l="l" r="r" t="t"/>
              <a:pathLst>
                <a:path extrusionOk="0" h="418909" w="79039">
                  <a:moveTo>
                    <a:pt x="0" y="0"/>
                  </a:moveTo>
                  <a:cubicBezTo>
                    <a:pt x="21622" y="29146"/>
                    <a:pt x="38100" y="62198"/>
                    <a:pt x="50387" y="96583"/>
                  </a:cubicBezTo>
                  <a:cubicBezTo>
                    <a:pt x="56864" y="113729"/>
                    <a:pt x="61532" y="131445"/>
                    <a:pt x="66199" y="149162"/>
                  </a:cubicBezTo>
                  <a:lnTo>
                    <a:pt x="71628" y="176117"/>
                  </a:lnTo>
                  <a:cubicBezTo>
                    <a:pt x="73343" y="185071"/>
                    <a:pt x="74295" y="194215"/>
                    <a:pt x="75628" y="203359"/>
                  </a:cubicBezTo>
                  <a:cubicBezTo>
                    <a:pt x="76962" y="212408"/>
                    <a:pt x="77534" y="221552"/>
                    <a:pt x="77915" y="230791"/>
                  </a:cubicBezTo>
                  <a:cubicBezTo>
                    <a:pt x="78200" y="239935"/>
                    <a:pt x="79343" y="249079"/>
                    <a:pt x="78962" y="258223"/>
                  </a:cubicBezTo>
                  <a:cubicBezTo>
                    <a:pt x="78391" y="276511"/>
                    <a:pt x="78391" y="294894"/>
                    <a:pt x="75628" y="312992"/>
                  </a:cubicBezTo>
                  <a:cubicBezTo>
                    <a:pt x="74295" y="322040"/>
                    <a:pt x="74009" y="331184"/>
                    <a:pt x="71818" y="340138"/>
                  </a:cubicBezTo>
                  <a:lnTo>
                    <a:pt x="66103" y="366903"/>
                  </a:lnTo>
                  <a:cubicBezTo>
                    <a:pt x="64389" y="375857"/>
                    <a:pt x="61341" y="384429"/>
                    <a:pt x="58579" y="393097"/>
                  </a:cubicBezTo>
                  <a:cubicBezTo>
                    <a:pt x="55816" y="401765"/>
                    <a:pt x="52864" y="410337"/>
                    <a:pt x="49911" y="418910"/>
                  </a:cubicBezTo>
                  <a:cubicBezTo>
                    <a:pt x="51149" y="409861"/>
                    <a:pt x="52578" y="400907"/>
                    <a:pt x="54102" y="392049"/>
                  </a:cubicBezTo>
                  <a:cubicBezTo>
                    <a:pt x="55436" y="383095"/>
                    <a:pt x="57531" y="374428"/>
                    <a:pt x="58007" y="365379"/>
                  </a:cubicBezTo>
                  <a:cubicBezTo>
                    <a:pt x="59912" y="347472"/>
                    <a:pt x="62293" y="329851"/>
                    <a:pt x="62579" y="311944"/>
                  </a:cubicBezTo>
                  <a:cubicBezTo>
                    <a:pt x="64675" y="276320"/>
                    <a:pt x="63055" y="240697"/>
                    <a:pt x="58960" y="205359"/>
                  </a:cubicBezTo>
                  <a:cubicBezTo>
                    <a:pt x="55245" y="170021"/>
                    <a:pt x="47720" y="135065"/>
                    <a:pt x="38005" y="100775"/>
                  </a:cubicBezTo>
                  <a:cubicBezTo>
                    <a:pt x="28003" y="66485"/>
                    <a:pt x="16002" y="32671"/>
                    <a:pt x="95" y="9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87" name="Google Shape;5987;p46"/>
            <p:cNvSpPr/>
            <p:nvPr/>
          </p:nvSpPr>
          <p:spPr>
            <a:xfrm>
              <a:off x="-1309562" y="2490267"/>
              <a:ext cx="381190" cy="170240"/>
            </a:xfrm>
            <a:custGeom>
              <a:rect b="b" l="l" r="r" t="t"/>
              <a:pathLst>
                <a:path extrusionOk="0" h="170240" w="381190">
                  <a:moveTo>
                    <a:pt x="0" y="106809"/>
                  </a:moveTo>
                  <a:cubicBezTo>
                    <a:pt x="0" y="106809"/>
                    <a:pt x="153638" y="-127030"/>
                    <a:pt x="381191" y="97284"/>
                  </a:cubicBezTo>
                  <a:cubicBezTo>
                    <a:pt x="220789" y="161959"/>
                    <a:pt x="165545" y="218156"/>
                    <a:pt x="0" y="1068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88" name="Google Shape;5988;p46"/>
            <p:cNvSpPr/>
            <p:nvPr/>
          </p:nvSpPr>
          <p:spPr>
            <a:xfrm>
              <a:off x="-1309657" y="2535735"/>
              <a:ext cx="323183" cy="61436"/>
            </a:xfrm>
            <a:custGeom>
              <a:rect b="b" l="l" r="r" t="t"/>
              <a:pathLst>
                <a:path extrusionOk="0" h="61436" w="323183">
                  <a:moveTo>
                    <a:pt x="95" y="61341"/>
                  </a:moveTo>
                  <a:cubicBezTo>
                    <a:pt x="21717" y="42958"/>
                    <a:pt x="47339" y="29242"/>
                    <a:pt x="74105" y="19241"/>
                  </a:cubicBezTo>
                  <a:cubicBezTo>
                    <a:pt x="80867" y="16859"/>
                    <a:pt x="87630" y="14288"/>
                    <a:pt x="94488" y="12383"/>
                  </a:cubicBezTo>
                  <a:lnTo>
                    <a:pt x="115348" y="6858"/>
                  </a:lnTo>
                  <a:cubicBezTo>
                    <a:pt x="129445" y="4191"/>
                    <a:pt x="143637" y="1715"/>
                    <a:pt x="158020" y="762"/>
                  </a:cubicBezTo>
                  <a:lnTo>
                    <a:pt x="168783" y="0"/>
                  </a:lnTo>
                  <a:lnTo>
                    <a:pt x="179546" y="0"/>
                  </a:lnTo>
                  <a:cubicBezTo>
                    <a:pt x="186785" y="286"/>
                    <a:pt x="193929" y="-286"/>
                    <a:pt x="201168" y="571"/>
                  </a:cubicBezTo>
                  <a:cubicBezTo>
                    <a:pt x="215455" y="2191"/>
                    <a:pt x="229838" y="3239"/>
                    <a:pt x="243745" y="7049"/>
                  </a:cubicBezTo>
                  <a:cubicBezTo>
                    <a:pt x="257937" y="9525"/>
                    <a:pt x="271367" y="14669"/>
                    <a:pt x="284797" y="19336"/>
                  </a:cubicBezTo>
                  <a:cubicBezTo>
                    <a:pt x="291560" y="21527"/>
                    <a:pt x="297847" y="24956"/>
                    <a:pt x="304324" y="28004"/>
                  </a:cubicBezTo>
                  <a:cubicBezTo>
                    <a:pt x="310706" y="31147"/>
                    <a:pt x="316992" y="34385"/>
                    <a:pt x="323183" y="37719"/>
                  </a:cubicBezTo>
                  <a:cubicBezTo>
                    <a:pt x="316230" y="36004"/>
                    <a:pt x="309467" y="34290"/>
                    <a:pt x="302705" y="32385"/>
                  </a:cubicBezTo>
                  <a:cubicBezTo>
                    <a:pt x="295942" y="30671"/>
                    <a:pt x="289370" y="28194"/>
                    <a:pt x="282416" y="27242"/>
                  </a:cubicBezTo>
                  <a:cubicBezTo>
                    <a:pt x="268700" y="24479"/>
                    <a:pt x="255270" y="21241"/>
                    <a:pt x="241459" y="20003"/>
                  </a:cubicBezTo>
                  <a:cubicBezTo>
                    <a:pt x="214217" y="16002"/>
                    <a:pt x="186595" y="15526"/>
                    <a:pt x="159258" y="17621"/>
                  </a:cubicBezTo>
                  <a:cubicBezTo>
                    <a:pt x="131921" y="19241"/>
                    <a:pt x="104775" y="24384"/>
                    <a:pt x="78105" y="31814"/>
                  </a:cubicBezTo>
                  <a:cubicBezTo>
                    <a:pt x="51530" y="39243"/>
                    <a:pt x="25336" y="48958"/>
                    <a:pt x="0" y="6143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89" name="Google Shape;5989;p46"/>
            <p:cNvSpPr/>
            <p:nvPr/>
          </p:nvSpPr>
          <p:spPr>
            <a:xfrm>
              <a:off x="-1479107" y="2943955"/>
              <a:ext cx="376046" cy="169798"/>
            </a:xfrm>
            <a:custGeom>
              <a:rect b="b" l="l" r="r" t="t"/>
              <a:pathLst>
                <a:path extrusionOk="0" h="169798" w="376046">
                  <a:moveTo>
                    <a:pt x="0" y="72983"/>
                  </a:moveTo>
                  <a:cubicBezTo>
                    <a:pt x="0" y="72983"/>
                    <a:pt x="195263" y="-127423"/>
                    <a:pt x="376047" y="135943"/>
                  </a:cubicBezTo>
                  <a:cubicBezTo>
                    <a:pt x="206216" y="168995"/>
                    <a:pt x="141351" y="213667"/>
                    <a:pt x="0" y="7298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0" name="Google Shape;5990;p46"/>
            <p:cNvSpPr/>
            <p:nvPr/>
          </p:nvSpPr>
          <p:spPr>
            <a:xfrm>
              <a:off x="-1479107" y="2985315"/>
              <a:ext cx="321849" cy="69722"/>
            </a:xfrm>
            <a:custGeom>
              <a:rect b="b" l="l" r="r" t="t"/>
              <a:pathLst>
                <a:path extrusionOk="0" h="69722" w="321849">
                  <a:moveTo>
                    <a:pt x="0" y="31623"/>
                  </a:moveTo>
                  <a:cubicBezTo>
                    <a:pt x="24765" y="17621"/>
                    <a:pt x="52483" y="9144"/>
                    <a:pt x="80677" y="4286"/>
                  </a:cubicBezTo>
                  <a:cubicBezTo>
                    <a:pt x="87725" y="3238"/>
                    <a:pt x="94869" y="2000"/>
                    <a:pt x="102013" y="1429"/>
                  </a:cubicBezTo>
                  <a:lnTo>
                    <a:pt x="123539" y="0"/>
                  </a:lnTo>
                  <a:cubicBezTo>
                    <a:pt x="137922" y="0"/>
                    <a:pt x="152305" y="286"/>
                    <a:pt x="166688" y="2095"/>
                  </a:cubicBezTo>
                  <a:lnTo>
                    <a:pt x="177451" y="3334"/>
                  </a:lnTo>
                  <a:lnTo>
                    <a:pt x="188024" y="5429"/>
                  </a:lnTo>
                  <a:cubicBezTo>
                    <a:pt x="195072" y="7048"/>
                    <a:pt x="202216" y="7810"/>
                    <a:pt x="209074" y="10001"/>
                  </a:cubicBezTo>
                  <a:cubicBezTo>
                    <a:pt x="222790" y="14288"/>
                    <a:pt x="236696" y="18097"/>
                    <a:pt x="249650" y="24384"/>
                  </a:cubicBezTo>
                  <a:cubicBezTo>
                    <a:pt x="263081" y="29527"/>
                    <a:pt x="275273" y="37147"/>
                    <a:pt x="287655" y="44291"/>
                  </a:cubicBezTo>
                  <a:cubicBezTo>
                    <a:pt x="293846" y="47720"/>
                    <a:pt x="299466" y="52292"/>
                    <a:pt x="305181" y="56578"/>
                  </a:cubicBezTo>
                  <a:cubicBezTo>
                    <a:pt x="310896" y="60865"/>
                    <a:pt x="316421" y="65246"/>
                    <a:pt x="321850" y="69723"/>
                  </a:cubicBezTo>
                  <a:cubicBezTo>
                    <a:pt x="315373" y="66770"/>
                    <a:pt x="308991" y="63722"/>
                    <a:pt x="302705" y="60579"/>
                  </a:cubicBezTo>
                  <a:cubicBezTo>
                    <a:pt x="296323" y="57626"/>
                    <a:pt x="290417" y="53911"/>
                    <a:pt x="283750" y="51625"/>
                  </a:cubicBezTo>
                  <a:cubicBezTo>
                    <a:pt x="270796" y="46387"/>
                    <a:pt x="258223" y="40576"/>
                    <a:pt x="244983" y="36766"/>
                  </a:cubicBezTo>
                  <a:cubicBezTo>
                    <a:pt x="218980" y="27622"/>
                    <a:pt x="191929" y="22003"/>
                    <a:pt x="164783" y="18859"/>
                  </a:cubicBezTo>
                  <a:cubicBezTo>
                    <a:pt x="137541" y="15335"/>
                    <a:pt x="110014" y="15145"/>
                    <a:pt x="82487" y="17335"/>
                  </a:cubicBezTo>
                  <a:cubicBezTo>
                    <a:pt x="54959" y="19621"/>
                    <a:pt x="27432" y="24193"/>
                    <a:pt x="191" y="3162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1" name="Google Shape;5991;p46"/>
            <p:cNvSpPr/>
            <p:nvPr/>
          </p:nvSpPr>
          <p:spPr>
            <a:xfrm>
              <a:off x="-1798289" y="3156045"/>
              <a:ext cx="270509" cy="170114"/>
            </a:xfrm>
            <a:custGeom>
              <a:rect b="b" l="l" r="r" t="t"/>
              <a:pathLst>
                <a:path extrusionOk="0" h="170114" w="270509">
                  <a:moveTo>
                    <a:pt x="270510" y="152644"/>
                  </a:moveTo>
                  <a:cubicBezTo>
                    <a:pt x="270510" y="152644"/>
                    <a:pt x="246221" y="-26998"/>
                    <a:pt x="0" y="3482"/>
                  </a:cubicBezTo>
                  <a:cubicBezTo>
                    <a:pt x="12192" y="190934"/>
                    <a:pt x="149828" y="184933"/>
                    <a:pt x="270510" y="1526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2" name="Google Shape;5992;p46"/>
            <p:cNvSpPr/>
            <p:nvPr/>
          </p:nvSpPr>
          <p:spPr>
            <a:xfrm>
              <a:off x="-1495937" y="3411303"/>
              <a:ext cx="326011" cy="280767"/>
            </a:xfrm>
            <a:custGeom>
              <a:rect b="b" l="l" r="r" t="t"/>
              <a:pathLst>
                <a:path extrusionOk="0" h="280767" w="326011">
                  <a:moveTo>
                    <a:pt x="733" y="280767"/>
                  </a:moveTo>
                  <a:cubicBezTo>
                    <a:pt x="733" y="280767"/>
                    <a:pt x="-31176" y="-43464"/>
                    <a:pt x="326012" y="4923"/>
                  </a:cubicBezTo>
                  <a:cubicBezTo>
                    <a:pt x="289817" y="123890"/>
                    <a:pt x="268386" y="245334"/>
                    <a:pt x="112938" y="265337"/>
                  </a:cubicBezTo>
                  <a:cubicBezTo>
                    <a:pt x="20545" y="279053"/>
                    <a:pt x="733" y="280767"/>
                    <a:pt x="733" y="2807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3" name="Google Shape;5993;p46"/>
            <p:cNvSpPr/>
            <p:nvPr/>
          </p:nvSpPr>
          <p:spPr>
            <a:xfrm>
              <a:off x="-1741806" y="3194865"/>
              <a:ext cx="214026" cy="113823"/>
            </a:xfrm>
            <a:custGeom>
              <a:rect b="b" l="l" r="r" t="t"/>
              <a:pathLst>
                <a:path extrusionOk="0" h="113823" w="214026">
                  <a:moveTo>
                    <a:pt x="214027" y="113824"/>
                  </a:moveTo>
                  <a:cubicBezTo>
                    <a:pt x="197644" y="100965"/>
                    <a:pt x="181166" y="89249"/>
                    <a:pt x="164211" y="78010"/>
                  </a:cubicBezTo>
                  <a:cubicBezTo>
                    <a:pt x="147257" y="66961"/>
                    <a:pt x="130112" y="56388"/>
                    <a:pt x="112204" y="47149"/>
                  </a:cubicBezTo>
                  <a:cubicBezTo>
                    <a:pt x="94488" y="37624"/>
                    <a:pt x="76295" y="29051"/>
                    <a:pt x="57531" y="21431"/>
                  </a:cubicBezTo>
                  <a:cubicBezTo>
                    <a:pt x="38862" y="13430"/>
                    <a:pt x="19622" y="7334"/>
                    <a:pt x="0" y="0"/>
                  </a:cubicBezTo>
                  <a:cubicBezTo>
                    <a:pt x="20764" y="381"/>
                    <a:pt x="41720" y="3048"/>
                    <a:pt x="61817" y="8953"/>
                  </a:cubicBezTo>
                  <a:cubicBezTo>
                    <a:pt x="72104" y="11335"/>
                    <a:pt x="81725" y="15335"/>
                    <a:pt x="91631" y="18859"/>
                  </a:cubicBezTo>
                  <a:cubicBezTo>
                    <a:pt x="96584" y="20669"/>
                    <a:pt x="101155" y="23146"/>
                    <a:pt x="106013" y="25241"/>
                  </a:cubicBezTo>
                  <a:cubicBezTo>
                    <a:pt x="110776" y="27337"/>
                    <a:pt x="115538" y="29623"/>
                    <a:pt x="120110" y="32194"/>
                  </a:cubicBezTo>
                  <a:cubicBezTo>
                    <a:pt x="138589" y="42100"/>
                    <a:pt x="156115" y="53816"/>
                    <a:pt x="172022" y="67437"/>
                  </a:cubicBezTo>
                  <a:cubicBezTo>
                    <a:pt x="187928" y="80963"/>
                    <a:pt x="202692" y="96107"/>
                    <a:pt x="213932" y="11372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4" name="Google Shape;5994;p46"/>
            <p:cNvSpPr/>
            <p:nvPr/>
          </p:nvSpPr>
          <p:spPr>
            <a:xfrm>
              <a:off x="-1614834" y="2564691"/>
              <a:ext cx="200994" cy="257937"/>
            </a:xfrm>
            <a:custGeom>
              <a:rect b="b" l="l" r="r" t="t"/>
              <a:pathLst>
                <a:path extrusionOk="0" h="257937" w="200994">
                  <a:moveTo>
                    <a:pt x="193449" y="257937"/>
                  </a:moveTo>
                  <a:cubicBezTo>
                    <a:pt x="193449" y="257937"/>
                    <a:pt x="255552" y="87630"/>
                    <a:pt x="23428" y="0"/>
                  </a:cubicBezTo>
                  <a:cubicBezTo>
                    <a:pt x="-52963" y="171640"/>
                    <a:pt x="71624" y="230314"/>
                    <a:pt x="193449" y="25793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5" name="Google Shape;5995;p46"/>
            <p:cNvSpPr/>
            <p:nvPr/>
          </p:nvSpPr>
          <p:spPr>
            <a:xfrm>
              <a:off x="-1557879" y="2622413"/>
              <a:ext cx="136588" cy="200215"/>
            </a:xfrm>
            <a:custGeom>
              <a:rect b="b" l="l" r="r" t="t"/>
              <a:pathLst>
                <a:path extrusionOk="0" h="200215" w="136588">
                  <a:moveTo>
                    <a:pt x="136493" y="200216"/>
                  </a:moveTo>
                  <a:cubicBezTo>
                    <a:pt x="127921" y="181261"/>
                    <a:pt x="118872" y="163068"/>
                    <a:pt x="109061" y="145351"/>
                  </a:cubicBezTo>
                  <a:cubicBezTo>
                    <a:pt x="99155" y="127730"/>
                    <a:pt x="88964" y="110300"/>
                    <a:pt x="77343" y="93917"/>
                  </a:cubicBezTo>
                  <a:cubicBezTo>
                    <a:pt x="66104" y="77248"/>
                    <a:pt x="54007" y="61150"/>
                    <a:pt x="40958" y="45720"/>
                  </a:cubicBezTo>
                  <a:cubicBezTo>
                    <a:pt x="28194" y="29908"/>
                    <a:pt x="13907" y="15526"/>
                    <a:pt x="0" y="0"/>
                  </a:cubicBezTo>
                  <a:cubicBezTo>
                    <a:pt x="18193" y="10001"/>
                    <a:pt x="35528" y="22098"/>
                    <a:pt x="50578" y="36671"/>
                  </a:cubicBezTo>
                  <a:cubicBezTo>
                    <a:pt x="58579" y="43529"/>
                    <a:pt x="65246" y="51625"/>
                    <a:pt x="72390" y="59341"/>
                  </a:cubicBezTo>
                  <a:cubicBezTo>
                    <a:pt x="75914" y="63246"/>
                    <a:pt x="78867" y="67628"/>
                    <a:pt x="82106" y="71723"/>
                  </a:cubicBezTo>
                  <a:cubicBezTo>
                    <a:pt x="85344" y="75819"/>
                    <a:pt x="88487" y="80010"/>
                    <a:pt x="91345" y="84392"/>
                  </a:cubicBezTo>
                  <a:cubicBezTo>
                    <a:pt x="103156" y="101727"/>
                    <a:pt x="113252" y="120301"/>
                    <a:pt x="120967" y="139732"/>
                  </a:cubicBezTo>
                  <a:cubicBezTo>
                    <a:pt x="128778" y="159067"/>
                    <a:pt x="134779" y="179356"/>
                    <a:pt x="136589" y="20021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6" name="Google Shape;5996;p46"/>
            <p:cNvSpPr/>
            <p:nvPr/>
          </p:nvSpPr>
          <p:spPr>
            <a:xfrm>
              <a:off x="-1495204" y="3459850"/>
              <a:ext cx="253174" cy="232219"/>
            </a:xfrm>
            <a:custGeom>
              <a:rect b="b" l="l" r="r" t="t"/>
              <a:pathLst>
                <a:path extrusionOk="0" h="232219" w="253174">
                  <a:moveTo>
                    <a:pt x="0" y="232219"/>
                  </a:moveTo>
                  <a:cubicBezTo>
                    <a:pt x="9334" y="203644"/>
                    <a:pt x="22955" y="176689"/>
                    <a:pt x="38672" y="150971"/>
                  </a:cubicBezTo>
                  <a:cubicBezTo>
                    <a:pt x="54483" y="125349"/>
                    <a:pt x="72962" y="101155"/>
                    <a:pt x="94012" y="79343"/>
                  </a:cubicBezTo>
                  <a:cubicBezTo>
                    <a:pt x="104775" y="68580"/>
                    <a:pt x="115919" y="58198"/>
                    <a:pt x="127921" y="48863"/>
                  </a:cubicBezTo>
                  <a:cubicBezTo>
                    <a:pt x="140113" y="39719"/>
                    <a:pt x="152686" y="30956"/>
                    <a:pt x="166211" y="23908"/>
                  </a:cubicBezTo>
                  <a:cubicBezTo>
                    <a:pt x="179737" y="16764"/>
                    <a:pt x="193929" y="11049"/>
                    <a:pt x="208502" y="6667"/>
                  </a:cubicBezTo>
                  <a:cubicBezTo>
                    <a:pt x="223171" y="2762"/>
                    <a:pt x="238220" y="286"/>
                    <a:pt x="253175" y="0"/>
                  </a:cubicBezTo>
                  <a:cubicBezTo>
                    <a:pt x="238697" y="4000"/>
                    <a:pt x="224695" y="8572"/>
                    <a:pt x="211265" y="14478"/>
                  </a:cubicBezTo>
                  <a:cubicBezTo>
                    <a:pt x="197929" y="20479"/>
                    <a:pt x="185166" y="27527"/>
                    <a:pt x="172879" y="35242"/>
                  </a:cubicBezTo>
                  <a:cubicBezTo>
                    <a:pt x="148590" y="51149"/>
                    <a:pt x="126302" y="70009"/>
                    <a:pt x="106108" y="91059"/>
                  </a:cubicBezTo>
                  <a:cubicBezTo>
                    <a:pt x="85630" y="111823"/>
                    <a:pt x="67151" y="134683"/>
                    <a:pt x="49530" y="158305"/>
                  </a:cubicBezTo>
                  <a:cubicBezTo>
                    <a:pt x="32099" y="182023"/>
                    <a:pt x="15621" y="206692"/>
                    <a:pt x="0" y="23221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997" name="Google Shape;5997;p46"/>
          <p:cNvGrpSpPr/>
          <p:nvPr/>
        </p:nvGrpSpPr>
        <p:grpSpPr>
          <a:xfrm>
            <a:off x="3459441" y="2727561"/>
            <a:ext cx="1589651" cy="1818748"/>
            <a:chOff x="9225112" y="1627417"/>
            <a:chExt cx="2361686" cy="2702047"/>
          </a:xfrm>
        </p:grpSpPr>
        <p:sp>
          <p:nvSpPr>
            <p:cNvPr id="5998" name="Google Shape;5998;p46"/>
            <p:cNvSpPr/>
            <p:nvPr/>
          </p:nvSpPr>
          <p:spPr>
            <a:xfrm>
              <a:off x="9225112" y="2190817"/>
              <a:ext cx="825686" cy="1962340"/>
            </a:xfrm>
            <a:custGeom>
              <a:rect b="b" l="l" r="r" t="t"/>
              <a:pathLst>
                <a:path extrusionOk="0" h="1962340" w="825686">
                  <a:moveTo>
                    <a:pt x="679763" y="1962341"/>
                  </a:moveTo>
                  <a:lnTo>
                    <a:pt x="825686" y="1906905"/>
                  </a:lnTo>
                  <a:lnTo>
                    <a:pt x="100643" y="0"/>
                  </a:lnTo>
                  <a:lnTo>
                    <a:pt x="100643" y="0"/>
                  </a:lnTo>
                  <a:cubicBezTo>
                    <a:pt x="20061" y="30671"/>
                    <a:pt x="-20420" y="120777"/>
                    <a:pt x="10251" y="201359"/>
                  </a:cubicBezTo>
                  <a:lnTo>
                    <a:pt x="679858" y="196234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999" name="Google Shape;5999;p46"/>
            <p:cNvSpPr/>
            <p:nvPr/>
          </p:nvSpPr>
          <p:spPr>
            <a:xfrm>
              <a:off x="9924524" y="3456594"/>
              <a:ext cx="1609030" cy="753808"/>
            </a:xfrm>
            <a:custGeom>
              <a:rect b="b" l="l" r="r" t="t"/>
              <a:pathLst>
                <a:path extrusionOk="0" h="753808" w="1609030">
                  <a:moveTo>
                    <a:pt x="1540355" y="0"/>
                  </a:moveTo>
                  <a:cubicBezTo>
                    <a:pt x="1540355" y="0"/>
                    <a:pt x="1547689" y="92583"/>
                    <a:pt x="1609030" y="180594"/>
                  </a:cubicBezTo>
                  <a:cubicBezTo>
                    <a:pt x="1028957" y="401193"/>
                    <a:pt x="101604" y="753808"/>
                    <a:pt x="101604" y="753808"/>
                  </a:cubicBezTo>
                  <a:cubicBezTo>
                    <a:pt x="101604" y="753808"/>
                    <a:pt x="-42034" y="720947"/>
                    <a:pt x="12259" y="612838"/>
                  </a:cubicBezTo>
                  <a:cubicBezTo>
                    <a:pt x="54931" y="536924"/>
                    <a:pt x="205616" y="483680"/>
                    <a:pt x="205616" y="483680"/>
                  </a:cubicBezTo>
                  <a:lnTo>
                    <a:pt x="1540355"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0" name="Google Shape;6000;p46"/>
            <p:cNvSpPr/>
            <p:nvPr/>
          </p:nvSpPr>
          <p:spPr>
            <a:xfrm>
              <a:off x="9895232" y="3394682"/>
              <a:ext cx="1691566" cy="854128"/>
            </a:xfrm>
            <a:custGeom>
              <a:rect b="b" l="l" r="r" t="t"/>
              <a:pathLst>
                <a:path extrusionOk="0" h="854128" w="1691566">
                  <a:moveTo>
                    <a:pt x="194141" y="791623"/>
                  </a:moveTo>
                  <a:cubicBezTo>
                    <a:pt x="144231" y="810578"/>
                    <a:pt x="88509" y="785527"/>
                    <a:pt x="69554" y="735616"/>
                  </a:cubicBezTo>
                  <a:lnTo>
                    <a:pt x="69554" y="735616"/>
                  </a:lnTo>
                  <a:cubicBezTo>
                    <a:pt x="50600" y="685705"/>
                    <a:pt x="75650" y="629984"/>
                    <a:pt x="125466" y="611029"/>
                  </a:cubicBezTo>
                  <a:lnTo>
                    <a:pt x="1604413" y="48673"/>
                  </a:lnTo>
                  <a:lnTo>
                    <a:pt x="1585935" y="0"/>
                  </a:lnTo>
                  <a:lnTo>
                    <a:pt x="95843" y="566547"/>
                  </a:lnTo>
                  <a:cubicBezTo>
                    <a:pt x="19072" y="595693"/>
                    <a:pt x="-19409" y="681609"/>
                    <a:pt x="9738" y="758285"/>
                  </a:cubicBezTo>
                  <a:lnTo>
                    <a:pt x="9738" y="758285"/>
                  </a:lnTo>
                  <a:cubicBezTo>
                    <a:pt x="38884" y="835057"/>
                    <a:pt x="124799" y="873538"/>
                    <a:pt x="201476" y="844391"/>
                  </a:cubicBezTo>
                  <a:lnTo>
                    <a:pt x="1691567" y="277844"/>
                  </a:lnTo>
                  <a:lnTo>
                    <a:pt x="1673088" y="229171"/>
                  </a:lnTo>
                  <a:lnTo>
                    <a:pt x="194141" y="7915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1" name="Google Shape;6001;p46"/>
            <p:cNvSpPr/>
            <p:nvPr/>
          </p:nvSpPr>
          <p:spPr>
            <a:xfrm>
              <a:off x="10140618" y="3985517"/>
              <a:ext cx="279273" cy="343947"/>
            </a:xfrm>
            <a:custGeom>
              <a:rect b="b" l="l" r="r" t="t"/>
              <a:pathLst>
                <a:path extrusionOk="0" h="343947" w="279273">
                  <a:moveTo>
                    <a:pt x="279273" y="277844"/>
                  </a:moveTo>
                  <a:lnTo>
                    <a:pt x="168687" y="248412"/>
                  </a:lnTo>
                  <a:lnTo>
                    <a:pt x="105632" y="343948"/>
                  </a:lnTo>
                  <a:lnTo>
                    <a:pt x="0" y="66008"/>
                  </a:lnTo>
                  <a:lnTo>
                    <a:pt x="173641" y="0"/>
                  </a:lnTo>
                  <a:lnTo>
                    <a:pt x="279273" y="27784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2" name="Google Shape;6002;p46"/>
            <p:cNvSpPr/>
            <p:nvPr/>
          </p:nvSpPr>
          <p:spPr>
            <a:xfrm rot="-1247444">
              <a:off x="9609790" y="1847470"/>
              <a:ext cx="1586872" cy="1891615"/>
            </a:xfrm>
            <a:custGeom>
              <a:rect b="b" l="l" r="r" t="t"/>
              <a:pathLst>
                <a:path extrusionOk="0" h="1891379" w="1586674">
                  <a:moveTo>
                    <a:pt x="0" y="0"/>
                  </a:moveTo>
                  <a:lnTo>
                    <a:pt x="1586675" y="0"/>
                  </a:lnTo>
                  <a:lnTo>
                    <a:pt x="1586675" y="1891380"/>
                  </a:lnTo>
                  <a:lnTo>
                    <a:pt x="0" y="189138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3" name="Google Shape;6003;p46"/>
            <p:cNvSpPr/>
            <p:nvPr/>
          </p:nvSpPr>
          <p:spPr>
            <a:xfrm rot="-1247444">
              <a:off x="10309427" y="2322400"/>
              <a:ext cx="159849" cy="951380"/>
            </a:xfrm>
            <a:custGeom>
              <a:rect b="b" l="l" r="r" t="t"/>
              <a:pathLst>
                <a:path extrusionOk="0" h="951261" w="159829">
                  <a:moveTo>
                    <a:pt x="0" y="0"/>
                  </a:moveTo>
                  <a:lnTo>
                    <a:pt x="159830" y="0"/>
                  </a:lnTo>
                  <a:lnTo>
                    <a:pt x="159830" y="951262"/>
                  </a:lnTo>
                  <a:lnTo>
                    <a:pt x="0" y="9512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4" name="Google Shape;6004;p46"/>
            <p:cNvSpPr/>
            <p:nvPr/>
          </p:nvSpPr>
          <p:spPr>
            <a:xfrm rot="4152556">
              <a:off x="10261440" y="2310344"/>
              <a:ext cx="159849" cy="722180"/>
            </a:xfrm>
            <a:custGeom>
              <a:rect b="b" l="l" r="r" t="t"/>
              <a:pathLst>
                <a:path extrusionOk="0" h="722090" w="159829">
                  <a:moveTo>
                    <a:pt x="0" y="0"/>
                  </a:moveTo>
                  <a:lnTo>
                    <a:pt x="159830" y="0"/>
                  </a:lnTo>
                  <a:lnTo>
                    <a:pt x="159830" y="722090"/>
                  </a:lnTo>
                  <a:lnTo>
                    <a:pt x="0" y="72209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5" name="Google Shape;6005;p46"/>
            <p:cNvSpPr/>
            <p:nvPr/>
          </p:nvSpPr>
          <p:spPr>
            <a:xfrm rot="-1247444">
              <a:off x="10296786" y="2289403"/>
              <a:ext cx="159849" cy="951380"/>
            </a:xfrm>
            <a:custGeom>
              <a:rect b="b" l="l" r="r" t="t"/>
              <a:pathLst>
                <a:path extrusionOk="0" h="951261" w="159829">
                  <a:moveTo>
                    <a:pt x="0" y="0"/>
                  </a:moveTo>
                  <a:lnTo>
                    <a:pt x="159830" y="0"/>
                  </a:lnTo>
                  <a:lnTo>
                    <a:pt x="159830" y="951262"/>
                  </a:lnTo>
                  <a:lnTo>
                    <a:pt x="0" y="9512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6" name="Google Shape;6006;p46"/>
            <p:cNvSpPr/>
            <p:nvPr/>
          </p:nvSpPr>
          <p:spPr>
            <a:xfrm rot="4152556">
              <a:off x="10248941" y="2277409"/>
              <a:ext cx="159849" cy="722180"/>
            </a:xfrm>
            <a:custGeom>
              <a:rect b="b" l="l" r="r" t="t"/>
              <a:pathLst>
                <a:path extrusionOk="0" h="722090" w="159829">
                  <a:moveTo>
                    <a:pt x="0" y="0"/>
                  </a:moveTo>
                  <a:lnTo>
                    <a:pt x="159830" y="0"/>
                  </a:lnTo>
                  <a:lnTo>
                    <a:pt x="159830" y="722090"/>
                  </a:lnTo>
                  <a:lnTo>
                    <a:pt x="0" y="72209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7" name="Google Shape;6007;p46"/>
            <p:cNvSpPr/>
            <p:nvPr/>
          </p:nvSpPr>
          <p:spPr>
            <a:xfrm>
              <a:off x="9325659" y="2133572"/>
              <a:ext cx="1582102" cy="1825180"/>
            </a:xfrm>
            <a:custGeom>
              <a:rect b="b" l="l" r="r" t="t"/>
              <a:pathLst>
                <a:path extrusionOk="0" h="1825180" w="1582102">
                  <a:moveTo>
                    <a:pt x="150590" y="0"/>
                  </a:moveTo>
                  <a:lnTo>
                    <a:pt x="0" y="57245"/>
                  </a:lnTo>
                  <a:lnTo>
                    <a:pt x="672275" y="1825181"/>
                  </a:lnTo>
                  <a:lnTo>
                    <a:pt x="1582102" y="1479233"/>
                  </a:lnTo>
                  <a:cubicBezTo>
                    <a:pt x="569595" y="1417320"/>
                    <a:pt x="223742" y="293275"/>
                    <a:pt x="15059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08" name="Google Shape;6008;p46"/>
            <p:cNvSpPr/>
            <p:nvPr/>
          </p:nvSpPr>
          <p:spPr>
            <a:xfrm>
              <a:off x="10046792" y="1627417"/>
              <a:ext cx="1294828" cy="1341024"/>
            </a:xfrm>
            <a:custGeom>
              <a:rect b="b" l="l" r="r" t="t"/>
              <a:pathLst>
                <a:path extrusionOk="0" h="1341024" w="1294828">
                  <a:moveTo>
                    <a:pt x="0" y="298514"/>
                  </a:moveTo>
                  <a:cubicBezTo>
                    <a:pt x="0" y="298514"/>
                    <a:pt x="780955" y="240411"/>
                    <a:pt x="1294829" y="1341025"/>
                  </a:cubicBezTo>
                  <a:lnTo>
                    <a:pt x="784955" y="0"/>
                  </a:lnTo>
                  <a:lnTo>
                    <a:pt x="0" y="298514"/>
                  </a:lnTo>
                  <a:close/>
                </a:path>
              </a:pathLst>
            </a:custGeom>
            <a:solidFill>
              <a:srgbClr val="FFFFFF">
                <a:alpha val="117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6009" name="Google Shape;6009;p46"/>
            <p:cNvGrpSpPr/>
            <p:nvPr/>
          </p:nvGrpSpPr>
          <p:grpSpPr>
            <a:xfrm>
              <a:off x="9402431" y="1703518"/>
              <a:ext cx="2004630" cy="2185415"/>
              <a:chOff x="6686645" y="1853088"/>
              <a:chExt cx="2004630" cy="2185415"/>
            </a:xfrm>
          </p:grpSpPr>
          <p:sp>
            <p:nvSpPr>
              <p:cNvPr id="6010" name="Google Shape;6010;p46"/>
              <p:cNvSpPr/>
              <p:nvPr/>
            </p:nvSpPr>
            <p:spPr>
              <a:xfrm>
                <a:off x="8659653" y="3485292"/>
                <a:ext cx="31622" cy="43529"/>
              </a:xfrm>
              <a:custGeom>
                <a:rect b="b" l="l" r="r" t="t"/>
                <a:pathLst>
                  <a:path extrusionOk="0" h="43529" w="31622">
                    <a:moveTo>
                      <a:pt x="19621" y="0"/>
                    </a:moveTo>
                    <a:lnTo>
                      <a:pt x="31622" y="31528"/>
                    </a:lnTo>
                    <a:lnTo>
                      <a:pt x="0" y="43529"/>
                    </a:lnTo>
                  </a:path>
                </a:pathLst>
              </a:custGeom>
              <a:noFill/>
              <a:ln cap="flat" cmpd="sng" w="9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1" name="Google Shape;6011;p46"/>
              <p:cNvSpPr/>
              <p:nvPr/>
            </p:nvSpPr>
            <p:spPr>
              <a:xfrm>
                <a:off x="7368825" y="3542537"/>
                <a:ext cx="1254823" cy="477107"/>
              </a:xfrm>
              <a:custGeom>
                <a:rect b="b" l="l" r="r" t="t"/>
                <a:pathLst>
                  <a:path extrusionOk="0" h="477107" w="1254823">
                    <a:moveTo>
                      <a:pt x="1254824" y="0"/>
                    </a:moveTo>
                    <a:lnTo>
                      <a:pt x="0" y="477107"/>
                    </a:lnTo>
                  </a:path>
                </a:pathLst>
              </a:custGeom>
              <a:noFill/>
              <a:ln cap="flat" cmpd="sng" w="9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2" name="Google Shape;6012;p46"/>
              <p:cNvSpPr/>
              <p:nvPr/>
            </p:nvSpPr>
            <p:spPr>
              <a:xfrm>
                <a:off x="7307294" y="4006976"/>
                <a:ext cx="43529" cy="31527"/>
              </a:xfrm>
              <a:custGeom>
                <a:rect b="b" l="l" r="r" t="t"/>
                <a:pathLst>
                  <a:path extrusionOk="0" h="31527" w="43529">
                    <a:moveTo>
                      <a:pt x="43529" y="19526"/>
                    </a:moveTo>
                    <a:lnTo>
                      <a:pt x="12002" y="31528"/>
                    </a:lnTo>
                    <a:lnTo>
                      <a:pt x="0" y="0"/>
                    </a:lnTo>
                  </a:path>
                </a:pathLst>
              </a:custGeom>
              <a:noFill/>
              <a:ln cap="flat" cmpd="sng" w="9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3" name="Google Shape;6013;p46"/>
              <p:cNvSpPr/>
              <p:nvPr/>
            </p:nvSpPr>
            <p:spPr>
              <a:xfrm>
                <a:off x="6705504" y="2424397"/>
                <a:ext cx="588073" cy="1546574"/>
              </a:xfrm>
              <a:custGeom>
                <a:rect b="b" l="l" r="r" t="t"/>
                <a:pathLst>
                  <a:path extrusionOk="0" h="1546574" w="588073">
                    <a:moveTo>
                      <a:pt x="588073" y="1546574"/>
                    </a:moveTo>
                    <a:lnTo>
                      <a:pt x="0" y="0"/>
                    </a:lnTo>
                  </a:path>
                </a:pathLst>
              </a:custGeom>
              <a:noFill/>
              <a:ln cap="flat" cmpd="sng" w="9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4" name="Google Shape;6014;p46"/>
              <p:cNvSpPr/>
              <p:nvPr/>
            </p:nvSpPr>
            <p:spPr>
              <a:xfrm>
                <a:off x="6686645" y="2362771"/>
                <a:ext cx="31527" cy="43529"/>
              </a:xfrm>
              <a:custGeom>
                <a:rect b="b" l="l" r="r" t="t"/>
                <a:pathLst>
                  <a:path extrusionOk="0" h="43529" w="31527">
                    <a:moveTo>
                      <a:pt x="12001" y="43529"/>
                    </a:moveTo>
                    <a:lnTo>
                      <a:pt x="0" y="12001"/>
                    </a:lnTo>
                    <a:lnTo>
                      <a:pt x="31528" y="0"/>
                    </a:lnTo>
                  </a:path>
                </a:pathLst>
              </a:custGeom>
              <a:noFill/>
              <a:ln cap="flat" cmpd="sng" w="9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5" name="Google Shape;6015;p46"/>
              <p:cNvSpPr/>
              <p:nvPr/>
            </p:nvSpPr>
            <p:spPr>
              <a:xfrm>
                <a:off x="6754272" y="1871947"/>
                <a:ext cx="1254728" cy="477107"/>
              </a:xfrm>
              <a:custGeom>
                <a:rect b="b" l="l" r="r" t="t"/>
                <a:pathLst>
                  <a:path extrusionOk="0" h="477107" w="1254728">
                    <a:moveTo>
                      <a:pt x="0" y="477107"/>
                    </a:moveTo>
                    <a:lnTo>
                      <a:pt x="1254729" y="0"/>
                    </a:lnTo>
                  </a:path>
                </a:pathLst>
              </a:custGeom>
              <a:noFill/>
              <a:ln cap="flat" cmpd="sng" w="9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6" name="Google Shape;6016;p46"/>
              <p:cNvSpPr/>
              <p:nvPr/>
            </p:nvSpPr>
            <p:spPr>
              <a:xfrm>
                <a:off x="8027098" y="1853088"/>
                <a:ext cx="43529" cy="31622"/>
              </a:xfrm>
              <a:custGeom>
                <a:rect b="b" l="l" r="r" t="t"/>
                <a:pathLst>
                  <a:path extrusionOk="0" h="31622" w="43529">
                    <a:moveTo>
                      <a:pt x="0" y="12002"/>
                    </a:moveTo>
                    <a:lnTo>
                      <a:pt x="31528" y="0"/>
                    </a:lnTo>
                    <a:lnTo>
                      <a:pt x="43529" y="31623"/>
                    </a:lnTo>
                  </a:path>
                </a:pathLst>
              </a:custGeom>
              <a:noFill/>
              <a:ln cap="flat" cmpd="sng" w="9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7" name="Google Shape;6017;p46"/>
              <p:cNvSpPr/>
              <p:nvPr/>
            </p:nvSpPr>
            <p:spPr>
              <a:xfrm>
                <a:off x="8084343" y="1920715"/>
                <a:ext cx="588073" cy="1546574"/>
              </a:xfrm>
              <a:custGeom>
                <a:rect b="b" l="l" r="r" t="t"/>
                <a:pathLst>
                  <a:path extrusionOk="0" h="1546574" w="588073">
                    <a:moveTo>
                      <a:pt x="0" y="0"/>
                    </a:moveTo>
                    <a:lnTo>
                      <a:pt x="588073" y="1546574"/>
                    </a:lnTo>
                  </a:path>
                </a:pathLst>
              </a:custGeom>
              <a:noFill/>
              <a:ln cap="flat" cmpd="sng" w="9525">
                <a:solidFill>
                  <a:srgbClr val="FFFFFF"/>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018" name="Google Shape;6018;p46"/>
            <p:cNvSpPr/>
            <p:nvPr/>
          </p:nvSpPr>
          <p:spPr>
            <a:xfrm>
              <a:off x="10046797" y="3540604"/>
              <a:ext cx="1437608" cy="546639"/>
            </a:xfrm>
            <a:custGeom>
              <a:rect b="b" l="l" r="r" t="t"/>
              <a:pathLst>
                <a:path extrusionOk="0" h="546639" w="1437608">
                  <a:moveTo>
                    <a:pt x="1437609" y="0"/>
                  </a:moveTo>
                  <a:cubicBezTo>
                    <a:pt x="979742" y="181928"/>
                    <a:pt x="463106" y="378428"/>
                    <a:pt x="0" y="546640"/>
                  </a:cubicBezTo>
                  <a:cubicBezTo>
                    <a:pt x="457867" y="364617"/>
                    <a:pt x="974503" y="168212"/>
                    <a:pt x="1437609" y="0"/>
                  </a:cubicBezTo>
                  <a:lnTo>
                    <a:pt x="1437609" y="0"/>
                  </a:lnTo>
                  <a:close/>
                </a:path>
              </a:pathLst>
            </a:custGeom>
            <a:solidFill>
              <a:srgbClr val="BFAE9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19" name="Google Shape;6019;p46"/>
            <p:cNvSpPr/>
            <p:nvPr/>
          </p:nvSpPr>
          <p:spPr>
            <a:xfrm>
              <a:off x="10079182" y="3747678"/>
              <a:ext cx="756856" cy="287750"/>
            </a:xfrm>
            <a:custGeom>
              <a:rect b="b" l="l" r="r" t="t"/>
              <a:pathLst>
                <a:path extrusionOk="0" h="287750" w="756856">
                  <a:moveTo>
                    <a:pt x="756857" y="0"/>
                  </a:moveTo>
                  <a:cubicBezTo>
                    <a:pt x="508254" y="102584"/>
                    <a:pt x="254032" y="199263"/>
                    <a:pt x="0" y="287750"/>
                  </a:cubicBezTo>
                  <a:cubicBezTo>
                    <a:pt x="248602" y="185071"/>
                    <a:pt x="502825" y="88487"/>
                    <a:pt x="756857" y="0"/>
                  </a:cubicBezTo>
                  <a:lnTo>
                    <a:pt x="756857" y="0"/>
                  </a:lnTo>
                  <a:close/>
                </a:path>
              </a:pathLst>
            </a:custGeom>
            <a:solidFill>
              <a:srgbClr val="BFAE9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0" name="Google Shape;6020;p46"/>
            <p:cNvSpPr/>
            <p:nvPr/>
          </p:nvSpPr>
          <p:spPr>
            <a:xfrm>
              <a:off x="10677638" y="3627854"/>
              <a:ext cx="756856" cy="287750"/>
            </a:xfrm>
            <a:custGeom>
              <a:rect b="b" l="l" r="r" t="t"/>
              <a:pathLst>
                <a:path extrusionOk="0" h="287750" w="756856">
                  <a:moveTo>
                    <a:pt x="756856" y="0"/>
                  </a:moveTo>
                  <a:cubicBezTo>
                    <a:pt x="508254" y="102584"/>
                    <a:pt x="254032" y="199263"/>
                    <a:pt x="0" y="287750"/>
                  </a:cubicBezTo>
                  <a:cubicBezTo>
                    <a:pt x="248602" y="185071"/>
                    <a:pt x="502825" y="88487"/>
                    <a:pt x="756856" y="0"/>
                  </a:cubicBezTo>
                  <a:lnTo>
                    <a:pt x="756856" y="0"/>
                  </a:lnTo>
                  <a:close/>
                </a:path>
              </a:pathLst>
            </a:custGeom>
            <a:solidFill>
              <a:srgbClr val="BFAE9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1" name="Google Shape;6021;p46"/>
            <p:cNvSpPr/>
            <p:nvPr/>
          </p:nvSpPr>
          <p:spPr>
            <a:xfrm>
              <a:off x="9962977" y="2303879"/>
              <a:ext cx="339591" cy="514731"/>
            </a:xfrm>
            <a:custGeom>
              <a:rect b="b" l="l" r="r" t="t"/>
              <a:pathLst>
                <a:path extrusionOk="0" h="514731" w="339591">
                  <a:moveTo>
                    <a:pt x="262795" y="288417"/>
                  </a:moveTo>
                  <a:lnTo>
                    <a:pt x="0" y="388334"/>
                  </a:lnTo>
                  <a:lnTo>
                    <a:pt x="48101" y="514731"/>
                  </a:lnTo>
                  <a:cubicBezTo>
                    <a:pt x="417957" y="395192"/>
                    <a:pt x="355759" y="138779"/>
                    <a:pt x="288607" y="0"/>
                  </a:cubicBezTo>
                  <a:lnTo>
                    <a:pt x="170307" y="44958"/>
                  </a:lnTo>
                  <a:lnTo>
                    <a:pt x="262890" y="288417"/>
                  </a:lnTo>
                  <a:close/>
                </a:path>
              </a:pathLst>
            </a:custGeom>
            <a:solidFill>
              <a:srgbClr val="FFFFFF">
                <a:alpha val="309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6022" name="Google Shape;6022;p46"/>
          <p:cNvGrpSpPr/>
          <p:nvPr/>
        </p:nvGrpSpPr>
        <p:grpSpPr>
          <a:xfrm>
            <a:off x="6227726" y="2727522"/>
            <a:ext cx="1417871" cy="1818826"/>
            <a:chOff x="9394255" y="1875738"/>
            <a:chExt cx="1718840" cy="2204905"/>
          </a:xfrm>
        </p:grpSpPr>
        <p:sp>
          <p:nvSpPr>
            <p:cNvPr id="6023" name="Google Shape;6023;p46"/>
            <p:cNvSpPr/>
            <p:nvPr/>
          </p:nvSpPr>
          <p:spPr>
            <a:xfrm>
              <a:off x="9394255" y="3655030"/>
              <a:ext cx="815131" cy="425517"/>
            </a:xfrm>
            <a:custGeom>
              <a:rect b="b" l="l" r="r" t="t"/>
              <a:pathLst>
                <a:path extrusionOk="0" h="425517" w="815131">
                  <a:moveTo>
                    <a:pt x="390334" y="284071"/>
                  </a:moveTo>
                  <a:cubicBezTo>
                    <a:pt x="248221" y="222730"/>
                    <a:pt x="116967" y="152340"/>
                    <a:pt x="0" y="76426"/>
                  </a:cubicBezTo>
                  <a:cubicBezTo>
                    <a:pt x="50387" y="-21967"/>
                    <a:pt x="263938" y="-26158"/>
                    <a:pt x="483394" y="68520"/>
                  </a:cubicBezTo>
                  <a:cubicBezTo>
                    <a:pt x="702754" y="163199"/>
                    <a:pt x="846296" y="321314"/>
                    <a:pt x="809339" y="425517"/>
                  </a:cubicBezTo>
                  <a:cubicBezTo>
                    <a:pt x="673894" y="392465"/>
                    <a:pt x="532543" y="345317"/>
                    <a:pt x="390430" y="2839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4" name="Google Shape;6024;p46"/>
            <p:cNvSpPr/>
            <p:nvPr/>
          </p:nvSpPr>
          <p:spPr>
            <a:xfrm>
              <a:off x="9394255" y="3686975"/>
              <a:ext cx="815008" cy="393668"/>
            </a:xfrm>
            <a:custGeom>
              <a:rect b="b" l="l" r="r" t="t"/>
              <a:pathLst>
                <a:path extrusionOk="0" h="393668" w="815008">
                  <a:moveTo>
                    <a:pt x="414718" y="195739"/>
                  </a:moveTo>
                  <a:cubicBezTo>
                    <a:pt x="549307" y="253841"/>
                    <a:pt x="683133" y="298990"/>
                    <a:pt x="812006" y="331756"/>
                  </a:cubicBezTo>
                  <a:cubicBezTo>
                    <a:pt x="816673" y="353663"/>
                    <a:pt x="816007" y="374618"/>
                    <a:pt x="809244" y="393668"/>
                  </a:cubicBezTo>
                  <a:cubicBezTo>
                    <a:pt x="673798" y="360616"/>
                    <a:pt x="532448" y="313468"/>
                    <a:pt x="390334" y="252127"/>
                  </a:cubicBezTo>
                  <a:cubicBezTo>
                    <a:pt x="248221" y="190786"/>
                    <a:pt x="116967" y="120396"/>
                    <a:pt x="0" y="44482"/>
                  </a:cubicBezTo>
                  <a:cubicBezTo>
                    <a:pt x="9239" y="26479"/>
                    <a:pt x="23908" y="11716"/>
                    <a:pt x="43148" y="0"/>
                  </a:cubicBezTo>
                  <a:cubicBezTo>
                    <a:pt x="155353" y="71247"/>
                    <a:pt x="280035" y="137636"/>
                    <a:pt x="414718" y="1957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5" name="Google Shape;6025;p46"/>
            <p:cNvSpPr/>
            <p:nvPr/>
          </p:nvSpPr>
          <p:spPr>
            <a:xfrm>
              <a:off x="9549608" y="3655042"/>
              <a:ext cx="365050" cy="144559"/>
            </a:xfrm>
            <a:custGeom>
              <a:rect b="b" l="l" r="r" t="t"/>
              <a:pathLst>
                <a:path extrusionOk="0" h="144559" w="365050">
                  <a:moveTo>
                    <a:pt x="332613" y="70508"/>
                  </a:moveTo>
                  <a:cubicBezTo>
                    <a:pt x="331089" y="69842"/>
                    <a:pt x="329565" y="69080"/>
                    <a:pt x="327946" y="68413"/>
                  </a:cubicBezTo>
                  <a:cubicBezTo>
                    <a:pt x="208407" y="16787"/>
                    <a:pt x="90583" y="-5311"/>
                    <a:pt x="0" y="1071"/>
                  </a:cubicBezTo>
                  <a:cubicBezTo>
                    <a:pt x="227838" y="191000"/>
                    <a:pt x="364045" y="137660"/>
                    <a:pt x="364045" y="137660"/>
                  </a:cubicBezTo>
                  <a:cubicBezTo>
                    <a:pt x="368998" y="117562"/>
                    <a:pt x="355187" y="94035"/>
                    <a:pt x="332613" y="705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6" name="Google Shape;6026;p46"/>
            <p:cNvSpPr/>
            <p:nvPr/>
          </p:nvSpPr>
          <p:spPr>
            <a:xfrm>
              <a:off x="9796498" y="2960503"/>
              <a:ext cx="474342" cy="838293"/>
            </a:xfrm>
            <a:custGeom>
              <a:rect b="b" l="l" r="r" t="t"/>
              <a:pathLst>
                <a:path extrusionOk="0" h="838293" w="474342">
                  <a:moveTo>
                    <a:pt x="51719" y="831247"/>
                  </a:moveTo>
                  <a:lnTo>
                    <a:pt x="51719" y="831247"/>
                  </a:lnTo>
                  <a:cubicBezTo>
                    <a:pt x="8285" y="812483"/>
                    <a:pt x="-11718" y="762095"/>
                    <a:pt x="7046" y="718757"/>
                  </a:cubicBezTo>
                  <a:lnTo>
                    <a:pt x="317086" y="0"/>
                  </a:lnTo>
                  <a:lnTo>
                    <a:pt x="474343" y="67818"/>
                  </a:lnTo>
                  <a:lnTo>
                    <a:pt x="164304" y="786575"/>
                  </a:lnTo>
                  <a:cubicBezTo>
                    <a:pt x="145540" y="830009"/>
                    <a:pt x="95153" y="850011"/>
                    <a:pt x="51814" y="8312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7" name="Google Shape;6027;p46"/>
            <p:cNvSpPr/>
            <p:nvPr/>
          </p:nvSpPr>
          <p:spPr>
            <a:xfrm>
              <a:off x="9796407" y="2960503"/>
              <a:ext cx="474243" cy="811434"/>
            </a:xfrm>
            <a:custGeom>
              <a:rect b="b" l="l" r="r" t="t"/>
              <a:pathLst>
                <a:path extrusionOk="0" h="811434" w="474243">
                  <a:moveTo>
                    <a:pt x="7042" y="718757"/>
                  </a:moveTo>
                  <a:cubicBezTo>
                    <a:pt x="-6960" y="751142"/>
                    <a:pt x="660" y="787337"/>
                    <a:pt x="23329" y="811435"/>
                  </a:cubicBezTo>
                  <a:cubicBezTo>
                    <a:pt x="58477" y="729996"/>
                    <a:pt x="235261" y="320135"/>
                    <a:pt x="277647" y="221933"/>
                  </a:cubicBezTo>
                  <a:cubicBezTo>
                    <a:pt x="313842" y="138017"/>
                    <a:pt x="390328" y="146875"/>
                    <a:pt x="434333" y="160401"/>
                  </a:cubicBezTo>
                  <a:lnTo>
                    <a:pt x="474243" y="67818"/>
                  </a:lnTo>
                  <a:lnTo>
                    <a:pt x="316985" y="0"/>
                  </a:lnTo>
                  <a:lnTo>
                    <a:pt x="6947" y="71875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8" name="Google Shape;6028;p46"/>
            <p:cNvSpPr/>
            <p:nvPr/>
          </p:nvSpPr>
          <p:spPr>
            <a:xfrm>
              <a:off x="9777613" y="1892369"/>
              <a:ext cx="1334094" cy="1228856"/>
            </a:xfrm>
            <a:custGeom>
              <a:rect b="b" l="l" r="r" t="t"/>
              <a:pathLst>
                <a:path extrusionOk="0" h="1228856" w="1334094">
                  <a:moveTo>
                    <a:pt x="238339" y="95"/>
                  </a:moveTo>
                  <a:lnTo>
                    <a:pt x="786217" y="236410"/>
                  </a:lnTo>
                  <a:lnTo>
                    <a:pt x="1334095" y="472726"/>
                  </a:lnTo>
                  <a:cubicBezTo>
                    <a:pt x="1334095" y="472726"/>
                    <a:pt x="1160264" y="1495616"/>
                    <a:pt x="386929" y="1161955"/>
                  </a:cubicBezTo>
                  <a:cubicBezTo>
                    <a:pt x="-386406" y="828389"/>
                    <a:pt x="238434" y="0"/>
                    <a:pt x="23843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29" name="Google Shape;6029;p46"/>
            <p:cNvSpPr/>
            <p:nvPr/>
          </p:nvSpPr>
          <p:spPr>
            <a:xfrm>
              <a:off x="9777717" y="2305469"/>
              <a:ext cx="1173780" cy="753618"/>
            </a:xfrm>
            <a:custGeom>
              <a:rect b="b" l="l" r="r" t="t"/>
              <a:pathLst>
                <a:path extrusionOk="0" h="753618" w="1173780">
                  <a:moveTo>
                    <a:pt x="1173780" y="491776"/>
                  </a:moveTo>
                  <a:cubicBezTo>
                    <a:pt x="1112439" y="595217"/>
                    <a:pt x="1030048" y="693039"/>
                    <a:pt x="920796" y="753618"/>
                  </a:cubicBezTo>
                  <a:cubicBezTo>
                    <a:pt x="786113" y="717518"/>
                    <a:pt x="625236" y="661130"/>
                    <a:pt x="456167" y="588264"/>
                  </a:cubicBezTo>
                  <a:cubicBezTo>
                    <a:pt x="287098" y="515303"/>
                    <a:pt x="135650" y="436912"/>
                    <a:pt x="16969" y="363760"/>
                  </a:cubicBezTo>
                  <a:cubicBezTo>
                    <a:pt x="-13892" y="242792"/>
                    <a:pt x="681" y="115633"/>
                    <a:pt x="33924" y="0"/>
                  </a:cubicBezTo>
                  <a:cubicBezTo>
                    <a:pt x="144128" y="82201"/>
                    <a:pt x="337581" y="209645"/>
                    <a:pt x="575229" y="312134"/>
                  </a:cubicBezTo>
                  <a:cubicBezTo>
                    <a:pt x="812973" y="414719"/>
                    <a:pt x="1038335" y="467963"/>
                    <a:pt x="1173780" y="49168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0" name="Google Shape;6030;p46"/>
            <p:cNvSpPr/>
            <p:nvPr/>
          </p:nvSpPr>
          <p:spPr>
            <a:xfrm>
              <a:off x="9882507" y="1892464"/>
              <a:ext cx="1229201" cy="727044"/>
            </a:xfrm>
            <a:custGeom>
              <a:rect b="b" l="l" r="r" t="t"/>
              <a:pathLst>
                <a:path extrusionOk="0" h="727044" w="1229201">
                  <a:moveTo>
                    <a:pt x="542354" y="558451"/>
                  </a:moveTo>
                  <a:cubicBezTo>
                    <a:pt x="275463" y="443294"/>
                    <a:pt x="63341" y="311277"/>
                    <a:pt x="0" y="227362"/>
                  </a:cubicBezTo>
                  <a:cubicBezTo>
                    <a:pt x="63912" y="92202"/>
                    <a:pt x="133445" y="0"/>
                    <a:pt x="133445" y="0"/>
                  </a:cubicBezTo>
                  <a:lnTo>
                    <a:pt x="681323" y="236315"/>
                  </a:lnTo>
                  <a:lnTo>
                    <a:pt x="1229201" y="472631"/>
                  </a:lnTo>
                  <a:cubicBezTo>
                    <a:pt x="1229201" y="472631"/>
                    <a:pt x="1209770" y="586454"/>
                    <a:pt x="1155382" y="725710"/>
                  </a:cubicBezTo>
                  <a:cubicBezTo>
                    <a:pt x="1050988" y="737235"/>
                    <a:pt x="809339" y="673513"/>
                    <a:pt x="542449" y="5583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1" name="Google Shape;6031;p46"/>
            <p:cNvSpPr/>
            <p:nvPr/>
          </p:nvSpPr>
          <p:spPr>
            <a:xfrm>
              <a:off x="10560496" y="2336806"/>
              <a:ext cx="551116" cy="773715"/>
            </a:xfrm>
            <a:custGeom>
              <a:rect b="b" l="l" r="r" t="t"/>
              <a:pathLst>
                <a:path extrusionOk="0" h="773715" w="551116">
                  <a:moveTo>
                    <a:pt x="485584" y="0"/>
                  </a:moveTo>
                  <a:lnTo>
                    <a:pt x="551116" y="28289"/>
                  </a:lnTo>
                  <a:cubicBezTo>
                    <a:pt x="551116" y="28289"/>
                    <a:pt x="439960" y="682180"/>
                    <a:pt x="0" y="773716"/>
                  </a:cubicBezTo>
                  <a:cubicBezTo>
                    <a:pt x="318135" y="629031"/>
                    <a:pt x="454628" y="131064"/>
                    <a:pt x="485584" y="0"/>
                  </a:cubicBezTo>
                  <a:close/>
                </a:path>
              </a:pathLst>
            </a:custGeom>
            <a:solidFill>
              <a:srgbClr val="FFFFFF">
                <a:alpha val="337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2" name="Google Shape;6032;p46"/>
            <p:cNvSpPr/>
            <p:nvPr/>
          </p:nvSpPr>
          <p:spPr>
            <a:xfrm rot="-656700">
              <a:off x="9831054" y="3214420"/>
              <a:ext cx="371545" cy="371545"/>
            </a:xfrm>
            <a:custGeom>
              <a:rect b="b" l="l" r="r" t="t"/>
              <a:pathLst>
                <a:path extrusionOk="0" h="371284" w="371284">
                  <a:moveTo>
                    <a:pt x="371284" y="185642"/>
                  </a:moveTo>
                  <a:cubicBezTo>
                    <a:pt x="371284" y="288170"/>
                    <a:pt x="288170" y="371285"/>
                    <a:pt x="185642" y="371285"/>
                  </a:cubicBezTo>
                  <a:cubicBezTo>
                    <a:pt x="83115" y="371285"/>
                    <a:pt x="0" y="288170"/>
                    <a:pt x="0" y="185642"/>
                  </a:cubicBezTo>
                  <a:cubicBezTo>
                    <a:pt x="0" y="83115"/>
                    <a:pt x="83115" y="0"/>
                    <a:pt x="185642" y="0"/>
                  </a:cubicBezTo>
                  <a:cubicBezTo>
                    <a:pt x="288170" y="0"/>
                    <a:pt x="371284" y="83115"/>
                    <a:pt x="371284" y="18564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3" name="Google Shape;6033;p46"/>
            <p:cNvSpPr/>
            <p:nvPr/>
          </p:nvSpPr>
          <p:spPr>
            <a:xfrm>
              <a:off x="9877970" y="3261242"/>
              <a:ext cx="277678" cy="277678"/>
            </a:xfrm>
            <a:custGeom>
              <a:rect b="b" l="l" r="r" t="t"/>
              <a:pathLst>
                <a:path extrusionOk="0" h="277678" w="277678">
                  <a:moveTo>
                    <a:pt x="266284" y="193798"/>
                  </a:moveTo>
                  <a:cubicBezTo>
                    <a:pt x="235899" y="264188"/>
                    <a:pt x="154270" y="296669"/>
                    <a:pt x="83880" y="266284"/>
                  </a:cubicBezTo>
                  <a:cubicBezTo>
                    <a:pt x="13491" y="235899"/>
                    <a:pt x="-18990" y="154270"/>
                    <a:pt x="11395" y="83880"/>
                  </a:cubicBezTo>
                  <a:cubicBezTo>
                    <a:pt x="41780" y="13490"/>
                    <a:pt x="123409" y="-18990"/>
                    <a:pt x="193799" y="11395"/>
                  </a:cubicBezTo>
                  <a:cubicBezTo>
                    <a:pt x="264189" y="41780"/>
                    <a:pt x="296669" y="123409"/>
                    <a:pt x="266284" y="1937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4" name="Google Shape;6034;p46"/>
            <p:cNvSpPr/>
            <p:nvPr/>
          </p:nvSpPr>
          <p:spPr>
            <a:xfrm rot="1397564">
              <a:off x="9999324" y="3286281"/>
              <a:ext cx="40246" cy="229303"/>
            </a:xfrm>
            <a:custGeom>
              <a:rect b="b" l="l" r="r" t="t"/>
              <a:pathLst>
                <a:path extrusionOk="0" h="229552" w="40290">
                  <a:moveTo>
                    <a:pt x="0" y="0"/>
                  </a:moveTo>
                  <a:lnTo>
                    <a:pt x="40290" y="0"/>
                  </a:lnTo>
                  <a:lnTo>
                    <a:pt x="40290" y="229553"/>
                  </a:lnTo>
                  <a:lnTo>
                    <a:pt x="0" y="22955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5" name="Google Shape;6035;p46"/>
            <p:cNvSpPr/>
            <p:nvPr/>
          </p:nvSpPr>
          <p:spPr>
            <a:xfrm rot="-4002436">
              <a:off x="10012684" y="3284913"/>
              <a:ext cx="40246" cy="173262"/>
            </a:xfrm>
            <a:custGeom>
              <a:rect b="b" l="l" r="r" t="t"/>
              <a:pathLst>
                <a:path extrusionOk="0" h="173450" w="40290">
                  <a:moveTo>
                    <a:pt x="0" y="0"/>
                  </a:moveTo>
                  <a:lnTo>
                    <a:pt x="40291" y="0"/>
                  </a:lnTo>
                  <a:lnTo>
                    <a:pt x="40291" y="173450"/>
                  </a:lnTo>
                  <a:lnTo>
                    <a:pt x="0" y="17345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6" name="Google Shape;6036;p46"/>
            <p:cNvSpPr/>
            <p:nvPr/>
          </p:nvSpPr>
          <p:spPr>
            <a:xfrm>
              <a:off x="10215715" y="2644743"/>
              <a:ext cx="147779" cy="235375"/>
            </a:xfrm>
            <a:custGeom>
              <a:rect b="b" l="l" r="r" t="t"/>
              <a:pathLst>
                <a:path extrusionOk="0" h="235375" w="147779">
                  <a:moveTo>
                    <a:pt x="128563" y="141262"/>
                  </a:moveTo>
                  <a:cubicBezTo>
                    <a:pt x="101131" y="204889"/>
                    <a:pt x="54364" y="245942"/>
                    <a:pt x="24169" y="232988"/>
                  </a:cubicBezTo>
                  <a:cubicBezTo>
                    <a:pt x="-6025" y="219939"/>
                    <a:pt x="-8216" y="157836"/>
                    <a:pt x="19216" y="94113"/>
                  </a:cubicBezTo>
                  <a:cubicBezTo>
                    <a:pt x="46649" y="30486"/>
                    <a:pt x="93416" y="-10566"/>
                    <a:pt x="123610" y="2388"/>
                  </a:cubicBezTo>
                  <a:cubicBezTo>
                    <a:pt x="153805" y="15437"/>
                    <a:pt x="155995" y="77540"/>
                    <a:pt x="128563" y="141262"/>
                  </a:cubicBezTo>
                  <a:close/>
                </a:path>
              </a:pathLst>
            </a:custGeom>
            <a:solidFill>
              <a:srgbClr val="75240E">
                <a:alpha val="17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7" name="Google Shape;6037;p46"/>
            <p:cNvSpPr/>
            <p:nvPr/>
          </p:nvSpPr>
          <p:spPr>
            <a:xfrm>
              <a:off x="10233657" y="2648756"/>
              <a:ext cx="132850" cy="221796"/>
            </a:xfrm>
            <a:custGeom>
              <a:rect b="b" l="l" r="r" t="t"/>
              <a:pathLst>
                <a:path extrusionOk="0" h="221796" w="132850">
                  <a:moveTo>
                    <a:pt x="113288" y="131058"/>
                  </a:moveTo>
                  <a:cubicBezTo>
                    <a:pt x="87285" y="191256"/>
                    <a:pt x="45280" y="231070"/>
                    <a:pt x="19371" y="219926"/>
                  </a:cubicBezTo>
                  <a:cubicBezTo>
                    <a:pt x="-6536" y="208782"/>
                    <a:pt x="-6441" y="150870"/>
                    <a:pt x="19562" y="90672"/>
                  </a:cubicBezTo>
                  <a:cubicBezTo>
                    <a:pt x="45565" y="30474"/>
                    <a:pt x="87571" y="-9341"/>
                    <a:pt x="113478" y="1899"/>
                  </a:cubicBezTo>
                  <a:cubicBezTo>
                    <a:pt x="139387" y="13043"/>
                    <a:pt x="139291" y="70955"/>
                    <a:pt x="113288" y="1311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8" name="Google Shape;6038;p46"/>
            <p:cNvSpPr/>
            <p:nvPr/>
          </p:nvSpPr>
          <p:spPr>
            <a:xfrm>
              <a:off x="10253241" y="2672852"/>
              <a:ext cx="71679" cy="138200"/>
            </a:xfrm>
            <a:custGeom>
              <a:rect b="b" l="l" r="r" t="t"/>
              <a:pathLst>
                <a:path extrusionOk="0" h="138200" w="71679">
                  <a:moveTo>
                    <a:pt x="56081" y="77815"/>
                  </a:moveTo>
                  <a:cubicBezTo>
                    <a:pt x="39793" y="115630"/>
                    <a:pt x="17409" y="142490"/>
                    <a:pt x="6264" y="137632"/>
                  </a:cubicBezTo>
                  <a:cubicBezTo>
                    <a:pt x="-4880" y="132775"/>
                    <a:pt x="-784" y="98199"/>
                    <a:pt x="15599" y="60385"/>
                  </a:cubicBezTo>
                  <a:cubicBezTo>
                    <a:pt x="31887" y="22570"/>
                    <a:pt x="54271" y="-4290"/>
                    <a:pt x="65415" y="568"/>
                  </a:cubicBezTo>
                  <a:cubicBezTo>
                    <a:pt x="76559" y="5426"/>
                    <a:pt x="72463" y="40001"/>
                    <a:pt x="56081" y="77815"/>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39" name="Google Shape;6039;p46"/>
            <p:cNvSpPr/>
            <p:nvPr/>
          </p:nvSpPr>
          <p:spPr>
            <a:xfrm>
              <a:off x="10464936" y="2744422"/>
              <a:ext cx="131874" cy="210038"/>
            </a:xfrm>
            <a:custGeom>
              <a:rect b="b" l="l" r="r" t="t"/>
              <a:pathLst>
                <a:path extrusionOk="0" h="210038" w="131874">
                  <a:moveTo>
                    <a:pt x="114706" y="126069"/>
                  </a:moveTo>
                  <a:cubicBezTo>
                    <a:pt x="90226" y="182838"/>
                    <a:pt x="48507" y="219510"/>
                    <a:pt x="21551" y="207889"/>
                  </a:cubicBezTo>
                  <a:cubicBezTo>
                    <a:pt x="-5405" y="196268"/>
                    <a:pt x="-7310" y="140833"/>
                    <a:pt x="17170" y="83969"/>
                  </a:cubicBezTo>
                  <a:cubicBezTo>
                    <a:pt x="41648" y="27200"/>
                    <a:pt x="83368" y="-9471"/>
                    <a:pt x="110324" y="2149"/>
                  </a:cubicBezTo>
                  <a:cubicBezTo>
                    <a:pt x="137280" y="13770"/>
                    <a:pt x="139185" y="69205"/>
                    <a:pt x="114706" y="126069"/>
                  </a:cubicBezTo>
                  <a:close/>
                </a:path>
              </a:pathLst>
            </a:custGeom>
            <a:solidFill>
              <a:srgbClr val="75240E">
                <a:alpha val="17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0" name="Google Shape;6040;p46"/>
            <p:cNvSpPr/>
            <p:nvPr/>
          </p:nvSpPr>
          <p:spPr>
            <a:xfrm>
              <a:off x="10480938" y="2747838"/>
              <a:ext cx="118538" cy="197941"/>
            </a:xfrm>
            <a:custGeom>
              <a:rect b="b" l="l" r="r" t="t"/>
              <a:pathLst>
                <a:path extrusionOk="0" h="197941" w="118538">
                  <a:moveTo>
                    <a:pt x="101084" y="117034"/>
                  </a:moveTo>
                  <a:cubicBezTo>
                    <a:pt x="77939" y="170755"/>
                    <a:pt x="40410" y="206188"/>
                    <a:pt x="17265" y="196282"/>
                  </a:cubicBezTo>
                  <a:cubicBezTo>
                    <a:pt x="-5786" y="186280"/>
                    <a:pt x="-5786" y="134655"/>
                    <a:pt x="17455" y="80934"/>
                  </a:cubicBezTo>
                  <a:cubicBezTo>
                    <a:pt x="40600" y="27213"/>
                    <a:pt x="78129" y="-8315"/>
                    <a:pt x="101274" y="1686"/>
                  </a:cubicBezTo>
                  <a:cubicBezTo>
                    <a:pt x="124325" y="11687"/>
                    <a:pt x="124325" y="63313"/>
                    <a:pt x="101084" y="1170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1" name="Google Shape;6041;p46"/>
            <p:cNvSpPr/>
            <p:nvPr/>
          </p:nvSpPr>
          <p:spPr>
            <a:xfrm>
              <a:off x="10498396" y="2769409"/>
              <a:ext cx="64001" cy="123298"/>
            </a:xfrm>
            <a:custGeom>
              <a:rect b="b" l="l" r="r" t="t"/>
              <a:pathLst>
                <a:path extrusionOk="0" h="123298" w="64001">
                  <a:moveTo>
                    <a:pt x="50098" y="69460"/>
                  </a:moveTo>
                  <a:cubicBezTo>
                    <a:pt x="35525" y="103273"/>
                    <a:pt x="15618" y="127086"/>
                    <a:pt x="5616" y="122800"/>
                  </a:cubicBezTo>
                  <a:cubicBezTo>
                    <a:pt x="-4385" y="118513"/>
                    <a:pt x="-670" y="87652"/>
                    <a:pt x="13903" y="53839"/>
                  </a:cubicBezTo>
                  <a:cubicBezTo>
                    <a:pt x="28476" y="20025"/>
                    <a:pt x="48384" y="-3788"/>
                    <a:pt x="58385" y="499"/>
                  </a:cubicBezTo>
                  <a:cubicBezTo>
                    <a:pt x="68386" y="4785"/>
                    <a:pt x="64672" y="35646"/>
                    <a:pt x="50098" y="69460"/>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2" name="Google Shape;6042;p46"/>
            <p:cNvSpPr/>
            <p:nvPr/>
          </p:nvSpPr>
          <p:spPr>
            <a:xfrm rot="-4002436">
              <a:off x="9959233" y="2598212"/>
              <a:ext cx="223785" cy="106184"/>
            </a:xfrm>
            <a:custGeom>
              <a:rect b="b" l="l" r="r" t="t"/>
              <a:pathLst>
                <a:path extrusionOk="0" h="106299" w="224028">
                  <a:moveTo>
                    <a:pt x="224028" y="53150"/>
                  </a:moveTo>
                  <a:cubicBezTo>
                    <a:pt x="224028" y="82503"/>
                    <a:pt x="173877" y="106299"/>
                    <a:pt x="112014" y="106299"/>
                  </a:cubicBezTo>
                  <a:cubicBezTo>
                    <a:pt x="50150" y="106299"/>
                    <a:pt x="0" y="82503"/>
                    <a:pt x="0" y="53150"/>
                  </a:cubicBezTo>
                  <a:cubicBezTo>
                    <a:pt x="0" y="23796"/>
                    <a:pt x="50150" y="0"/>
                    <a:pt x="112014" y="0"/>
                  </a:cubicBezTo>
                  <a:cubicBezTo>
                    <a:pt x="173877" y="0"/>
                    <a:pt x="224028" y="23796"/>
                    <a:pt x="224028" y="53150"/>
                  </a:cubicBezTo>
                  <a:close/>
                </a:path>
              </a:pathLst>
            </a:custGeom>
            <a:solidFill>
              <a:srgbClr val="75240E">
                <a:alpha val="17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3" name="Google Shape;6043;p46"/>
            <p:cNvSpPr/>
            <p:nvPr/>
          </p:nvSpPr>
          <p:spPr>
            <a:xfrm rot="-4002436">
              <a:off x="9974673" y="2603287"/>
              <a:ext cx="211606" cy="90960"/>
            </a:xfrm>
            <a:custGeom>
              <a:rect b="b" l="l" r="r" t="t"/>
              <a:pathLst>
                <a:path extrusionOk="0" h="91059" w="211836">
                  <a:moveTo>
                    <a:pt x="211836" y="45529"/>
                  </a:moveTo>
                  <a:cubicBezTo>
                    <a:pt x="211836" y="70675"/>
                    <a:pt x="164415" y="91059"/>
                    <a:pt x="105918" y="91059"/>
                  </a:cubicBezTo>
                  <a:cubicBezTo>
                    <a:pt x="47421" y="91059"/>
                    <a:pt x="0" y="70675"/>
                    <a:pt x="0" y="45529"/>
                  </a:cubicBezTo>
                  <a:cubicBezTo>
                    <a:pt x="0" y="20384"/>
                    <a:pt x="47421" y="0"/>
                    <a:pt x="105918" y="0"/>
                  </a:cubicBezTo>
                  <a:cubicBezTo>
                    <a:pt x="164415" y="0"/>
                    <a:pt x="211836" y="20384"/>
                    <a:pt x="211836" y="4552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4" name="Google Shape;6044;p46"/>
            <p:cNvSpPr/>
            <p:nvPr/>
          </p:nvSpPr>
          <p:spPr>
            <a:xfrm rot="-4002436">
              <a:off x="10004288" y="2613284"/>
              <a:ext cx="133015" cy="39390"/>
            </a:xfrm>
            <a:custGeom>
              <a:rect b="b" l="l" r="r" t="t"/>
              <a:pathLst>
                <a:path extrusionOk="0" h="39433" w="133159">
                  <a:moveTo>
                    <a:pt x="133159" y="19717"/>
                  </a:moveTo>
                  <a:cubicBezTo>
                    <a:pt x="133159" y="30606"/>
                    <a:pt x="103351" y="39434"/>
                    <a:pt x="66580" y="39434"/>
                  </a:cubicBezTo>
                  <a:cubicBezTo>
                    <a:pt x="29809" y="39434"/>
                    <a:pt x="0" y="30606"/>
                    <a:pt x="0" y="19717"/>
                  </a:cubicBezTo>
                  <a:cubicBezTo>
                    <a:pt x="0" y="8827"/>
                    <a:pt x="29809" y="0"/>
                    <a:pt x="66580" y="0"/>
                  </a:cubicBezTo>
                  <a:cubicBezTo>
                    <a:pt x="103351" y="0"/>
                    <a:pt x="133159" y="8827"/>
                    <a:pt x="133159" y="19717"/>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5" name="Google Shape;6045;p46"/>
            <p:cNvSpPr/>
            <p:nvPr/>
          </p:nvSpPr>
          <p:spPr>
            <a:xfrm>
              <a:off x="10654602" y="2821089"/>
              <a:ext cx="109633" cy="174528"/>
            </a:xfrm>
            <a:custGeom>
              <a:rect b="b" l="l" r="r" t="t"/>
              <a:pathLst>
                <a:path extrusionOk="0" h="174528" w="109633">
                  <a:moveTo>
                    <a:pt x="95346" y="104743"/>
                  </a:moveTo>
                  <a:cubicBezTo>
                    <a:pt x="74962" y="151987"/>
                    <a:pt x="40291" y="182372"/>
                    <a:pt x="17908" y="172751"/>
                  </a:cubicBezTo>
                  <a:cubicBezTo>
                    <a:pt x="-4476" y="163131"/>
                    <a:pt x="-6095" y="117030"/>
                    <a:pt x="14288" y="69786"/>
                  </a:cubicBezTo>
                  <a:cubicBezTo>
                    <a:pt x="34672" y="22542"/>
                    <a:pt x="69342" y="-7843"/>
                    <a:pt x="91727" y="1778"/>
                  </a:cubicBezTo>
                  <a:cubicBezTo>
                    <a:pt x="114110" y="11398"/>
                    <a:pt x="115729" y="57499"/>
                    <a:pt x="95346" y="104743"/>
                  </a:cubicBezTo>
                  <a:close/>
                </a:path>
              </a:pathLst>
            </a:custGeom>
            <a:solidFill>
              <a:srgbClr val="75240E">
                <a:alpha val="17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6" name="Google Shape;6046;p46"/>
            <p:cNvSpPr/>
            <p:nvPr/>
          </p:nvSpPr>
          <p:spPr>
            <a:xfrm>
              <a:off x="10667973" y="2823946"/>
              <a:ext cx="98453" cy="164432"/>
            </a:xfrm>
            <a:custGeom>
              <a:rect b="b" l="l" r="r" t="t"/>
              <a:pathLst>
                <a:path extrusionOk="0" h="164432" w="98453">
                  <a:moveTo>
                    <a:pt x="83975" y="97218"/>
                  </a:moveTo>
                  <a:cubicBezTo>
                    <a:pt x="64735" y="141891"/>
                    <a:pt x="33492" y="171323"/>
                    <a:pt x="14347" y="163036"/>
                  </a:cubicBezTo>
                  <a:cubicBezTo>
                    <a:pt x="-4798" y="154749"/>
                    <a:pt x="-4798" y="111887"/>
                    <a:pt x="14442" y="67215"/>
                  </a:cubicBezTo>
                  <a:cubicBezTo>
                    <a:pt x="33683" y="22542"/>
                    <a:pt x="64925" y="-6890"/>
                    <a:pt x="84070" y="1397"/>
                  </a:cubicBezTo>
                  <a:cubicBezTo>
                    <a:pt x="103311" y="9684"/>
                    <a:pt x="103216" y="52546"/>
                    <a:pt x="83975" y="9721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7" name="Google Shape;6047;p46"/>
            <p:cNvSpPr/>
            <p:nvPr/>
          </p:nvSpPr>
          <p:spPr>
            <a:xfrm>
              <a:off x="10682426" y="2841796"/>
              <a:ext cx="53224" cy="102538"/>
            </a:xfrm>
            <a:custGeom>
              <a:rect b="b" l="l" r="r" t="t"/>
              <a:pathLst>
                <a:path extrusionOk="0" h="102538" w="53224">
                  <a:moveTo>
                    <a:pt x="41614" y="57746"/>
                  </a:moveTo>
                  <a:cubicBezTo>
                    <a:pt x="29517" y="85845"/>
                    <a:pt x="12944" y="105657"/>
                    <a:pt x="4657" y="102133"/>
                  </a:cubicBezTo>
                  <a:cubicBezTo>
                    <a:pt x="-3630" y="98513"/>
                    <a:pt x="-582" y="72891"/>
                    <a:pt x="11610" y="44792"/>
                  </a:cubicBezTo>
                  <a:cubicBezTo>
                    <a:pt x="23707" y="16694"/>
                    <a:pt x="40280" y="-3118"/>
                    <a:pt x="48567" y="406"/>
                  </a:cubicBezTo>
                  <a:cubicBezTo>
                    <a:pt x="56854" y="4025"/>
                    <a:pt x="53806" y="29648"/>
                    <a:pt x="41614" y="5774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8" name="Google Shape;6048;p46"/>
            <p:cNvSpPr/>
            <p:nvPr/>
          </p:nvSpPr>
          <p:spPr>
            <a:xfrm>
              <a:off x="9829071" y="2464854"/>
              <a:ext cx="109633" cy="174528"/>
            </a:xfrm>
            <a:custGeom>
              <a:rect b="b" l="l" r="r" t="t"/>
              <a:pathLst>
                <a:path extrusionOk="0" h="174528" w="109633">
                  <a:moveTo>
                    <a:pt x="95346" y="104743"/>
                  </a:moveTo>
                  <a:cubicBezTo>
                    <a:pt x="74963" y="151987"/>
                    <a:pt x="40291" y="182372"/>
                    <a:pt x="17907" y="172751"/>
                  </a:cubicBezTo>
                  <a:cubicBezTo>
                    <a:pt x="-4476" y="163131"/>
                    <a:pt x="-6095" y="117030"/>
                    <a:pt x="14288" y="69786"/>
                  </a:cubicBezTo>
                  <a:cubicBezTo>
                    <a:pt x="34671" y="22542"/>
                    <a:pt x="69343" y="-7843"/>
                    <a:pt x="91726" y="1778"/>
                  </a:cubicBezTo>
                  <a:cubicBezTo>
                    <a:pt x="114110" y="11398"/>
                    <a:pt x="115729" y="57499"/>
                    <a:pt x="95346" y="104743"/>
                  </a:cubicBezTo>
                  <a:close/>
                </a:path>
              </a:pathLst>
            </a:custGeom>
            <a:solidFill>
              <a:srgbClr val="75240E">
                <a:alpha val="17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49" name="Google Shape;6049;p46"/>
            <p:cNvSpPr/>
            <p:nvPr/>
          </p:nvSpPr>
          <p:spPr>
            <a:xfrm>
              <a:off x="9842406" y="2467806"/>
              <a:ext cx="98488" cy="164432"/>
            </a:xfrm>
            <a:custGeom>
              <a:rect b="b" l="l" r="r" t="t"/>
              <a:pathLst>
                <a:path extrusionOk="0" h="164432" w="98488">
                  <a:moveTo>
                    <a:pt x="84011" y="97218"/>
                  </a:moveTo>
                  <a:cubicBezTo>
                    <a:pt x="64770" y="141890"/>
                    <a:pt x="33528" y="171323"/>
                    <a:pt x="14383" y="163036"/>
                  </a:cubicBezTo>
                  <a:cubicBezTo>
                    <a:pt x="-4858" y="154749"/>
                    <a:pt x="-4762" y="111887"/>
                    <a:pt x="14478" y="67215"/>
                  </a:cubicBezTo>
                  <a:cubicBezTo>
                    <a:pt x="33718" y="22542"/>
                    <a:pt x="64961" y="-6890"/>
                    <a:pt x="84106" y="1397"/>
                  </a:cubicBezTo>
                  <a:cubicBezTo>
                    <a:pt x="103347" y="9684"/>
                    <a:pt x="103251" y="52546"/>
                    <a:pt x="84011" y="9721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50" name="Google Shape;6050;p46"/>
            <p:cNvSpPr/>
            <p:nvPr/>
          </p:nvSpPr>
          <p:spPr>
            <a:xfrm>
              <a:off x="9856799" y="2485657"/>
              <a:ext cx="53223" cy="102538"/>
            </a:xfrm>
            <a:custGeom>
              <a:rect b="b" l="l" r="r" t="t"/>
              <a:pathLst>
                <a:path extrusionOk="0" h="102538" w="53223">
                  <a:moveTo>
                    <a:pt x="41614" y="57746"/>
                  </a:moveTo>
                  <a:cubicBezTo>
                    <a:pt x="29517" y="85845"/>
                    <a:pt x="12944" y="105657"/>
                    <a:pt x="4657" y="102133"/>
                  </a:cubicBezTo>
                  <a:cubicBezTo>
                    <a:pt x="-3630" y="98609"/>
                    <a:pt x="-582" y="72891"/>
                    <a:pt x="11610" y="44792"/>
                  </a:cubicBezTo>
                  <a:cubicBezTo>
                    <a:pt x="23707" y="16694"/>
                    <a:pt x="40280" y="-3118"/>
                    <a:pt x="48567" y="406"/>
                  </a:cubicBezTo>
                  <a:cubicBezTo>
                    <a:pt x="56854" y="4025"/>
                    <a:pt x="53806" y="29648"/>
                    <a:pt x="41614" y="57746"/>
                  </a:cubicBezTo>
                  <a:close/>
                </a:path>
              </a:pathLst>
            </a:custGeom>
            <a:solidFill>
              <a:srgbClr val="FFFFFF">
                <a:alpha val="666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51" name="Google Shape;6051;p46"/>
            <p:cNvSpPr/>
            <p:nvPr/>
          </p:nvSpPr>
          <p:spPr>
            <a:xfrm>
              <a:off x="10014642" y="1876914"/>
              <a:ext cx="1098376" cy="503826"/>
            </a:xfrm>
            <a:custGeom>
              <a:rect b="b" l="l" r="r" t="t"/>
              <a:pathLst>
                <a:path extrusionOk="0" h="503826" w="1098376">
                  <a:moveTo>
                    <a:pt x="1310" y="15550"/>
                  </a:moveTo>
                  <a:cubicBezTo>
                    <a:pt x="-19455" y="63652"/>
                    <a:pt x="209051" y="208432"/>
                    <a:pt x="511659" y="338924"/>
                  </a:cubicBezTo>
                  <a:cubicBezTo>
                    <a:pt x="814269" y="469417"/>
                    <a:pt x="1076302" y="536282"/>
                    <a:pt x="1097066" y="488276"/>
                  </a:cubicBezTo>
                  <a:cubicBezTo>
                    <a:pt x="1117831" y="440175"/>
                    <a:pt x="889326" y="295395"/>
                    <a:pt x="586716" y="164902"/>
                  </a:cubicBezTo>
                  <a:cubicBezTo>
                    <a:pt x="284108" y="34410"/>
                    <a:pt x="22075" y="-32456"/>
                    <a:pt x="1310" y="155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52" name="Google Shape;6052;p46"/>
            <p:cNvSpPr/>
            <p:nvPr/>
          </p:nvSpPr>
          <p:spPr>
            <a:xfrm>
              <a:off x="10014681" y="1876770"/>
              <a:ext cx="1098325" cy="503755"/>
            </a:xfrm>
            <a:custGeom>
              <a:rect b="b" l="l" r="r" t="t"/>
              <a:pathLst>
                <a:path extrusionOk="0" h="503755" w="1098325">
                  <a:moveTo>
                    <a:pt x="1055593" y="503756"/>
                  </a:moveTo>
                  <a:cubicBezTo>
                    <a:pt x="996823" y="437747"/>
                    <a:pt x="803180" y="324971"/>
                    <a:pt x="562483" y="221149"/>
                  </a:cubicBezTo>
                  <a:cubicBezTo>
                    <a:pt x="321787" y="117326"/>
                    <a:pt x="106903" y="53890"/>
                    <a:pt x="18511" y="56366"/>
                  </a:cubicBezTo>
                  <a:cubicBezTo>
                    <a:pt x="3366" y="39412"/>
                    <a:pt x="-2920" y="25505"/>
                    <a:pt x="1271" y="15599"/>
                  </a:cubicBezTo>
                  <a:cubicBezTo>
                    <a:pt x="22035" y="-32502"/>
                    <a:pt x="284068" y="34364"/>
                    <a:pt x="586677" y="164951"/>
                  </a:cubicBezTo>
                  <a:cubicBezTo>
                    <a:pt x="889286" y="295444"/>
                    <a:pt x="1117696" y="440224"/>
                    <a:pt x="1097026" y="488325"/>
                  </a:cubicBezTo>
                  <a:cubicBezTo>
                    <a:pt x="1092740" y="498136"/>
                    <a:pt x="1078262" y="503089"/>
                    <a:pt x="1055593" y="50375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53" name="Google Shape;6053;p46"/>
            <p:cNvSpPr/>
            <p:nvPr/>
          </p:nvSpPr>
          <p:spPr>
            <a:xfrm>
              <a:off x="10015952" y="1875738"/>
              <a:ext cx="1097143" cy="489452"/>
            </a:xfrm>
            <a:custGeom>
              <a:rect b="b" l="l" r="r" t="t"/>
              <a:pathLst>
                <a:path extrusionOk="0" h="489452" w="1097143">
                  <a:moveTo>
                    <a:pt x="0" y="16727"/>
                  </a:moveTo>
                  <a:cubicBezTo>
                    <a:pt x="30194" y="-31374"/>
                    <a:pt x="247459" y="38063"/>
                    <a:pt x="298132" y="52922"/>
                  </a:cubicBezTo>
                  <a:cubicBezTo>
                    <a:pt x="494252" y="115977"/>
                    <a:pt x="684371" y="198083"/>
                    <a:pt x="864870" y="297429"/>
                  </a:cubicBezTo>
                  <a:cubicBezTo>
                    <a:pt x="931830" y="335719"/>
                    <a:pt x="999172" y="375057"/>
                    <a:pt x="1057370" y="426207"/>
                  </a:cubicBezTo>
                  <a:cubicBezTo>
                    <a:pt x="1071372" y="439351"/>
                    <a:pt x="1086136" y="452972"/>
                    <a:pt x="1094232" y="470688"/>
                  </a:cubicBezTo>
                  <a:cubicBezTo>
                    <a:pt x="1096708" y="476499"/>
                    <a:pt x="1098518" y="483452"/>
                    <a:pt x="1095756" y="489453"/>
                  </a:cubicBezTo>
                  <a:cubicBezTo>
                    <a:pt x="1104900" y="454210"/>
                    <a:pt x="1019841" y="401251"/>
                    <a:pt x="993743" y="382487"/>
                  </a:cubicBezTo>
                  <a:cubicBezTo>
                    <a:pt x="776859" y="245136"/>
                    <a:pt x="538067" y="143505"/>
                    <a:pt x="295846" y="60066"/>
                  </a:cubicBezTo>
                  <a:cubicBezTo>
                    <a:pt x="245459" y="44540"/>
                    <a:pt x="29908" y="-28803"/>
                    <a:pt x="0" y="16822"/>
                  </a:cubicBezTo>
                  <a:lnTo>
                    <a:pt x="0" y="16822"/>
                  </a:lnTo>
                  <a:close/>
                </a:path>
              </a:pathLst>
            </a:custGeom>
            <a:solidFill>
              <a:srgbClr val="FFC36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054" name="Google Shape;6054;p46"/>
            <p:cNvSpPr/>
            <p:nvPr/>
          </p:nvSpPr>
          <p:spPr>
            <a:xfrm>
              <a:off x="9943848" y="2003812"/>
              <a:ext cx="1138142" cy="491013"/>
            </a:xfrm>
            <a:custGeom>
              <a:rect b="b" l="l" r="r" t="t"/>
              <a:pathLst>
                <a:path extrusionOk="0" h="491013" w="1138142">
                  <a:moveTo>
                    <a:pt x="0" y="0"/>
                  </a:moveTo>
                  <a:cubicBezTo>
                    <a:pt x="0" y="0"/>
                    <a:pt x="314706" y="288226"/>
                    <a:pt x="1138142" y="491014"/>
                  </a:cubicBezTo>
                </a:path>
              </a:pathLst>
            </a:custGeom>
            <a:noFill/>
            <a:ln cap="flat" cmpd="sng" w="10850">
              <a:solidFill>
                <a:schemeClr val="lt2">
                  <a:alpha val="51760"/>
                </a:schemeClr>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8" name="Shape 6058"/>
        <p:cNvGrpSpPr/>
        <p:nvPr/>
      </p:nvGrpSpPr>
      <p:grpSpPr>
        <a:xfrm>
          <a:off x="0" y="0"/>
          <a:ext cx="0" cy="0"/>
          <a:chOff x="0" y="0"/>
          <a:chExt cx="0" cy="0"/>
        </a:xfrm>
      </p:grpSpPr>
      <p:sp>
        <p:nvSpPr>
          <p:cNvPr id="6059" name="Google Shape;6059;p47"/>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Did you like the resources on this template? Get them for free </a:t>
            </a:r>
            <a:r>
              <a:rPr lang="en"/>
              <a:t>on these</a:t>
            </a:r>
            <a:r>
              <a:rPr lang="en">
                <a:solidFill>
                  <a:schemeClr val="dk1"/>
                </a:solidFill>
              </a:rPr>
              <a:t> websites:</a:t>
            </a:r>
            <a:endParaRPr>
              <a:solidFill>
                <a:schemeClr val="dk1"/>
              </a:solidFill>
            </a:endParaRPr>
          </a:p>
          <a:p>
            <a:pPr indent="0" lvl="0" marL="0" rtl="0" algn="l">
              <a:spcBef>
                <a:spcPts val="0"/>
              </a:spcBef>
              <a:spcAft>
                <a:spcPts val="0"/>
              </a:spcAft>
              <a:buClr>
                <a:schemeClr val="dk1"/>
              </a:buClr>
              <a:buSzPts val="1100"/>
              <a:buFont typeface="Arial"/>
              <a:buNone/>
            </a:pPr>
            <a:r>
              <a:rPr b="1" lang="en"/>
              <a:t>Illustrations:</a:t>
            </a:r>
            <a:endParaRPr b="1"/>
          </a:p>
          <a:p>
            <a:pPr indent="-317500" lvl="0" marL="457200" rtl="0" algn="l">
              <a:spcBef>
                <a:spcPts val="0"/>
              </a:spcBef>
              <a:spcAft>
                <a:spcPts val="0"/>
              </a:spcAft>
              <a:buSzPts val="1400"/>
              <a:buFont typeface="Figtree Light"/>
              <a:buChar char="●"/>
            </a:pPr>
            <a:r>
              <a:rPr lang="en" u="sng">
                <a:solidFill>
                  <a:schemeClr val="hlink"/>
                </a:solidFill>
                <a:hlinkClick r:id="rId3"/>
              </a:rPr>
              <a:t>Flat illustration for corpus christi religious celebration</a:t>
            </a:r>
            <a:endParaRPr/>
          </a:p>
          <a:p>
            <a:pPr indent="-317500" lvl="0" marL="457200" rtl="0" algn="l">
              <a:spcBef>
                <a:spcPts val="0"/>
              </a:spcBef>
              <a:spcAft>
                <a:spcPts val="0"/>
              </a:spcAft>
              <a:buSzPts val="1400"/>
              <a:buFont typeface="Figtree Light"/>
              <a:buChar char="●"/>
            </a:pPr>
            <a:r>
              <a:rPr lang="en" u="sng">
                <a:solidFill>
                  <a:schemeClr val="hlink"/>
                </a:solidFill>
                <a:hlinkClick r:id="rId4"/>
              </a:rPr>
              <a:t>Flat instagram posts collection for corpus christi religious celebration</a:t>
            </a:r>
            <a:endParaRPr/>
          </a:p>
          <a:p>
            <a:pPr indent="-317500" lvl="0" marL="457200" rtl="0" algn="l">
              <a:spcBef>
                <a:spcPts val="0"/>
              </a:spcBef>
              <a:spcAft>
                <a:spcPts val="0"/>
              </a:spcAft>
              <a:buSzPts val="1400"/>
              <a:buFont typeface="Figtree Light"/>
              <a:buChar char="●"/>
            </a:pPr>
            <a:r>
              <a:rPr lang="en" u="sng">
                <a:solidFill>
                  <a:schemeClr val="hlink"/>
                </a:solidFill>
                <a:hlinkClick r:id="rId5"/>
              </a:rPr>
              <a:t>Flat horizontal banner template for corpus christi religious celebration</a:t>
            </a:r>
            <a:endParaRPr/>
          </a:p>
          <a:p>
            <a:pPr indent="0" lvl="0" marL="0" rtl="0" algn="l">
              <a:spcBef>
                <a:spcPts val="0"/>
              </a:spcBef>
              <a:spcAft>
                <a:spcPts val="0"/>
              </a:spcAft>
              <a:buNone/>
            </a:pPr>
            <a:r>
              <a:rPr b="1" lang="en"/>
              <a:t>Photos:</a:t>
            </a:r>
            <a:endParaRPr b="1"/>
          </a:p>
          <a:p>
            <a:pPr indent="-317500" lvl="0" marL="457200" rtl="0" algn="l">
              <a:spcBef>
                <a:spcPts val="0"/>
              </a:spcBef>
              <a:spcAft>
                <a:spcPts val="0"/>
              </a:spcAft>
              <a:buSzPts val="1400"/>
              <a:buChar char="●"/>
            </a:pPr>
            <a:r>
              <a:rPr lang="en" u="sng">
                <a:solidFill>
                  <a:schemeClr val="hlink"/>
                </a:solidFill>
                <a:hlinkClick r:id="rId6"/>
              </a:rPr>
              <a:t>Still life of crucifix with book</a:t>
            </a:r>
            <a:endParaRPr/>
          </a:p>
          <a:p>
            <a:pPr indent="-317500" lvl="0" marL="457200" rtl="0" algn="l">
              <a:spcBef>
                <a:spcPts val="0"/>
              </a:spcBef>
              <a:spcAft>
                <a:spcPts val="0"/>
              </a:spcAft>
              <a:buSzPts val="1400"/>
              <a:buChar char="●"/>
            </a:pPr>
            <a:r>
              <a:rPr lang="en" u="sng">
                <a:solidFill>
                  <a:schemeClr val="hlink"/>
                </a:solidFill>
                <a:hlinkClick r:id="rId7"/>
              </a:rPr>
              <a:t>Still life of crucifix with book</a:t>
            </a:r>
            <a:r>
              <a:rPr lang="en"/>
              <a:t> II</a:t>
            </a:r>
            <a:endParaRPr/>
          </a:p>
        </p:txBody>
      </p:sp>
      <p:sp>
        <p:nvSpPr>
          <p:cNvPr id="6060" name="Google Shape;6060;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6064" name="Shape 6064"/>
        <p:cNvGrpSpPr/>
        <p:nvPr/>
      </p:nvGrpSpPr>
      <p:grpSpPr>
        <a:xfrm>
          <a:off x="0" y="0"/>
          <a:ext cx="0" cy="0"/>
          <a:chOff x="0" y="0"/>
          <a:chExt cx="0" cy="0"/>
        </a:xfrm>
      </p:grpSpPr>
      <p:grpSp>
        <p:nvGrpSpPr>
          <p:cNvPr id="6065" name="Google Shape;6065;p48"/>
          <p:cNvGrpSpPr/>
          <p:nvPr/>
        </p:nvGrpSpPr>
        <p:grpSpPr>
          <a:xfrm>
            <a:off x="1343061" y="3305297"/>
            <a:ext cx="291737" cy="289845"/>
            <a:chOff x="5049575" y="4993600"/>
            <a:chExt cx="482050" cy="478925"/>
          </a:xfrm>
        </p:grpSpPr>
        <p:sp>
          <p:nvSpPr>
            <p:cNvPr id="6066" name="Google Shape;6066;p48"/>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7" name="Google Shape;6067;p48"/>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8" name="Google Shape;6068;p48"/>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48"/>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0" name="Google Shape;6070;p48"/>
          <p:cNvGrpSpPr/>
          <p:nvPr/>
        </p:nvGrpSpPr>
        <p:grpSpPr>
          <a:xfrm>
            <a:off x="1343052" y="2010830"/>
            <a:ext cx="291746" cy="286082"/>
            <a:chOff x="1490050" y="3805975"/>
            <a:chExt cx="491900" cy="482350"/>
          </a:xfrm>
        </p:grpSpPr>
        <p:sp>
          <p:nvSpPr>
            <p:cNvPr id="6071" name="Google Shape;6071;p48"/>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2" name="Google Shape;6072;p48"/>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48"/>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48"/>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5" name="Google Shape;6075;p48"/>
          <p:cNvGrpSpPr/>
          <p:nvPr/>
        </p:nvGrpSpPr>
        <p:grpSpPr>
          <a:xfrm>
            <a:off x="942179" y="2419464"/>
            <a:ext cx="291890" cy="291890"/>
            <a:chOff x="2085525" y="4992125"/>
            <a:chExt cx="481825" cy="481825"/>
          </a:xfrm>
        </p:grpSpPr>
        <p:sp>
          <p:nvSpPr>
            <p:cNvPr id="6076" name="Google Shape;6076;p48"/>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48"/>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78" name="Google Shape;6078;p48"/>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6079" name="Google Shape;6079;p48"/>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6080" name="Google Shape;6080;p48"/>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sp>
        <p:nvSpPr>
          <p:cNvPr id="6081" name="Google Shape;6081;p48"/>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6082" name="Google Shape;6082;p48"/>
          <p:cNvGrpSpPr/>
          <p:nvPr/>
        </p:nvGrpSpPr>
        <p:grpSpPr>
          <a:xfrm>
            <a:off x="942192" y="1551114"/>
            <a:ext cx="291890" cy="291890"/>
            <a:chOff x="1492675" y="4992125"/>
            <a:chExt cx="481825" cy="481825"/>
          </a:xfrm>
        </p:grpSpPr>
        <p:sp>
          <p:nvSpPr>
            <p:cNvPr id="6083" name="Google Shape;6083;p48"/>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4" name="Google Shape;6084;p48"/>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85" name="Google Shape;6085;p48"/>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48"/>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6087" name="Google Shape;6087;p48"/>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6088" name="Google Shape;6088;p48"/>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6089" name="Google Shape;6089;p48"/>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6090" name="Google Shape;6090;p48"/>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6091" name="Google Shape;6091;p48"/>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6092" name="Google Shape;6092;p48"/>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6093" name="Google Shape;6093;p48"/>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grpSp>
        <p:nvGrpSpPr>
          <p:cNvPr id="6094" name="Google Shape;6094;p48"/>
          <p:cNvGrpSpPr/>
          <p:nvPr/>
        </p:nvGrpSpPr>
        <p:grpSpPr>
          <a:xfrm>
            <a:off x="4522635" y="2884257"/>
            <a:ext cx="291741" cy="255607"/>
            <a:chOff x="899850" y="871450"/>
            <a:chExt cx="483175" cy="423400"/>
          </a:xfrm>
        </p:grpSpPr>
        <p:sp>
          <p:nvSpPr>
            <p:cNvPr id="6095" name="Google Shape;6095;p4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6" name="Google Shape;6096;p4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7" name="Google Shape;6097;p4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8" name="Google Shape;6098;p4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99" name="Google Shape;6099;p48"/>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00" name="Google Shape;6100;p48"/>
          <p:cNvGrpSpPr/>
          <p:nvPr/>
        </p:nvGrpSpPr>
        <p:grpSpPr>
          <a:xfrm>
            <a:off x="1343054" y="3797714"/>
            <a:ext cx="291752" cy="270260"/>
            <a:chOff x="4266025" y="3609275"/>
            <a:chExt cx="299325" cy="277275"/>
          </a:xfrm>
        </p:grpSpPr>
        <p:sp>
          <p:nvSpPr>
            <p:cNvPr id="6101" name="Google Shape;6101;p48"/>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8"/>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48"/>
          <p:cNvGrpSpPr/>
          <p:nvPr/>
        </p:nvGrpSpPr>
        <p:grpSpPr>
          <a:xfrm>
            <a:off x="4541087" y="3353101"/>
            <a:ext cx="254844" cy="253474"/>
            <a:chOff x="-6329100" y="3632100"/>
            <a:chExt cx="293025" cy="291450"/>
          </a:xfrm>
        </p:grpSpPr>
        <p:sp>
          <p:nvSpPr>
            <p:cNvPr id="6104" name="Google Shape;6104;p48"/>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8"/>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8"/>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6110" name="Shape 6110"/>
        <p:cNvGrpSpPr/>
        <p:nvPr/>
      </p:nvGrpSpPr>
      <p:grpSpPr>
        <a:xfrm>
          <a:off x="0" y="0"/>
          <a:ext cx="0" cy="0"/>
          <a:chOff x="0" y="0"/>
          <a:chExt cx="0" cy="0"/>
        </a:xfrm>
      </p:grpSpPr>
      <p:grpSp>
        <p:nvGrpSpPr>
          <p:cNvPr id="6111" name="Google Shape;6111;p49"/>
          <p:cNvGrpSpPr/>
          <p:nvPr/>
        </p:nvGrpSpPr>
        <p:grpSpPr>
          <a:xfrm>
            <a:off x="1343043" y="3832782"/>
            <a:ext cx="291745" cy="222188"/>
            <a:chOff x="3271200" y="3863875"/>
            <a:chExt cx="481825" cy="366950"/>
          </a:xfrm>
        </p:grpSpPr>
        <p:sp>
          <p:nvSpPr>
            <p:cNvPr id="6112" name="Google Shape;6112;p4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3" name="Google Shape;6113;p4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4" name="Google Shape;6114;p49"/>
          <p:cNvGrpSpPr/>
          <p:nvPr/>
        </p:nvGrpSpPr>
        <p:grpSpPr>
          <a:xfrm>
            <a:off x="4541062" y="3799828"/>
            <a:ext cx="254864" cy="257380"/>
            <a:chOff x="-37804925" y="3953450"/>
            <a:chExt cx="315075" cy="318225"/>
          </a:xfrm>
        </p:grpSpPr>
        <p:sp>
          <p:nvSpPr>
            <p:cNvPr id="6115" name="Google Shape;6115;p4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49"/>
          <p:cNvGrpSpPr/>
          <p:nvPr/>
        </p:nvGrpSpPr>
        <p:grpSpPr>
          <a:xfrm>
            <a:off x="4522635" y="3285732"/>
            <a:ext cx="291741" cy="255607"/>
            <a:chOff x="899850" y="871450"/>
            <a:chExt cx="483175" cy="423400"/>
          </a:xfrm>
        </p:grpSpPr>
        <p:sp>
          <p:nvSpPr>
            <p:cNvPr id="6119" name="Google Shape;6119;p4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4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4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2" name="Google Shape;6122;p4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23" name="Google Shape;6123;p49"/>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24" name="Google Shape;6124;p49"/>
          <p:cNvGrpSpPr/>
          <p:nvPr/>
        </p:nvGrpSpPr>
        <p:grpSpPr>
          <a:xfrm>
            <a:off x="1343039" y="2440320"/>
            <a:ext cx="291768" cy="290652"/>
            <a:chOff x="2085450" y="842250"/>
            <a:chExt cx="483700" cy="481850"/>
          </a:xfrm>
        </p:grpSpPr>
        <p:sp>
          <p:nvSpPr>
            <p:cNvPr id="6125" name="Google Shape;6125;p4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4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7" name="Google Shape;6127;p4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8" name="Google Shape;6128;p49"/>
          <p:cNvGrpSpPr/>
          <p:nvPr/>
        </p:nvGrpSpPr>
        <p:grpSpPr>
          <a:xfrm>
            <a:off x="4541083" y="2436280"/>
            <a:ext cx="254847" cy="289962"/>
            <a:chOff x="2707500" y="249400"/>
            <a:chExt cx="423475" cy="481825"/>
          </a:xfrm>
        </p:grpSpPr>
        <p:sp>
          <p:nvSpPr>
            <p:cNvPr id="6129" name="Google Shape;6129;p4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0" name="Google Shape;6130;p4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1" name="Google Shape;6131;p49"/>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6132" name="Google Shape;6132;p49"/>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6133" name="Google Shape;6133;p49"/>
          <p:cNvGrpSpPr/>
          <p:nvPr/>
        </p:nvGrpSpPr>
        <p:grpSpPr>
          <a:xfrm>
            <a:off x="1343052" y="2010830"/>
            <a:ext cx="291746" cy="286082"/>
            <a:chOff x="1490050" y="3805975"/>
            <a:chExt cx="491900" cy="482350"/>
          </a:xfrm>
        </p:grpSpPr>
        <p:sp>
          <p:nvSpPr>
            <p:cNvPr id="6134" name="Google Shape;6134;p4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5" name="Google Shape;6135;p4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6" name="Google Shape;6136;p4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7" name="Google Shape;6137;p4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8" name="Google Shape;6138;p49"/>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6139" name="Google Shape;6139;p49"/>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0" name="Google Shape;6140;p49"/>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6141" name="Google Shape;6141;p49"/>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6142" name="Google Shape;6142;p49"/>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6143" name="Google Shape;6143;p49"/>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6144" name="Google Shape;6144;p49"/>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6145" name="Google Shape;6145;p49"/>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6146" name="Google Shape;6146;p49"/>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6147" name="Google Shape;6147;p49"/>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6148" name="Google Shape;6148;p49"/>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6149" name="Google Shape;6149;p49"/>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6150" name="Google Shape;6150;p49"/>
          <p:cNvGrpSpPr/>
          <p:nvPr/>
        </p:nvGrpSpPr>
        <p:grpSpPr>
          <a:xfrm>
            <a:off x="8430787" y="228418"/>
            <a:ext cx="346490" cy="311075"/>
            <a:chOff x="5655285" y="1922218"/>
            <a:chExt cx="2946347" cy="2645192"/>
          </a:xfrm>
        </p:grpSpPr>
        <p:sp>
          <p:nvSpPr>
            <p:cNvPr id="6151" name="Google Shape;6151;p49"/>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2" name="Google Shape;6152;p49"/>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3" name="Google Shape;6153;p49"/>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4" name="Google Shape;6154;p49"/>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55" name="Google Shape;6155;p49"/>
          <p:cNvGrpSpPr/>
          <p:nvPr/>
        </p:nvGrpSpPr>
        <p:grpSpPr>
          <a:xfrm>
            <a:off x="942179" y="2910127"/>
            <a:ext cx="291890" cy="291890"/>
            <a:chOff x="2085525" y="4992125"/>
            <a:chExt cx="481825" cy="481825"/>
          </a:xfrm>
        </p:grpSpPr>
        <p:sp>
          <p:nvSpPr>
            <p:cNvPr id="6156" name="Google Shape;6156;p4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7" name="Google Shape;6157;p4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8" name="Google Shape;6158;p49"/>
          <p:cNvGrpSpPr/>
          <p:nvPr/>
        </p:nvGrpSpPr>
        <p:grpSpPr>
          <a:xfrm>
            <a:off x="942192" y="1551114"/>
            <a:ext cx="291890" cy="291890"/>
            <a:chOff x="1492675" y="4992125"/>
            <a:chExt cx="481825" cy="481825"/>
          </a:xfrm>
        </p:grpSpPr>
        <p:sp>
          <p:nvSpPr>
            <p:cNvPr id="6159" name="Google Shape;6159;p4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0" name="Google Shape;6160;p4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6164" name="Shape 6164"/>
        <p:cNvGrpSpPr/>
        <p:nvPr/>
      </p:nvGrpSpPr>
      <p:grpSpPr>
        <a:xfrm>
          <a:off x="0" y="0"/>
          <a:ext cx="0" cy="0"/>
          <a:chOff x="0" y="0"/>
          <a:chExt cx="0" cy="0"/>
        </a:xfrm>
      </p:grpSpPr>
      <p:sp>
        <p:nvSpPr>
          <p:cNvPr id="6165" name="Google Shape;6165;p50"/>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6166" name="Google Shape;6166;p50"/>
          <p:cNvSpPr txBox="1"/>
          <p:nvPr/>
        </p:nvSpPr>
        <p:spPr>
          <a:xfrm>
            <a:off x="713225" y="2426538"/>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6167" name="Google Shape;6167;p50"/>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grpSp>
        <p:nvGrpSpPr>
          <p:cNvPr id="6168" name="Google Shape;6168;p50"/>
          <p:cNvGrpSpPr/>
          <p:nvPr/>
        </p:nvGrpSpPr>
        <p:grpSpPr>
          <a:xfrm>
            <a:off x="5084767" y="1811403"/>
            <a:ext cx="412865" cy="384035"/>
            <a:chOff x="-49397175" y="3192625"/>
            <a:chExt cx="300900" cy="281200"/>
          </a:xfrm>
        </p:grpSpPr>
        <p:sp>
          <p:nvSpPr>
            <p:cNvPr id="6169" name="Google Shape;6169;p50"/>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0"/>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0"/>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0"/>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0"/>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0"/>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0"/>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50"/>
          <p:cNvGrpSpPr/>
          <p:nvPr/>
        </p:nvGrpSpPr>
        <p:grpSpPr>
          <a:xfrm>
            <a:off x="794294" y="1812811"/>
            <a:ext cx="381187" cy="381219"/>
            <a:chOff x="-50134375" y="3550975"/>
            <a:chExt cx="300100" cy="300125"/>
          </a:xfrm>
        </p:grpSpPr>
        <p:sp>
          <p:nvSpPr>
            <p:cNvPr id="6177" name="Google Shape;6177;p50"/>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0"/>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9" name="Google Shape;6179;p50"/>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6180" name="Google Shape;6180;p50">
            <a:hlinkClick r:id="rId3"/>
          </p:cNvPr>
          <p:cNvSpPr/>
          <p:nvPr/>
        </p:nvSpPr>
        <p:spPr>
          <a:xfrm>
            <a:off x="794300" y="288075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latin typeface="Inter"/>
                <a:ea typeface="Inter"/>
                <a:cs typeface="Inter"/>
                <a:sym typeface="Inter"/>
              </a:rPr>
              <a:t>Lobster Two</a:t>
            </a:r>
            <a:endParaRPr b="1" sz="1100" u="sng">
              <a:solidFill>
                <a:schemeClr val="dk1"/>
              </a:solidFill>
              <a:latin typeface="Inter"/>
              <a:ea typeface="Inter"/>
              <a:cs typeface="Inter"/>
              <a:sym typeface="Inter"/>
            </a:endParaRPr>
          </a:p>
        </p:txBody>
      </p:sp>
      <p:sp>
        <p:nvSpPr>
          <p:cNvPr id="6181" name="Google Shape;6181;p50">
            <a:hlinkClick r:id="rId4"/>
          </p:cNvPr>
          <p:cNvSpPr/>
          <p:nvPr/>
        </p:nvSpPr>
        <p:spPr>
          <a:xfrm>
            <a:off x="794300" y="346080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latin typeface="Inter"/>
                <a:ea typeface="Inter"/>
                <a:cs typeface="Inter"/>
                <a:sym typeface="Inter"/>
              </a:rPr>
              <a:t>Figtree</a:t>
            </a:r>
            <a:endParaRPr b="1" sz="1100" u="sng">
              <a:solidFill>
                <a:schemeClr val="dk1"/>
              </a:solidFill>
              <a:latin typeface="Inter"/>
              <a:ea typeface="Inter"/>
              <a:cs typeface="Inter"/>
              <a:sym typeface="Inter"/>
            </a:endParaRPr>
          </a:p>
        </p:txBody>
      </p:sp>
      <p:sp>
        <p:nvSpPr>
          <p:cNvPr id="6182" name="Google Shape;6182;p50"/>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6183" name="Google Shape;6183;p50"/>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
        <p:nvSpPr>
          <p:cNvPr id="6184" name="Google Shape;6184;p50"/>
          <p:cNvSpPr/>
          <p:nvPr/>
        </p:nvSpPr>
        <p:spPr>
          <a:xfrm>
            <a:off x="5068946" y="2360912"/>
            <a:ext cx="689100" cy="656700"/>
          </a:xfrm>
          <a:prstGeom prst="roundRect">
            <a:avLst>
              <a:gd fmla="val 16667" name="adj"/>
            </a:avLst>
          </a:prstGeom>
          <a:solidFill>
            <a:srgbClr val="794426"/>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185" name="Google Shape;6185;p50"/>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#794426</a:t>
            </a:r>
            <a:endParaRPr sz="900">
              <a:solidFill>
                <a:schemeClr val="dk1"/>
              </a:solidFill>
              <a:latin typeface="Inter"/>
              <a:ea typeface="Inter"/>
              <a:cs typeface="Inter"/>
              <a:sym typeface="Inter"/>
            </a:endParaRPr>
          </a:p>
        </p:txBody>
      </p:sp>
      <p:sp>
        <p:nvSpPr>
          <p:cNvPr id="6186" name="Google Shape;6186;p50"/>
          <p:cNvSpPr/>
          <p:nvPr/>
        </p:nvSpPr>
        <p:spPr>
          <a:xfrm>
            <a:off x="5881037" y="2360912"/>
            <a:ext cx="689100" cy="656700"/>
          </a:xfrm>
          <a:prstGeom prst="roundRect">
            <a:avLst>
              <a:gd fmla="val 16667" name="adj"/>
            </a:avLst>
          </a:prstGeom>
          <a:solidFill>
            <a:srgbClr val="FEFEFE"/>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187" name="Google Shape;6187;p50"/>
          <p:cNvSpPr txBox="1"/>
          <p:nvPr/>
        </p:nvSpPr>
        <p:spPr>
          <a:xfrm>
            <a:off x="58810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#fefefe</a:t>
            </a:r>
            <a:endParaRPr sz="900">
              <a:solidFill>
                <a:schemeClr val="lt1"/>
              </a:solidFill>
              <a:latin typeface="Inter"/>
              <a:ea typeface="Inter"/>
              <a:cs typeface="Inter"/>
              <a:sym typeface="Inter"/>
            </a:endParaRPr>
          </a:p>
        </p:txBody>
      </p:sp>
      <p:sp>
        <p:nvSpPr>
          <p:cNvPr id="6188" name="Google Shape;6188;p50"/>
          <p:cNvSpPr/>
          <p:nvPr/>
        </p:nvSpPr>
        <p:spPr>
          <a:xfrm>
            <a:off x="5068946" y="3142437"/>
            <a:ext cx="689100" cy="656700"/>
          </a:xfrm>
          <a:prstGeom prst="roundRect">
            <a:avLst>
              <a:gd fmla="val 16667" name="adj"/>
            </a:avLst>
          </a:prstGeom>
          <a:solidFill>
            <a:srgbClr val="FFC07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189" name="Google Shape;6189;p50"/>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#ffc072</a:t>
            </a:r>
            <a:endParaRPr sz="900">
              <a:solidFill>
                <a:schemeClr val="lt1"/>
              </a:solidFill>
              <a:latin typeface="Inter"/>
              <a:ea typeface="Inter"/>
              <a:cs typeface="Inter"/>
              <a:sym typeface="Inter"/>
            </a:endParaRPr>
          </a:p>
        </p:txBody>
      </p:sp>
      <p:sp>
        <p:nvSpPr>
          <p:cNvPr id="6190" name="Google Shape;6190;p50"/>
          <p:cNvSpPr/>
          <p:nvPr/>
        </p:nvSpPr>
        <p:spPr>
          <a:xfrm>
            <a:off x="5881037" y="3142437"/>
            <a:ext cx="689100" cy="656700"/>
          </a:xfrm>
          <a:prstGeom prst="roundRect">
            <a:avLst>
              <a:gd fmla="val 16667" name="adj"/>
            </a:avLst>
          </a:prstGeom>
          <a:solidFill>
            <a:srgbClr val="9F2A79"/>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191" name="Google Shape;6191;p50"/>
          <p:cNvSpPr txBox="1"/>
          <p:nvPr/>
        </p:nvSpPr>
        <p:spPr>
          <a:xfrm>
            <a:off x="58810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#9f2a79</a:t>
            </a:r>
            <a:endParaRPr sz="900">
              <a:solidFill>
                <a:schemeClr val="dk1"/>
              </a:solidFill>
              <a:latin typeface="Inter"/>
              <a:ea typeface="Inter"/>
              <a:cs typeface="Inter"/>
              <a:sym typeface="Inter"/>
            </a:endParaRPr>
          </a:p>
        </p:txBody>
      </p:sp>
      <p:sp>
        <p:nvSpPr>
          <p:cNvPr id="6192" name="Google Shape;6192;p50"/>
          <p:cNvSpPr/>
          <p:nvPr/>
        </p:nvSpPr>
        <p:spPr>
          <a:xfrm>
            <a:off x="5068946" y="3923962"/>
            <a:ext cx="689100" cy="656700"/>
          </a:xfrm>
          <a:prstGeom prst="roundRect">
            <a:avLst>
              <a:gd fmla="val 16667" name="adj"/>
            </a:avLst>
          </a:prstGeom>
          <a:solidFill>
            <a:srgbClr val="284075"/>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193" name="Google Shape;6193;p50"/>
          <p:cNvSpPr txBox="1"/>
          <p:nvPr/>
        </p:nvSpPr>
        <p:spPr>
          <a:xfrm>
            <a:off x="5068946" y="406071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#284075</a:t>
            </a:r>
            <a:endParaRPr sz="900">
              <a:solidFill>
                <a:schemeClr val="dk1"/>
              </a:solidFill>
              <a:latin typeface="Inter"/>
              <a:ea typeface="Inter"/>
              <a:cs typeface="Inter"/>
              <a:sym typeface="Inter"/>
            </a:endParaRPr>
          </a:p>
        </p:txBody>
      </p:sp>
      <p:sp>
        <p:nvSpPr>
          <p:cNvPr id="6194" name="Google Shape;6194;p50"/>
          <p:cNvSpPr/>
          <p:nvPr/>
        </p:nvSpPr>
        <p:spPr>
          <a:xfrm>
            <a:off x="5881037" y="3923962"/>
            <a:ext cx="689100" cy="656700"/>
          </a:xfrm>
          <a:prstGeom prst="roundRect">
            <a:avLst>
              <a:gd fmla="val 16667" name="adj"/>
            </a:avLst>
          </a:prstGeom>
          <a:solidFill>
            <a:srgbClr val="5073B9"/>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195" name="Google Shape;6195;p50"/>
          <p:cNvSpPr txBox="1"/>
          <p:nvPr/>
        </p:nvSpPr>
        <p:spPr>
          <a:xfrm>
            <a:off x="5881037" y="406071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#5073b9</a:t>
            </a:r>
            <a:endParaRPr sz="900">
              <a:solidFill>
                <a:schemeClr val="dk1"/>
              </a:solidFill>
              <a:latin typeface="Inter"/>
              <a:ea typeface="Inter"/>
              <a:cs typeface="Inter"/>
              <a:sym typeface="Inter"/>
            </a:endParaRPr>
          </a:p>
        </p:txBody>
      </p:sp>
      <p:sp>
        <p:nvSpPr>
          <p:cNvPr id="6196" name="Google Shape;6196;p50"/>
          <p:cNvSpPr/>
          <p:nvPr/>
        </p:nvSpPr>
        <p:spPr>
          <a:xfrm>
            <a:off x="6693137" y="2360912"/>
            <a:ext cx="689100" cy="656700"/>
          </a:xfrm>
          <a:prstGeom prst="roundRect">
            <a:avLst>
              <a:gd fmla="val 16667" name="adj"/>
            </a:avLst>
          </a:prstGeom>
          <a:solidFill>
            <a:srgbClr val="EC8D36"/>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197" name="Google Shape;6197;p50"/>
          <p:cNvSpPr txBox="1"/>
          <p:nvPr/>
        </p:nvSpPr>
        <p:spPr>
          <a:xfrm>
            <a:off x="66931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#ec8d36</a:t>
            </a:r>
            <a:endParaRPr sz="900">
              <a:solidFill>
                <a:schemeClr val="dk1"/>
              </a:solidFill>
              <a:latin typeface="Inter"/>
              <a:ea typeface="Inter"/>
              <a:cs typeface="Inter"/>
              <a:sym typeface="Inter"/>
            </a:endParaRPr>
          </a:p>
        </p:txBody>
      </p:sp>
      <p:sp>
        <p:nvSpPr>
          <p:cNvPr id="6198" name="Google Shape;6198;p50"/>
          <p:cNvSpPr/>
          <p:nvPr/>
        </p:nvSpPr>
        <p:spPr>
          <a:xfrm>
            <a:off x="6693137" y="3142437"/>
            <a:ext cx="689100" cy="656700"/>
          </a:xfrm>
          <a:prstGeom prst="roundRect">
            <a:avLst>
              <a:gd fmla="val 16667" name="adj"/>
            </a:avLst>
          </a:prstGeom>
          <a:solidFill>
            <a:srgbClr val="F071AD"/>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199" name="Google Shape;6199;p50"/>
          <p:cNvSpPr txBox="1"/>
          <p:nvPr/>
        </p:nvSpPr>
        <p:spPr>
          <a:xfrm>
            <a:off x="66931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#f071ad</a:t>
            </a:r>
            <a:endParaRPr sz="900">
              <a:solidFill>
                <a:schemeClr val="dk1"/>
              </a:solidFill>
              <a:latin typeface="Inter"/>
              <a:ea typeface="Inter"/>
              <a:cs typeface="Inter"/>
              <a:sym typeface="Inter"/>
            </a:endParaRPr>
          </a:p>
        </p:txBody>
      </p:sp>
      <p:sp>
        <p:nvSpPr>
          <p:cNvPr id="6200" name="Google Shape;6200;p50"/>
          <p:cNvSpPr/>
          <p:nvPr/>
        </p:nvSpPr>
        <p:spPr>
          <a:xfrm>
            <a:off x="6693137" y="3923962"/>
            <a:ext cx="689100" cy="656700"/>
          </a:xfrm>
          <a:prstGeom prst="roundRect">
            <a:avLst>
              <a:gd fmla="val 16667" name="adj"/>
            </a:avLst>
          </a:prstGeom>
          <a:solidFill>
            <a:srgbClr val="FEE0C4"/>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201" name="Google Shape;6201;p50"/>
          <p:cNvSpPr txBox="1"/>
          <p:nvPr/>
        </p:nvSpPr>
        <p:spPr>
          <a:xfrm>
            <a:off x="6693137" y="406071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#fee0c4</a:t>
            </a:r>
            <a:endParaRPr sz="900">
              <a:solidFill>
                <a:schemeClr val="lt1"/>
              </a:solidFill>
              <a:latin typeface="Inter"/>
              <a:ea typeface="Inter"/>
              <a:cs typeface="Inter"/>
              <a:sym typeface="Inter"/>
            </a:endParaRPr>
          </a:p>
        </p:txBody>
      </p:sp>
      <p:sp>
        <p:nvSpPr>
          <p:cNvPr id="6202" name="Google Shape;6202;p50"/>
          <p:cNvSpPr/>
          <p:nvPr/>
        </p:nvSpPr>
        <p:spPr>
          <a:xfrm>
            <a:off x="7505237" y="3923912"/>
            <a:ext cx="689100" cy="656700"/>
          </a:xfrm>
          <a:prstGeom prst="roundRect">
            <a:avLst>
              <a:gd fmla="val 16667" name="adj"/>
            </a:avLst>
          </a:prstGeom>
          <a:solidFill>
            <a:srgbClr val="FCF2E8"/>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EFEFE"/>
              </a:solidFill>
              <a:latin typeface="Inter"/>
              <a:ea typeface="Inter"/>
              <a:cs typeface="Inter"/>
              <a:sym typeface="Inter"/>
            </a:endParaRPr>
          </a:p>
        </p:txBody>
      </p:sp>
      <p:sp>
        <p:nvSpPr>
          <p:cNvPr id="6203" name="Google Shape;6203;p50"/>
          <p:cNvSpPr txBox="1"/>
          <p:nvPr/>
        </p:nvSpPr>
        <p:spPr>
          <a:xfrm>
            <a:off x="7505237" y="4060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#fcf2e8</a:t>
            </a:r>
            <a:endParaRPr sz="900">
              <a:solidFill>
                <a:schemeClr val="lt1"/>
              </a:solidFill>
              <a:latin typeface="Inter"/>
              <a:ea typeface="Inter"/>
              <a:cs typeface="Inter"/>
              <a:sym typeface="Inte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6207" name="Shape 6207"/>
        <p:cNvGrpSpPr/>
        <p:nvPr/>
      </p:nvGrpSpPr>
      <p:grpSpPr>
        <a:xfrm>
          <a:off x="0" y="0"/>
          <a:ext cx="0" cy="0"/>
          <a:chOff x="0" y="0"/>
          <a:chExt cx="0" cy="0"/>
        </a:xfrm>
      </p:grpSpPr>
      <p:sp>
        <p:nvSpPr>
          <p:cNvPr id="6208" name="Google Shape;6208;p51"/>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sp>
        <p:nvSpPr>
          <p:cNvPr id="6209" name="Google Shape;6209;p51"/>
          <p:cNvSpPr txBox="1"/>
          <p:nvPr/>
        </p:nvSpPr>
        <p:spPr>
          <a:xfrm>
            <a:off x="584550" y="3192650"/>
            <a:ext cx="7974900" cy="89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a:p>
            <a:pPr indent="0" lvl="0" marL="0" rtl="0" algn="ctr">
              <a:lnSpc>
                <a:spcPct val="100000"/>
              </a:lnSpc>
              <a:spcBef>
                <a:spcPts val="1000"/>
              </a:spcBef>
              <a:spcAft>
                <a:spcPts val="0"/>
              </a:spcAft>
              <a:buNone/>
            </a:pPr>
            <a:r>
              <a:rPr lang="en" sz="1100">
                <a:solidFill>
                  <a:schemeClr val="lt1"/>
                </a:solidFill>
                <a:latin typeface="Inter"/>
                <a:ea typeface="Inter"/>
                <a:cs typeface="Inter"/>
                <a:sym typeface="Inter"/>
              </a:rPr>
              <a:t>The </a:t>
            </a:r>
            <a:r>
              <a:rPr b="1" lang="en" sz="1100">
                <a:solidFill>
                  <a:schemeClr val="lt1"/>
                </a:solidFill>
                <a:latin typeface="Inter"/>
                <a:ea typeface="Inter"/>
                <a:cs typeface="Inter"/>
                <a:sym typeface="Inter"/>
              </a:rPr>
              <a:t>second functionality</a:t>
            </a:r>
            <a:r>
              <a:rPr lang="en" sz="1100">
                <a:solidFill>
                  <a:schemeClr val="lt1"/>
                </a:solidFill>
                <a:latin typeface="Inter"/>
                <a:ea typeface="Inter"/>
                <a:cs typeface="Inter"/>
                <a:sym typeface="Inter"/>
              </a:rPr>
              <a:t> of this tool is that </a:t>
            </a:r>
            <a:r>
              <a:rPr b="1" lang="en" sz="1100">
                <a:solidFill>
                  <a:schemeClr val="lt1"/>
                </a:solidFill>
                <a:latin typeface="Inter"/>
                <a:ea typeface="Inter"/>
                <a:cs typeface="Inter"/>
                <a:sym typeface="Inter"/>
              </a:rPr>
              <a:t>you can edit presentations through the online editor</a:t>
            </a:r>
            <a:r>
              <a:rPr lang="en" sz="1100">
                <a:solidFill>
                  <a:schemeClr val="lt1"/>
                </a:solidFill>
                <a:latin typeface="Inter"/>
                <a:ea typeface="Inter"/>
                <a:cs typeface="Inter"/>
                <a:sym typeface="Inter"/>
              </a:rPr>
              <a:t>. Create interactive resources easily, quickly and without the need for any software. Change everything or start from scratch</a:t>
            </a:r>
            <a:endParaRPr sz="1100">
              <a:solidFill>
                <a:schemeClr val="lt1"/>
              </a:solidFill>
              <a:latin typeface="Inter"/>
              <a:ea typeface="Inter"/>
              <a:cs typeface="Inter"/>
              <a:sym typeface="Inter"/>
            </a:endParaRPr>
          </a:p>
        </p:txBody>
      </p:sp>
      <p:sp>
        <p:nvSpPr>
          <p:cNvPr id="6210" name="Google Shape;6210;p51">
            <a:hlinkClick r:id="rId3"/>
          </p:cNvPr>
          <p:cNvSpPr/>
          <p:nvPr/>
        </p:nvSpPr>
        <p:spPr>
          <a:xfrm>
            <a:off x="1337488"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
        <p:nvSpPr>
          <p:cNvPr id="6211" name="Google Shape;6211;p51">
            <a:hlinkClick r:id="rId4"/>
          </p:cNvPr>
          <p:cNvSpPr/>
          <p:nvPr/>
        </p:nvSpPr>
        <p:spPr>
          <a:xfrm>
            <a:off x="5009013"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Edit online</a:t>
            </a:r>
            <a:endParaRPr b="1" sz="1300" u="sng">
              <a:solidFill>
                <a:schemeClr val="dk1"/>
              </a:solidFill>
              <a:latin typeface="Inter"/>
              <a:ea typeface="Inter"/>
              <a:cs typeface="Inter"/>
              <a:sym typeface="Inter"/>
            </a:endParaRPr>
          </a:p>
        </p:txBody>
      </p:sp>
      <p:pic>
        <p:nvPicPr>
          <p:cNvPr id="6212" name="Google Shape;6212;p51"/>
          <p:cNvPicPr preferRelativeResize="0"/>
          <p:nvPr/>
        </p:nvPicPr>
        <p:blipFill rotWithShape="1">
          <a:blip r:embed="rId5">
            <a:alphaModFix/>
          </a:blip>
          <a:srcRect b="23100" l="15471" r="10607" t="9884"/>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6213" name="Google Shape;6213;p51"/>
          <p:cNvPicPr preferRelativeResize="0"/>
          <p:nvPr/>
        </p:nvPicPr>
        <p:blipFill rotWithShape="1">
          <a:blip r:embed="rId6">
            <a:alphaModFix/>
          </a:blip>
          <a:srcRect b="58024" l="19756" r="0" t="20517"/>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6214" name="Google Shape;6214;p51"/>
          <p:cNvPicPr preferRelativeResize="0"/>
          <p:nvPr/>
        </p:nvPicPr>
        <p:blipFill rotWithShape="1">
          <a:blip r:embed="rId7">
            <a:alphaModFix/>
          </a:blip>
          <a:srcRect b="-1590"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6215" name="Google Shape;6215;p51"/>
          <p:cNvPicPr preferRelativeResize="0"/>
          <p:nvPr/>
        </p:nvPicPr>
        <p:blipFill rotWithShape="1">
          <a:blip r:embed="rId8">
            <a:alphaModFix/>
          </a:blip>
          <a:srcRect b="15832" l="3891" r="3882" t="22370"/>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2999"/>
              </a:schemeClr>
            </a:outerShdw>
          </a:effectLst>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6219" name="Shape 6219"/>
        <p:cNvGrpSpPr/>
        <p:nvPr/>
      </p:nvGrpSpPr>
      <p:grpSpPr>
        <a:xfrm>
          <a:off x="0" y="0"/>
          <a:ext cx="0" cy="0"/>
          <a:chOff x="0" y="0"/>
          <a:chExt cx="0" cy="0"/>
        </a:xfrm>
      </p:grpSpPr>
      <p:sp>
        <p:nvSpPr>
          <p:cNvPr id="6220" name="Google Shape;6220;p52"/>
          <p:cNvSpPr/>
          <p:nvPr/>
        </p:nvSpPr>
        <p:spPr>
          <a:xfrm>
            <a:off x="2099009" y="3282468"/>
            <a:ext cx="1283100" cy="2193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21" name="Google Shape;6221;p52"/>
          <p:cNvSpPr/>
          <p:nvPr/>
        </p:nvSpPr>
        <p:spPr>
          <a:xfrm>
            <a:off x="2102902" y="3284568"/>
            <a:ext cx="236100" cy="215100"/>
          </a:xfrm>
          <a:prstGeom prst="roundRect">
            <a:avLst>
              <a:gd fmla="val 16667" name="adj"/>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22" name="Google Shape;6222;p52"/>
          <p:cNvSpPr/>
          <p:nvPr/>
        </p:nvSpPr>
        <p:spPr>
          <a:xfrm>
            <a:off x="8191833" y="4393685"/>
            <a:ext cx="160800" cy="2070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23" name="Google Shape;6223;p52"/>
          <p:cNvSpPr/>
          <p:nvPr/>
        </p:nvSpPr>
        <p:spPr>
          <a:xfrm>
            <a:off x="8140083" y="3164975"/>
            <a:ext cx="264300" cy="2070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224" name="Google Shape;6224;p52"/>
          <p:cNvSpPr/>
          <p:nvPr/>
        </p:nvSpPr>
        <p:spPr>
          <a:xfrm>
            <a:off x="7689945" y="1949083"/>
            <a:ext cx="243000" cy="199800"/>
          </a:xfrm>
          <a:prstGeom prst="rightArrow">
            <a:avLst>
              <a:gd fmla="val 25609" name="adj1"/>
              <a:gd fmla="val 5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6225" name="Google Shape;6225;p52"/>
          <p:cNvGrpSpPr/>
          <p:nvPr/>
        </p:nvGrpSpPr>
        <p:grpSpPr>
          <a:xfrm>
            <a:off x="6057249" y="2960428"/>
            <a:ext cx="547157" cy="635405"/>
            <a:chOff x="4727025" y="1332775"/>
            <a:chExt cx="59900" cy="69625"/>
          </a:xfrm>
        </p:grpSpPr>
        <p:sp>
          <p:nvSpPr>
            <p:cNvPr id="6226" name="Google Shape;6226;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52"/>
          <p:cNvGrpSpPr/>
          <p:nvPr/>
        </p:nvGrpSpPr>
        <p:grpSpPr>
          <a:xfrm>
            <a:off x="6828373" y="1960663"/>
            <a:ext cx="618887" cy="618883"/>
            <a:chOff x="4820425" y="1329900"/>
            <a:chExt cx="70175" cy="70350"/>
          </a:xfrm>
        </p:grpSpPr>
        <p:sp>
          <p:nvSpPr>
            <p:cNvPr id="6229" name="Google Shape;6229;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52"/>
          <p:cNvGrpSpPr/>
          <p:nvPr/>
        </p:nvGrpSpPr>
        <p:grpSpPr>
          <a:xfrm>
            <a:off x="5953936" y="1975259"/>
            <a:ext cx="664883" cy="609273"/>
            <a:chOff x="4903200" y="1331525"/>
            <a:chExt cx="73575" cy="67425"/>
          </a:xfrm>
        </p:grpSpPr>
        <p:sp>
          <p:nvSpPr>
            <p:cNvPr id="6234" name="Google Shape;6234;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chemeClr val="dk2"/>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6235" name="Google Shape;6235;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52"/>
          <p:cNvGrpSpPr/>
          <p:nvPr/>
        </p:nvGrpSpPr>
        <p:grpSpPr>
          <a:xfrm>
            <a:off x="6801402" y="2947166"/>
            <a:ext cx="672829" cy="632468"/>
            <a:chOff x="4815575" y="1416800"/>
            <a:chExt cx="73750" cy="71400"/>
          </a:xfrm>
        </p:grpSpPr>
        <p:sp>
          <p:nvSpPr>
            <p:cNvPr id="6237" name="Google Shape;6237;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52"/>
          <p:cNvGrpSpPr/>
          <p:nvPr/>
        </p:nvGrpSpPr>
        <p:grpSpPr>
          <a:xfrm>
            <a:off x="6017811" y="3967835"/>
            <a:ext cx="633900" cy="633900"/>
            <a:chOff x="5771961" y="3831737"/>
            <a:chExt cx="633900" cy="633900"/>
          </a:xfrm>
        </p:grpSpPr>
        <p:sp>
          <p:nvSpPr>
            <p:cNvPr id="6241" name="Google Shape;6241;p52"/>
            <p:cNvSpPr/>
            <p:nvPr/>
          </p:nvSpPr>
          <p:spPr>
            <a:xfrm flipH="1">
              <a:off x="5771961" y="3831737"/>
              <a:ext cx="633900" cy="633900"/>
            </a:xfrm>
            <a:prstGeom prst="blockArc">
              <a:avLst>
                <a:gd fmla="val 16275737" name="adj1"/>
                <a:gd fmla="val 15898772" name="adj2"/>
                <a:gd fmla="val 17257"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2"/>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52"/>
          <p:cNvGrpSpPr/>
          <p:nvPr/>
        </p:nvGrpSpPr>
        <p:grpSpPr>
          <a:xfrm>
            <a:off x="6819423" y="3950890"/>
            <a:ext cx="636787" cy="649524"/>
            <a:chOff x="4818100" y="1507675"/>
            <a:chExt cx="71225" cy="71625"/>
          </a:xfrm>
        </p:grpSpPr>
        <p:sp>
          <p:nvSpPr>
            <p:cNvPr id="6244" name="Google Shape;6244;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52"/>
          <p:cNvGrpSpPr/>
          <p:nvPr/>
        </p:nvGrpSpPr>
        <p:grpSpPr>
          <a:xfrm>
            <a:off x="5184293" y="3944970"/>
            <a:ext cx="649520" cy="661559"/>
            <a:chOff x="4906800" y="1507500"/>
            <a:chExt cx="70350" cy="71075"/>
          </a:xfrm>
        </p:grpSpPr>
        <p:sp>
          <p:nvSpPr>
            <p:cNvPr id="6249" name="Google Shape;6249;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52"/>
          <p:cNvGrpSpPr/>
          <p:nvPr/>
        </p:nvGrpSpPr>
        <p:grpSpPr>
          <a:xfrm>
            <a:off x="5195217" y="1960672"/>
            <a:ext cx="627699" cy="627780"/>
            <a:chOff x="3736598" y="2170606"/>
            <a:chExt cx="404889" cy="404889"/>
          </a:xfrm>
        </p:grpSpPr>
        <p:sp>
          <p:nvSpPr>
            <p:cNvPr id="6255" name="Google Shape;6255;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52"/>
          <p:cNvGrpSpPr/>
          <p:nvPr/>
        </p:nvGrpSpPr>
        <p:grpSpPr>
          <a:xfrm>
            <a:off x="4348491" y="1960790"/>
            <a:ext cx="711386" cy="627545"/>
            <a:chOff x="3161917" y="2170682"/>
            <a:chExt cx="458870" cy="404737"/>
          </a:xfrm>
        </p:grpSpPr>
        <p:sp>
          <p:nvSpPr>
            <p:cNvPr id="6260" name="Google Shape;6260;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chemeClr val="lt1"/>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6261" name="Google Shape;6261;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52"/>
          <p:cNvGrpSpPr/>
          <p:nvPr/>
        </p:nvGrpSpPr>
        <p:grpSpPr>
          <a:xfrm>
            <a:off x="4382541" y="2970114"/>
            <a:ext cx="643364" cy="616032"/>
            <a:chOff x="3179914" y="2889488"/>
            <a:chExt cx="422876" cy="404911"/>
          </a:xfrm>
        </p:grpSpPr>
        <p:sp>
          <p:nvSpPr>
            <p:cNvPr id="6264" name="Google Shape;6264;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0" name="Google Shape;6270;p52"/>
          <p:cNvGrpSpPr/>
          <p:nvPr/>
        </p:nvGrpSpPr>
        <p:grpSpPr>
          <a:xfrm>
            <a:off x="5200057" y="2970064"/>
            <a:ext cx="637699" cy="616132"/>
            <a:chOff x="3729467" y="2889422"/>
            <a:chExt cx="419153" cy="404977"/>
          </a:xfrm>
        </p:grpSpPr>
        <p:sp>
          <p:nvSpPr>
            <p:cNvPr id="6271" name="Google Shape;6271;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8" name="Google Shape;6278;p52"/>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2"/>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0" name="Google Shape;6280;p52"/>
          <p:cNvGrpSpPr/>
          <p:nvPr/>
        </p:nvGrpSpPr>
        <p:grpSpPr>
          <a:xfrm>
            <a:off x="7684888" y="2251259"/>
            <a:ext cx="253114" cy="215138"/>
            <a:chOff x="4660325" y="1866850"/>
            <a:chExt cx="68350" cy="58100"/>
          </a:xfrm>
        </p:grpSpPr>
        <p:sp>
          <p:nvSpPr>
            <p:cNvPr id="6281" name="Google Shape;6281;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52"/>
          <p:cNvGrpSpPr/>
          <p:nvPr/>
        </p:nvGrpSpPr>
        <p:grpSpPr>
          <a:xfrm>
            <a:off x="8148685" y="2290371"/>
            <a:ext cx="247096" cy="136915"/>
            <a:chOff x="4791775" y="1877500"/>
            <a:chExt cx="66725" cy="36975"/>
          </a:xfrm>
        </p:grpSpPr>
        <p:sp>
          <p:nvSpPr>
            <p:cNvPr id="6284" name="Google Shape;6284;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52"/>
          <p:cNvGrpSpPr/>
          <p:nvPr/>
        </p:nvGrpSpPr>
        <p:grpSpPr>
          <a:xfrm>
            <a:off x="8162017" y="3518149"/>
            <a:ext cx="220433" cy="136915"/>
            <a:chOff x="4923925" y="1877500"/>
            <a:chExt cx="59525" cy="36975"/>
          </a:xfrm>
        </p:grpSpPr>
        <p:sp>
          <p:nvSpPr>
            <p:cNvPr id="6287" name="Google Shape;6287;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52"/>
          <p:cNvGrpSpPr/>
          <p:nvPr/>
        </p:nvGrpSpPr>
        <p:grpSpPr>
          <a:xfrm>
            <a:off x="7703914" y="3491072"/>
            <a:ext cx="215063" cy="191070"/>
            <a:chOff x="5058450" y="1870100"/>
            <a:chExt cx="58075" cy="51600"/>
          </a:xfrm>
        </p:grpSpPr>
        <p:sp>
          <p:nvSpPr>
            <p:cNvPr id="6290" name="Google Shape;6290;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52"/>
          <p:cNvGrpSpPr/>
          <p:nvPr/>
        </p:nvGrpSpPr>
        <p:grpSpPr>
          <a:xfrm>
            <a:off x="7716273" y="3171274"/>
            <a:ext cx="190344" cy="194402"/>
            <a:chOff x="4676550" y="2160575"/>
            <a:chExt cx="51400" cy="52500"/>
          </a:xfrm>
        </p:grpSpPr>
        <p:sp>
          <p:nvSpPr>
            <p:cNvPr id="6293" name="Google Shape;6293;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6" name="Google Shape;6296;p52"/>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7" name="Google Shape;6297;p52"/>
          <p:cNvGrpSpPr/>
          <p:nvPr/>
        </p:nvGrpSpPr>
        <p:grpSpPr>
          <a:xfrm>
            <a:off x="8131604" y="4049152"/>
            <a:ext cx="281258" cy="243836"/>
            <a:chOff x="5037700" y="2430325"/>
            <a:chExt cx="75950" cy="65850"/>
          </a:xfrm>
        </p:grpSpPr>
        <p:sp>
          <p:nvSpPr>
            <p:cNvPr id="6298" name="Google Shape;6298;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52"/>
          <p:cNvGrpSpPr/>
          <p:nvPr/>
        </p:nvGrpSpPr>
        <p:grpSpPr>
          <a:xfrm>
            <a:off x="721961" y="1949359"/>
            <a:ext cx="2665005" cy="270860"/>
            <a:chOff x="6336019" y="3733725"/>
            <a:chExt cx="2566206" cy="351310"/>
          </a:xfrm>
        </p:grpSpPr>
        <p:sp>
          <p:nvSpPr>
            <p:cNvPr id="6301" name="Google Shape;6301;p52"/>
            <p:cNvSpPr/>
            <p:nvPr/>
          </p:nvSpPr>
          <p:spPr>
            <a:xfrm>
              <a:off x="6336019" y="3733735"/>
              <a:ext cx="1881300" cy="351300"/>
            </a:xfrm>
            <a:prstGeom prst="homePlate">
              <a:avLst>
                <a:gd fmla="val 50000" name="adj"/>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2"/>
            <p:cNvSpPr/>
            <p:nvPr/>
          </p:nvSpPr>
          <p:spPr>
            <a:xfrm>
              <a:off x="8098525" y="3733725"/>
              <a:ext cx="346500" cy="351300"/>
            </a:xfrm>
            <a:prstGeom prst="chevron">
              <a:avLst>
                <a:gd fmla="val 50000"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2"/>
            <p:cNvSpPr/>
            <p:nvPr/>
          </p:nvSpPr>
          <p:spPr>
            <a:xfrm>
              <a:off x="8327125" y="3733725"/>
              <a:ext cx="346500" cy="351300"/>
            </a:xfrm>
            <a:prstGeom prst="chevron">
              <a:avLst>
                <a:gd fmla="val 50000" name="adj"/>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2"/>
            <p:cNvSpPr/>
            <p:nvPr/>
          </p:nvSpPr>
          <p:spPr>
            <a:xfrm>
              <a:off x="8555725" y="3733725"/>
              <a:ext cx="346500" cy="351300"/>
            </a:xfrm>
            <a:prstGeom prst="chevron">
              <a:avLst>
                <a:gd fmla="val 50000" name="adj"/>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305" name="Google Shape;6305;p52"/>
          <p:cNvSpPr/>
          <p:nvPr/>
        </p:nvSpPr>
        <p:spPr>
          <a:xfrm>
            <a:off x="2099075" y="4390775"/>
            <a:ext cx="1287900" cy="1983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6" name="Google Shape;6306;p52"/>
          <p:cNvGrpSpPr/>
          <p:nvPr/>
        </p:nvGrpSpPr>
        <p:grpSpPr>
          <a:xfrm flipH="1">
            <a:off x="3575516" y="1954083"/>
            <a:ext cx="631989" cy="631989"/>
            <a:chOff x="5681300" y="2527788"/>
            <a:chExt cx="805800" cy="805800"/>
          </a:xfrm>
        </p:grpSpPr>
        <p:sp>
          <p:nvSpPr>
            <p:cNvPr id="6307" name="Google Shape;6307;p52"/>
            <p:cNvSpPr/>
            <p:nvPr/>
          </p:nvSpPr>
          <p:spPr>
            <a:xfrm>
              <a:off x="5681300" y="2527788"/>
              <a:ext cx="805800" cy="805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2"/>
            <p:cNvSpPr/>
            <p:nvPr/>
          </p:nvSpPr>
          <p:spPr>
            <a:xfrm>
              <a:off x="5681300" y="2527788"/>
              <a:ext cx="805800" cy="805800"/>
            </a:xfrm>
            <a:prstGeom prst="pie">
              <a:avLst>
                <a:gd fmla="val 0"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52"/>
          <p:cNvGrpSpPr/>
          <p:nvPr/>
        </p:nvGrpSpPr>
        <p:grpSpPr>
          <a:xfrm flipH="1">
            <a:off x="3573551" y="3964578"/>
            <a:ext cx="633954" cy="633782"/>
            <a:chOff x="4049800" y="640400"/>
            <a:chExt cx="858900" cy="858900"/>
          </a:xfrm>
        </p:grpSpPr>
        <p:sp>
          <p:nvSpPr>
            <p:cNvPr id="6310" name="Google Shape;6310;p52"/>
            <p:cNvSpPr/>
            <p:nvPr/>
          </p:nvSpPr>
          <p:spPr>
            <a:xfrm>
              <a:off x="4049800" y="640400"/>
              <a:ext cx="858900" cy="858900"/>
            </a:xfrm>
            <a:prstGeom prst="donut">
              <a:avLst>
                <a:gd fmla="val 25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2"/>
            <p:cNvSpPr/>
            <p:nvPr/>
          </p:nvSpPr>
          <p:spPr>
            <a:xfrm>
              <a:off x="4049800" y="640400"/>
              <a:ext cx="858900" cy="858900"/>
            </a:xfrm>
            <a:prstGeom prst="blockArc">
              <a:avLst>
                <a:gd fmla="val 21598365" name="adj1"/>
                <a:gd fmla="val 16242758" name="adj2"/>
                <a:gd fmla="val 24993"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52"/>
          <p:cNvGrpSpPr/>
          <p:nvPr/>
        </p:nvGrpSpPr>
        <p:grpSpPr>
          <a:xfrm flipH="1">
            <a:off x="4280059" y="3853009"/>
            <a:ext cx="848259" cy="848355"/>
            <a:chOff x="5080188" y="927900"/>
            <a:chExt cx="961200" cy="961200"/>
          </a:xfrm>
        </p:grpSpPr>
        <p:sp>
          <p:nvSpPr>
            <p:cNvPr id="6313" name="Google Shape;6313;p52"/>
            <p:cNvSpPr/>
            <p:nvPr/>
          </p:nvSpPr>
          <p:spPr>
            <a:xfrm>
              <a:off x="5201900" y="1050116"/>
              <a:ext cx="716700" cy="716700"/>
            </a:xfrm>
            <a:prstGeom prst="donut">
              <a:avLst>
                <a:gd fmla="val 4716"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2"/>
            <p:cNvSpPr/>
            <p:nvPr/>
          </p:nvSpPr>
          <p:spPr>
            <a:xfrm>
              <a:off x="5269594" y="1117818"/>
              <a:ext cx="581100" cy="581100"/>
            </a:xfrm>
            <a:prstGeom prst="donut">
              <a:avLst>
                <a:gd fmla="val 581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2"/>
            <p:cNvSpPr/>
            <p:nvPr/>
          </p:nvSpPr>
          <p:spPr>
            <a:xfrm>
              <a:off x="5339279" y="1187526"/>
              <a:ext cx="441900" cy="441600"/>
            </a:xfrm>
            <a:prstGeom prst="donut">
              <a:avLst>
                <a:gd fmla="val 7648"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5414892" y="1263155"/>
              <a:ext cx="290700" cy="290700"/>
            </a:xfrm>
            <a:prstGeom prst="donut">
              <a:avLst>
                <a:gd fmla="val 10182"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2"/>
            <p:cNvSpPr/>
            <p:nvPr/>
          </p:nvSpPr>
          <p:spPr>
            <a:xfrm rot="-3809958">
              <a:off x="5202435" y="1050148"/>
              <a:ext cx="716705" cy="716705"/>
            </a:xfrm>
            <a:prstGeom prst="blockArc">
              <a:avLst>
                <a:gd fmla="val 5266439" name="adj1"/>
                <a:gd fmla="val 19995741" name="adj2"/>
                <a:gd fmla="val 4692"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2"/>
            <p:cNvSpPr/>
            <p:nvPr/>
          </p:nvSpPr>
          <p:spPr>
            <a:xfrm rot="-3906059">
              <a:off x="5269616" y="1117617"/>
              <a:ext cx="581445" cy="581445"/>
            </a:xfrm>
            <a:prstGeom prst="blockArc">
              <a:avLst>
                <a:gd fmla="val 3085776" name="adj1"/>
                <a:gd fmla="val 20100839" name="adj2"/>
                <a:gd fmla="val 5564"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2"/>
            <p:cNvSpPr/>
            <p:nvPr/>
          </p:nvSpPr>
          <p:spPr>
            <a:xfrm rot="-4222340">
              <a:off x="5339825" y="1187386"/>
              <a:ext cx="442087" cy="442087"/>
            </a:xfrm>
            <a:prstGeom prst="blockArc">
              <a:avLst>
                <a:gd fmla="val 8884448" name="adj1"/>
                <a:gd fmla="val 20414899" name="adj2"/>
                <a:gd fmla="val 7688"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2"/>
            <p:cNvSpPr/>
            <p:nvPr/>
          </p:nvSpPr>
          <p:spPr>
            <a:xfrm rot="-4538880">
              <a:off x="5414922" y="1262925"/>
              <a:ext cx="290465" cy="290465"/>
            </a:xfrm>
            <a:prstGeom prst="blockArc">
              <a:avLst>
                <a:gd fmla="val 6490304" name="adj1"/>
                <a:gd fmla="val 20700625" name="adj2"/>
                <a:gd fmla="val 10156"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1" name="Google Shape;6321;p52"/>
          <p:cNvSpPr/>
          <p:nvPr/>
        </p:nvSpPr>
        <p:spPr>
          <a:xfrm>
            <a:off x="7721595" y="2575830"/>
            <a:ext cx="179700" cy="179700"/>
          </a:xfrm>
          <a:prstGeom prst="curvedRightArrow">
            <a:avLst>
              <a:gd fmla="val 25000" name="adj1"/>
              <a:gd fmla="val 50000" name="adj2"/>
              <a:gd fmla="val 2500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flipH="1">
            <a:off x="8182383" y="2575830"/>
            <a:ext cx="179700" cy="179700"/>
          </a:xfrm>
          <a:prstGeom prst="curvedRightArrow">
            <a:avLst>
              <a:gd fmla="val 25000" name="adj1"/>
              <a:gd fmla="val 5000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2"/>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6324" name="Google Shape;6324;p52"/>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grpSp>
        <p:nvGrpSpPr>
          <p:cNvPr id="6325" name="Google Shape;6325;p52"/>
          <p:cNvGrpSpPr/>
          <p:nvPr/>
        </p:nvGrpSpPr>
        <p:grpSpPr>
          <a:xfrm>
            <a:off x="3574205" y="2962074"/>
            <a:ext cx="633300" cy="632112"/>
            <a:chOff x="3309128" y="2874033"/>
            <a:chExt cx="633300" cy="632113"/>
          </a:xfrm>
        </p:grpSpPr>
        <p:grpSp>
          <p:nvGrpSpPr>
            <p:cNvPr id="6326" name="Google Shape;6326;p52"/>
            <p:cNvGrpSpPr/>
            <p:nvPr/>
          </p:nvGrpSpPr>
          <p:grpSpPr>
            <a:xfrm flipH="1">
              <a:off x="3310391" y="2874095"/>
              <a:ext cx="631989" cy="631989"/>
              <a:chOff x="5681300" y="2527788"/>
              <a:chExt cx="805800" cy="805800"/>
            </a:xfrm>
          </p:grpSpPr>
          <p:sp>
            <p:nvSpPr>
              <p:cNvPr id="6327" name="Google Shape;6327;p52"/>
              <p:cNvSpPr/>
              <p:nvPr/>
            </p:nvSpPr>
            <p:spPr>
              <a:xfrm>
                <a:off x="5681300" y="2527788"/>
                <a:ext cx="805800" cy="8058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2"/>
              <p:cNvSpPr/>
              <p:nvPr/>
            </p:nvSpPr>
            <p:spPr>
              <a:xfrm>
                <a:off x="5681300" y="2527788"/>
                <a:ext cx="805800" cy="805800"/>
              </a:xfrm>
              <a:prstGeom prst="pie">
                <a:avLst>
                  <a:gd fmla="val 10752091" name="adj1"/>
                  <a:gd fmla="val 16200000" name="adj2"/>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9" name="Google Shape;6329;p52"/>
            <p:cNvSpPr/>
            <p:nvPr/>
          </p:nvSpPr>
          <p:spPr>
            <a:xfrm flipH="1">
              <a:off x="3310328" y="2874045"/>
              <a:ext cx="632100" cy="632100"/>
            </a:xfrm>
            <a:prstGeom prst="pie">
              <a:avLst>
                <a:gd fmla="val 5390934" name="adj1"/>
                <a:gd fmla="val 10831396" name="adj2"/>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2"/>
            <p:cNvSpPr/>
            <p:nvPr/>
          </p:nvSpPr>
          <p:spPr>
            <a:xfrm flipH="1">
              <a:off x="3309128" y="2874033"/>
              <a:ext cx="632100" cy="632100"/>
            </a:xfrm>
            <a:prstGeom prst="pie">
              <a:avLst>
                <a:gd fmla="val 0" name="adj1"/>
                <a:gd fmla="val 5396727" name="adj2"/>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52"/>
          <p:cNvSpPr/>
          <p:nvPr/>
        </p:nvSpPr>
        <p:spPr>
          <a:xfrm>
            <a:off x="7684845" y="2845178"/>
            <a:ext cx="253200" cy="207000"/>
          </a:xfrm>
          <a:prstGeom prst="stripedRightArrow">
            <a:avLst>
              <a:gd fmla="val 34775" name="adj1"/>
              <a:gd fmla="val 45411"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32" name="Google Shape;6332;p52"/>
          <p:cNvSpPr/>
          <p:nvPr/>
        </p:nvSpPr>
        <p:spPr>
          <a:xfrm>
            <a:off x="8131233" y="2845178"/>
            <a:ext cx="282000" cy="207000"/>
          </a:xfrm>
          <a:prstGeom prst="notchedRightArrow">
            <a:avLst>
              <a:gd fmla="val 5000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33" name="Google Shape;6333;p52"/>
          <p:cNvSpPr/>
          <p:nvPr/>
        </p:nvSpPr>
        <p:spPr>
          <a:xfrm>
            <a:off x="7679295" y="4067570"/>
            <a:ext cx="264300" cy="207000"/>
          </a:xfrm>
          <a:prstGeom prst="chevron">
            <a:avLst>
              <a:gd fmla="val 78131"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34" name="Google Shape;6334;p52"/>
          <p:cNvSpPr/>
          <p:nvPr/>
        </p:nvSpPr>
        <p:spPr>
          <a:xfrm>
            <a:off x="7689945" y="4397283"/>
            <a:ext cx="243000" cy="199800"/>
          </a:xfrm>
          <a:prstGeom prst="rightArrow">
            <a:avLst>
              <a:gd fmla="val 67726" name="adj1"/>
              <a:gd fmla="val 76469"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35" name="Google Shape;6335;p52"/>
          <p:cNvSpPr/>
          <p:nvPr/>
        </p:nvSpPr>
        <p:spPr>
          <a:xfrm flipH="1">
            <a:off x="729250" y="3642663"/>
            <a:ext cx="1275900" cy="482400"/>
          </a:xfrm>
          <a:prstGeom prst="wedgeRoundRectCallout">
            <a:avLst>
              <a:gd fmla="val -20828" name="adj1"/>
              <a:gd fmla="val 74256" name="adj2"/>
              <a:gd fmla="val 0"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6336" name="Google Shape;6336;p52"/>
          <p:cNvGrpSpPr/>
          <p:nvPr/>
        </p:nvGrpSpPr>
        <p:grpSpPr>
          <a:xfrm>
            <a:off x="727325" y="3289926"/>
            <a:ext cx="1275785" cy="243900"/>
            <a:chOff x="727100" y="2805863"/>
            <a:chExt cx="1052975" cy="243900"/>
          </a:xfrm>
        </p:grpSpPr>
        <p:sp>
          <p:nvSpPr>
            <p:cNvPr id="6337" name="Google Shape;6337;p52"/>
            <p:cNvSpPr/>
            <p:nvPr/>
          </p:nvSpPr>
          <p:spPr>
            <a:xfrm>
              <a:off x="958075" y="2805863"/>
              <a:ext cx="822000" cy="243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38" name="Google Shape;6338;p52"/>
            <p:cNvSpPr/>
            <p:nvPr/>
          </p:nvSpPr>
          <p:spPr>
            <a:xfrm>
              <a:off x="727100" y="2805863"/>
              <a:ext cx="203700" cy="2439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39" name="Google Shape;6339;p52"/>
          <p:cNvGrpSpPr/>
          <p:nvPr/>
        </p:nvGrpSpPr>
        <p:grpSpPr>
          <a:xfrm>
            <a:off x="2098996" y="2365190"/>
            <a:ext cx="1283157" cy="280500"/>
            <a:chOff x="2098900" y="2390725"/>
            <a:chExt cx="1245300" cy="280500"/>
          </a:xfrm>
        </p:grpSpPr>
        <p:sp>
          <p:nvSpPr>
            <p:cNvPr id="6340" name="Google Shape;6340;p52"/>
            <p:cNvSpPr/>
            <p:nvPr/>
          </p:nvSpPr>
          <p:spPr>
            <a:xfrm>
              <a:off x="2098900" y="2390725"/>
              <a:ext cx="1245300" cy="28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41" name="Google Shape;6341;p52"/>
            <p:cNvSpPr/>
            <p:nvPr/>
          </p:nvSpPr>
          <p:spPr>
            <a:xfrm>
              <a:off x="2098900" y="2390725"/>
              <a:ext cx="355500" cy="280500"/>
            </a:xfrm>
            <a:prstGeom prst="homePlate">
              <a:avLst>
                <a:gd fmla="val 50000"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42" name="Google Shape;6342;p52"/>
          <p:cNvGrpSpPr/>
          <p:nvPr/>
        </p:nvGrpSpPr>
        <p:grpSpPr>
          <a:xfrm>
            <a:off x="721950" y="2767089"/>
            <a:ext cx="1284825" cy="414000"/>
            <a:chOff x="721950" y="2306059"/>
            <a:chExt cx="1284825" cy="414000"/>
          </a:xfrm>
        </p:grpSpPr>
        <p:sp>
          <p:nvSpPr>
            <p:cNvPr id="6343" name="Google Shape;6343;p52"/>
            <p:cNvSpPr/>
            <p:nvPr/>
          </p:nvSpPr>
          <p:spPr>
            <a:xfrm>
              <a:off x="1073775" y="2368013"/>
              <a:ext cx="933000" cy="2901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44" name="Google Shape;6344;p52"/>
            <p:cNvSpPr/>
            <p:nvPr/>
          </p:nvSpPr>
          <p:spPr>
            <a:xfrm>
              <a:off x="721950" y="2306059"/>
              <a:ext cx="429900" cy="4140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45" name="Google Shape;6345;p52"/>
          <p:cNvGrpSpPr/>
          <p:nvPr/>
        </p:nvGrpSpPr>
        <p:grpSpPr>
          <a:xfrm>
            <a:off x="713229" y="2329056"/>
            <a:ext cx="1293618" cy="329196"/>
            <a:chOff x="713225" y="3210638"/>
            <a:chExt cx="1242550" cy="316200"/>
          </a:xfrm>
        </p:grpSpPr>
        <p:sp>
          <p:nvSpPr>
            <p:cNvPr id="6346" name="Google Shape;6346;p52"/>
            <p:cNvSpPr/>
            <p:nvPr/>
          </p:nvSpPr>
          <p:spPr>
            <a:xfrm>
              <a:off x="870075" y="3246788"/>
              <a:ext cx="1085700" cy="243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47" name="Google Shape;6347;p52"/>
            <p:cNvSpPr/>
            <p:nvPr/>
          </p:nvSpPr>
          <p:spPr>
            <a:xfrm>
              <a:off x="713225" y="3210638"/>
              <a:ext cx="320100" cy="31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48" name="Google Shape;6348;p52"/>
          <p:cNvGrpSpPr/>
          <p:nvPr/>
        </p:nvGrpSpPr>
        <p:grpSpPr>
          <a:xfrm>
            <a:off x="721985" y="4382375"/>
            <a:ext cx="1283160" cy="215100"/>
            <a:chOff x="721950" y="4382375"/>
            <a:chExt cx="1247725" cy="215100"/>
          </a:xfrm>
        </p:grpSpPr>
        <p:sp>
          <p:nvSpPr>
            <p:cNvPr id="6349" name="Google Shape;6349;p52"/>
            <p:cNvSpPr/>
            <p:nvPr/>
          </p:nvSpPr>
          <p:spPr>
            <a:xfrm>
              <a:off x="724375" y="4382375"/>
              <a:ext cx="1245300" cy="2151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50" name="Google Shape;6350;p52"/>
            <p:cNvSpPr/>
            <p:nvPr/>
          </p:nvSpPr>
          <p:spPr>
            <a:xfrm>
              <a:off x="721950" y="4386425"/>
              <a:ext cx="324600" cy="207000"/>
            </a:xfrm>
            <a:prstGeom prst="round1Rect">
              <a:avLst>
                <a:gd fmla="val 50000" name="adj"/>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6351" name="Google Shape;6351;p52"/>
          <p:cNvGrpSpPr/>
          <p:nvPr/>
        </p:nvGrpSpPr>
        <p:grpSpPr>
          <a:xfrm>
            <a:off x="2098906" y="2790661"/>
            <a:ext cx="1283103" cy="344100"/>
            <a:chOff x="2098900" y="2843850"/>
            <a:chExt cx="1227850" cy="344100"/>
          </a:xfrm>
        </p:grpSpPr>
        <p:sp>
          <p:nvSpPr>
            <p:cNvPr id="6352" name="Google Shape;6352;p52"/>
            <p:cNvSpPr/>
            <p:nvPr/>
          </p:nvSpPr>
          <p:spPr>
            <a:xfrm>
              <a:off x="2130650" y="2870850"/>
              <a:ext cx="1196100" cy="290100"/>
            </a:xfrm>
            <a:prstGeom prst="homePlate">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353" name="Google Shape;6353;p52"/>
            <p:cNvSpPr/>
            <p:nvPr/>
          </p:nvSpPr>
          <p:spPr>
            <a:xfrm>
              <a:off x="2098900" y="2843850"/>
              <a:ext cx="729600" cy="3441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354" name="Google Shape;6354;p52"/>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8" name="Shape 6358"/>
        <p:cNvGrpSpPr/>
        <p:nvPr/>
      </p:nvGrpSpPr>
      <p:grpSpPr>
        <a:xfrm>
          <a:off x="0" y="0"/>
          <a:ext cx="0" cy="0"/>
          <a:chOff x="0" y="0"/>
          <a:chExt cx="0" cy="0"/>
        </a:xfrm>
      </p:grpSpPr>
      <p:grpSp>
        <p:nvGrpSpPr>
          <p:cNvPr id="6359" name="Google Shape;6359;p53"/>
          <p:cNvGrpSpPr/>
          <p:nvPr/>
        </p:nvGrpSpPr>
        <p:grpSpPr>
          <a:xfrm>
            <a:off x="870168" y="539716"/>
            <a:ext cx="3548604" cy="1964364"/>
            <a:chOff x="2654821" y="2311071"/>
            <a:chExt cx="2279715" cy="1262120"/>
          </a:xfrm>
        </p:grpSpPr>
        <p:grpSp>
          <p:nvGrpSpPr>
            <p:cNvPr id="6360" name="Google Shape;6360;p53"/>
            <p:cNvGrpSpPr/>
            <p:nvPr/>
          </p:nvGrpSpPr>
          <p:grpSpPr>
            <a:xfrm>
              <a:off x="4034269" y="2840745"/>
              <a:ext cx="40212" cy="36437"/>
              <a:chOff x="4293400" y="2574725"/>
              <a:chExt cx="84425" cy="80100"/>
            </a:xfrm>
          </p:grpSpPr>
          <p:sp>
            <p:nvSpPr>
              <p:cNvPr id="6361" name="Google Shape;6361;p5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2"/>
              </a:solidFill>
              <a:ln>
                <a:noFill/>
              </a:ln>
            </p:spPr>
          </p:sp>
          <p:sp>
            <p:nvSpPr>
              <p:cNvPr id="6362" name="Google Shape;6362;p5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53"/>
            <p:cNvGrpSpPr/>
            <p:nvPr/>
          </p:nvGrpSpPr>
          <p:grpSpPr>
            <a:xfrm>
              <a:off x="3894606" y="2334874"/>
              <a:ext cx="913198" cy="518984"/>
              <a:chOff x="4000175" y="1462675"/>
              <a:chExt cx="1917275" cy="1140875"/>
            </a:xfrm>
          </p:grpSpPr>
          <p:sp>
            <p:nvSpPr>
              <p:cNvPr id="6364" name="Google Shape;6364;p5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2"/>
              </a:solidFill>
              <a:ln>
                <a:noFill/>
              </a:ln>
            </p:spPr>
          </p:sp>
          <p:grpSp>
            <p:nvGrpSpPr>
              <p:cNvPr id="6365" name="Google Shape;6365;p53"/>
              <p:cNvGrpSpPr/>
              <p:nvPr/>
            </p:nvGrpSpPr>
            <p:grpSpPr>
              <a:xfrm>
                <a:off x="4000175" y="1462675"/>
                <a:ext cx="1917275" cy="1140875"/>
                <a:chOff x="4000175" y="1462675"/>
                <a:chExt cx="1917275" cy="1140875"/>
              </a:xfrm>
            </p:grpSpPr>
            <p:sp>
              <p:nvSpPr>
                <p:cNvPr id="6366" name="Google Shape;6366;p5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2"/>
                </a:solidFill>
                <a:ln>
                  <a:noFill/>
                </a:ln>
              </p:spPr>
            </p:sp>
            <p:sp>
              <p:nvSpPr>
                <p:cNvPr id="6367" name="Google Shape;6367;p5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371" name="Google Shape;6371;p5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72" name="Google Shape;6372;p53"/>
            <p:cNvGrpSpPr/>
            <p:nvPr/>
          </p:nvGrpSpPr>
          <p:grpSpPr>
            <a:xfrm>
              <a:off x="3875768" y="2846704"/>
              <a:ext cx="44796" cy="47366"/>
              <a:chOff x="3960625" y="2587825"/>
              <a:chExt cx="94050" cy="104125"/>
            </a:xfrm>
          </p:grpSpPr>
          <p:sp>
            <p:nvSpPr>
              <p:cNvPr id="6373" name="Google Shape;6373;p5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6374" name="Google Shape;6374;p5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53"/>
            <p:cNvGrpSpPr/>
            <p:nvPr/>
          </p:nvGrpSpPr>
          <p:grpSpPr>
            <a:xfrm>
              <a:off x="3782759" y="2807162"/>
              <a:ext cx="82686" cy="85487"/>
              <a:chOff x="3765350" y="2500900"/>
              <a:chExt cx="173600" cy="187925"/>
            </a:xfrm>
          </p:grpSpPr>
          <p:sp>
            <p:nvSpPr>
              <p:cNvPr id="6376" name="Google Shape;6376;p5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2"/>
              </a:solidFill>
              <a:ln>
                <a:noFill/>
              </a:ln>
            </p:spPr>
          </p:sp>
          <p:sp>
            <p:nvSpPr>
              <p:cNvPr id="6377" name="Google Shape;6377;p5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53"/>
            <p:cNvGrpSpPr/>
            <p:nvPr/>
          </p:nvGrpSpPr>
          <p:grpSpPr>
            <a:xfrm>
              <a:off x="3775674" y="2798496"/>
              <a:ext cx="40545" cy="23564"/>
              <a:chOff x="3750475" y="2481850"/>
              <a:chExt cx="85125" cy="51800"/>
            </a:xfrm>
          </p:grpSpPr>
          <p:sp>
            <p:nvSpPr>
              <p:cNvPr id="6383" name="Google Shape;6383;p5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2"/>
              </a:solidFill>
              <a:ln>
                <a:noFill/>
              </a:ln>
            </p:spPr>
          </p:sp>
        </p:grpSp>
        <p:grpSp>
          <p:nvGrpSpPr>
            <p:cNvPr id="6385" name="Google Shape;6385;p53"/>
            <p:cNvGrpSpPr/>
            <p:nvPr/>
          </p:nvGrpSpPr>
          <p:grpSpPr>
            <a:xfrm>
              <a:off x="3716946" y="2776024"/>
              <a:ext cx="81971" cy="76912"/>
              <a:chOff x="3627175" y="2432450"/>
              <a:chExt cx="172100" cy="169075"/>
            </a:xfrm>
          </p:grpSpPr>
          <p:sp>
            <p:nvSpPr>
              <p:cNvPr id="6386" name="Google Shape;6386;p5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dk2"/>
              </a:solidFill>
              <a:ln>
                <a:noFill/>
              </a:ln>
            </p:spPr>
          </p:sp>
          <p:sp>
            <p:nvSpPr>
              <p:cNvPr id="6388" name="Google Shape;6388;p5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2"/>
              </a:solidFill>
              <a:ln>
                <a:noFill/>
              </a:ln>
            </p:spPr>
          </p:sp>
        </p:grpSp>
        <p:grpSp>
          <p:nvGrpSpPr>
            <p:cNvPr id="6389" name="Google Shape;6389;p53"/>
            <p:cNvGrpSpPr/>
            <p:nvPr/>
          </p:nvGrpSpPr>
          <p:grpSpPr>
            <a:xfrm>
              <a:off x="3685682" y="2845624"/>
              <a:ext cx="29311" cy="45055"/>
              <a:chOff x="3561536" y="2585450"/>
              <a:chExt cx="61539" cy="99045"/>
            </a:xfrm>
          </p:grpSpPr>
          <p:sp>
            <p:nvSpPr>
              <p:cNvPr id="6390" name="Google Shape;6390;p5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6392" name="Google Shape;6392;p53"/>
            <p:cNvGrpSpPr/>
            <p:nvPr/>
          </p:nvGrpSpPr>
          <p:grpSpPr>
            <a:xfrm>
              <a:off x="3849905" y="2572252"/>
              <a:ext cx="74339" cy="119559"/>
              <a:chOff x="3906325" y="1984500"/>
              <a:chExt cx="156075" cy="262825"/>
            </a:xfrm>
          </p:grpSpPr>
          <p:sp>
            <p:nvSpPr>
              <p:cNvPr id="6393" name="Google Shape;6393;p5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6394" name="Google Shape;6394;p5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53"/>
            <p:cNvGrpSpPr/>
            <p:nvPr/>
          </p:nvGrpSpPr>
          <p:grpSpPr>
            <a:xfrm>
              <a:off x="2654821" y="2414345"/>
              <a:ext cx="667570" cy="558731"/>
              <a:chOff x="1397225" y="1637375"/>
              <a:chExt cx="1401575" cy="1228250"/>
            </a:xfrm>
          </p:grpSpPr>
          <p:sp>
            <p:nvSpPr>
              <p:cNvPr id="6396" name="Google Shape;6396;p5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2"/>
              </a:solidFill>
              <a:ln>
                <a:noFill/>
              </a:ln>
            </p:spPr>
          </p:sp>
          <p:grpSp>
            <p:nvGrpSpPr>
              <p:cNvPr id="6397" name="Google Shape;6397;p53"/>
              <p:cNvGrpSpPr/>
              <p:nvPr/>
            </p:nvGrpSpPr>
            <p:grpSpPr>
              <a:xfrm>
                <a:off x="1397225" y="1637375"/>
                <a:ext cx="1398775" cy="1228250"/>
                <a:chOff x="1397225" y="1637375"/>
                <a:chExt cx="1398775" cy="1228250"/>
              </a:xfrm>
            </p:grpSpPr>
            <p:sp>
              <p:nvSpPr>
                <p:cNvPr id="6398" name="Google Shape;6398;p5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0" name="Google Shape;6400;p53"/>
            <p:cNvGrpSpPr/>
            <p:nvPr/>
          </p:nvGrpSpPr>
          <p:grpSpPr>
            <a:xfrm>
              <a:off x="3230417" y="3103734"/>
              <a:ext cx="282982" cy="280332"/>
              <a:chOff x="2605700" y="3152850"/>
              <a:chExt cx="594125" cy="616250"/>
            </a:xfrm>
          </p:grpSpPr>
          <p:sp>
            <p:nvSpPr>
              <p:cNvPr id="6401" name="Google Shape;6401;p5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6402" name="Google Shape;6402;p5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6403" name="Google Shape;6403;p53"/>
            <p:cNvGrpSpPr/>
            <p:nvPr/>
          </p:nvGrpSpPr>
          <p:grpSpPr>
            <a:xfrm>
              <a:off x="3265985" y="3226989"/>
              <a:ext cx="87151" cy="346202"/>
              <a:chOff x="2680375" y="3423800"/>
              <a:chExt cx="182975" cy="761050"/>
            </a:xfrm>
          </p:grpSpPr>
          <p:sp>
            <p:nvSpPr>
              <p:cNvPr id="6404" name="Google Shape;6404;p5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2"/>
              </a:solidFill>
              <a:ln>
                <a:noFill/>
              </a:ln>
            </p:spPr>
          </p:sp>
          <p:sp>
            <p:nvSpPr>
              <p:cNvPr id="6405" name="Google Shape;6405;p5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53"/>
            <p:cNvGrpSpPr/>
            <p:nvPr/>
          </p:nvGrpSpPr>
          <p:grpSpPr>
            <a:xfrm>
              <a:off x="3855466" y="3289811"/>
              <a:ext cx="112514" cy="94210"/>
              <a:chOff x="3918000" y="3561900"/>
              <a:chExt cx="236225" cy="207100"/>
            </a:xfrm>
          </p:grpSpPr>
          <p:sp>
            <p:nvSpPr>
              <p:cNvPr id="6407" name="Google Shape;6407;p5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2"/>
              </a:solidFill>
              <a:ln>
                <a:noFill/>
              </a:ln>
            </p:spPr>
          </p:sp>
          <p:sp>
            <p:nvSpPr>
              <p:cNvPr id="6408" name="Google Shape;6408;p5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9" name="Google Shape;6409;p5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6412" name="Google Shape;6412;p53"/>
            <p:cNvGrpSpPr/>
            <p:nvPr/>
          </p:nvGrpSpPr>
          <p:grpSpPr>
            <a:xfrm>
              <a:off x="2905224" y="2311071"/>
              <a:ext cx="596721" cy="528992"/>
              <a:chOff x="1922950" y="1410350"/>
              <a:chExt cx="1252825" cy="1162875"/>
            </a:xfrm>
          </p:grpSpPr>
          <p:sp>
            <p:nvSpPr>
              <p:cNvPr id="6413" name="Google Shape;6413;p5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6429" name="Google Shape;6429;p5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449" name="Google Shape;6449;p5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450" name="Google Shape;6450;p5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1" name="Google Shape;6451;p53"/>
            <p:cNvGrpSpPr/>
            <p:nvPr/>
          </p:nvGrpSpPr>
          <p:grpSpPr>
            <a:xfrm>
              <a:off x="3280929" y="3294542"/>
              <a:ext cx="109894" cy="272224"/>
              <a:chOff x="2711750" y="3572300"/>
              <a:chExt cx="230725" cy="598425"/>
            </a:xfrm>
          </p:grpSpPr>
          <p:sp>
            <p:nvSpPr>
              <p:cNvPr id="6452" name="Google Shape;6452;p5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4" name="Google Shape;6454;p5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5" name="Google Shape;6455;p53"/>
            <p:cNvGrpSpPr/>
            <p:nvPr/>
          </p:nvGrpSpPr>
          <p:grpSpPr>
            <a:xfrm>
              <a:off x="3790439" y="2408636"/>
              <a:ext cx="73017" cy="75684"/>
              <a:chOff x="3781475" y="1624825"/>
              <a:chExt cx="153300" cy="166375"/>
            </a:xfrm>
          </p:grpSpPr>
          <p:sp>
            <p:nvSpPr>
              <p:cNvPr id="6456" name="Google Shape;6456;p5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0" name="Google Shape;6460;p5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7" name="Google Shape;6467;p53"/>
            <p:cNvGrpSpPr/>
            <p:nvPr/>
          </p:nvGrpSpPr>
          <p:grpSpPr>
            <a:xfrm>
              <a:off x="4403342" y="3107749"/>
              <a:ext cx="316680" cy="101374"/>
              <a:chOff x="5068275" y="3161675"/>
              <a:chExt cx="664875" cy="222850"/>
            </a:xfrm>
          </p:grpSpPr>
          <p:sp>
            <p:nvSpPr>
              <p:cNvPr id="6468" name="Google Shape;6468;p5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2" name="Google Shape;6472;p5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1" name="Google Shape;6501;p53"/>
            <p:cNvGrpSpPr/>
            <p:nvPr/>
          </p:nvGrpSpPr>
          <p:grpSpPr>
            <a:xfrm>
              <a:off x="3697513" y="2707266"/>
              <a:ext cx="59549" cy="79733"/>
              <a:chOff x="3586375" y="2281300"/>
              <a:chExt cx="125025" cy="175275"/>
            </a:xfrm>
          </p:grpSpPr>
          <p:sp>
            <p:nvSpPr>
              <p:cNvPr id="6502" name="Google Shape;6502;p5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4" name="Google Shape;6504;p5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5" name="Google Shape;6505;p53"/>
            <p:cNvGrpSpPr/>
            <p:nvPr/>
          </p:nvGrpSpPr>
          <p:grpSpPr>
            <a:xfrm>
              <a:off x="4513224" y="3221724"/>
              <a:ext cx="274563" cy="280321"/>
              <a:chOff x="5298975" y="3412225"/>
              <a:chExt cx="576450" cy="616225"/>
            </a:xfrm>
          </p:grpSpPr>
          <p:sp>
            <p:nvSpPr>
              <p:cNvPr id="6506" name="Google Shape;6506;p5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507" name="Google Shape;6507;p5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53"/>
            <p:cNvGrpSpPr/>
            <p:nvPr/>
          </p:nvGrpSpPr>
          <p:grpSpPr>
            <a:xfrm>
              <a:off x="4824403" y="3421846"/>
              <a:ext cx="110132" cy="130647"/>
              <a:chOff x="5952300" y="3852150"/>
              <a:chExt cx="231225" cy="287200"/>
            </a:xfrm>
          </p:grpSpPr>
          <p:sp>
            <p:nvSpPr>
              <p:cNvPr id="6509" name="Google Shape;6509;p5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1" name="Google Shape;6511;p5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3"/>
            <p:cNvSpPr/>
            <p:nvPr/>
          </p:nvSpPr>
          <p:spPr>
            <a:xfrm>
              <a:off x="4442708" y="2990191"/>
              <a:ext cx="762" cy="967"/>
            </a:xfrm>
            <a:custGeom>
              <a:rect b="b" l="l" r="r" t="t"/>
              <a:pathLst>
                <a:path extrusionOk="0" h="85" w="64">
                  <a:moveTo>
                    <a:pt x="63" y="85"/>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3"/>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9" name="Google Shape;6519;p53"/>
            <p:cNvGrpSpPr/>
            <p:nvPr/>
          </p:nvGrpSpPr>
          <p:grpSpPr>
            <a:xfrm>
              <a:off x="4295710" y="3079670"/>
              <a:ext cx="14968" cy="27135"/>
              <a:chOff x="4842300" y="3099950"/>
              <a:chExt cx="31425" cy="59650"/>
            </a:xfrm>
          </p:grpSpPr>
          <p:sp>
            <p:nvSpPr>
              <p:cNvPr id="6520" name="Google Shape;6520;p5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4" name="Google Shape;6524;p5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2" name="Google Shape;6532;p53"/>
            <p:cNvGrpSpPr/>
            <p:nvPr/>
          </p:nvGrpSpPr>
          <p:grpSpPr>
            <a:xfrm>
              <a:off x="3831056" y="2816010"/>
              <a:ext cx="37378" cy="27612"/>
              <a:chOff x="3866750" y="2520350"/>
              <a:chExt cx="78475" cy="60700"/>
            </a:xfrm>
          </p:grpSpPr>
          <p:sp>
            <p:nvSpPr>
              <p:cNvPr id="6533" name="Google Shape;6533;p5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7" name="Google Shape;6537;p5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554" name="Google Shape;6554;p5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566" name="Google Shape;6566;p5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9" name="Google Shape;6579;p53"/>
            <p:cNvGrpSpPr/>
            <p:nvPr/>
          </p:nvGrpSpPr>
          <p:grpSpPr>
            <a:xfrm>
              <a:off x="3632736" y="3051591"/>
              <a:ext cx="63288" cy="45217"/>
              <a:chOff x="3450375" y="3038225"/>
              <a:chExt cx="132875" cy="99400"/>
            </a:xfrm>
          </p:grpSpPr>
          <p:sp>
            <p:nvSpPr>
              <p:cNvPr id="6580" name="Google Shape;6580;p5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2" name="Google Shape;6582;p5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591" name="Google Shape;6591;p5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601" name="Google Shape;6601;p5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607" name="Google Shape;6607;p5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3"/>
            <p:cNvSpPr/>
            <p:nvPr/>
          </p:nvSpPr>
          <p:spPr>
            <a:xfrm>
              <a:off x="4036853" y="2853608"/>
              <a:ext cx="1250" cy="1205"/>
            </a:xfrm>
            <a:custGeom>
              <a:rect b="b" l="l" r="r" t="t"/>
              <a:pathLst>
                <a:path extrusionOk="0" fill="none" h="106" w="105">
                  <a:moveTo>
                    <a:pt x="105" y="105"/>
                  </a:moveTo>
                  <a:lnTo>
                    <a:pt x="0" y="1"/>
                  </a:lnTo>
                </a:path>
              </a:pathLst>
            </a:custGeom>
            <a:solidFill>
              <a:schemeClr val="dk2"/>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53"/>
          <p:cNvGrpSpPr/>
          <p:nvPr/>
        </p:nvGrpSpPr>
        <p:grpSpPr>
          <a:xfrm>
            <a:off x="4725312" y="544080"/>
            <a:ext cx="3548666" cy="1964268"/>
            <a:chOff x="233350" y="949250"/>
            <a:chExt cx="7137300" cy="3802300"/>
          </a:xfrm>
        </p:grpSpPr>
        <p:sp>
          <p:nvSpPr>
            <p:cNvPr id="6618" name="Google Shape;6618;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53"/>
          <p:cNvGrpSpPr/>
          <p:nvPr/>
        </p:nvGrpSpPr>
        <p:grpSpPr>
          <a:xfrm>
            <a:off x="7726617" y="3097734"/>
            <a:ext cx="99863" cy="306916"/>
            <a:chOff x="7564426" y="3224343"/>
            <a:chExt cx="119985" cy="368801"/>
          </a:xfrm>
        </p:grpSpPr>
        <p:sp>
          <p:nvSpPr>
            <p:cNvPr id="6670" name="Google Shape;6670;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53"/>
          <p:cNvGrpSpPr/>
          <p:nvPr/>
        </p:nvGrpSpPr>
        <p:grpSpPr>
          <a:xfrm>
            <a:off x="7307879" y="3097560"/>
            <a:ext cx="170315" cy="307316"/>
            <a:chOff x="8370831" y="3202002"/>
            <a:chExt cx="218129" cy="382376"/>
          </a:xfrm>
        </p:grpSpPr>
        <p:sp>
          <p:nvSpPr>
            <p:cNvPr id="6673" name="Google Shape;6673;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53"/>
          <p:cNvGrpSpPr/>
          <p:nvPr/>
        </p:nvGrpSpPr>
        <p:grpSpPr>
          <a:xfrm>
            <a:off x="7627205" y="4023858"/>
            <a:ext cx="298688" cy="257800"/>
            <a:chOff x="6742064" y="3750480"/>
            <a:chExt cx="399315" cy="344560"/>
          </a:xfrm>
        </p:grpSpPr>
        <p:sp>
          <p:nvSpPr>
            <p:cNvPr id="6676" name="Google Shape;6676;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53"/>
          <p:cNvGrpSpPr/>
          <p:nvPr/>
        </p:nvGrpSpPr>
        <p:grpSpPr>
          <a:xfrm>
            <a:off x="8059131" y="3997448"/>
            <a:ext cx="198487" cy="309779"/>
            <a:chOff x="7248525" y="3739696"/>
            <a:chExt cx="230531" cy="359790"/>
          </a:xfrm>
        </p:grpSpPr>
        <p:sp>
          <p:nvSpPr>
            <p:cNvPr id="6679" name="Google Shape;6679;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53"/>
          <p:cNvGrpSpPr/>
          <p:nvPr/>
        </p:nvGrpSpPr>
        <p:grpSpPr>
          <a:xfrm>
            <a:off x="6933534" y="3097701"/>
            <a:ext cx="179433" cy="306927"/>
            <a:chOff x="7601242" y="3729267"/>
            <a:chExt cx="222566" cy="380803"/>
          </a:xfrm>
        </p:grpSpPr>
        <p:sp>
          <p:nvSpPr>
            <p:cNvPr id="6682" name="Google Shape;6682;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4" name="Google Shape;6684;p53"/>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6685" name="Google Shape;6685;p53"/>
          <p:cNvGrpSpPr/>
          <p:nvPr/>
        </p:nvGrpSpPr>
        <p:grpSpPr>
          <a:xfrm>
            <a:off x="7668940" y="3547538"/>
            <a:ext cx="215217" cy="306930"/>
            <a:chOff x="8304647" y="3738687"/>
            <a:chExt cx="225076" cy="320956"/>
          </a:xfrm>
        </p:grpSpPr>
        <p:sp>
          <p:nvSpPr>
            <p:cNvPr id="6686" name="Google Shape;6686;p5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53"/>
          <p:cNvGrpSpPr/>
          <p:nvPr/>
        </p:nvGrpSpPr>
        <p:grpSpPr>
          <a:xfrm>
            <a:off x="8059123" y="3547538"/>
            <a:ext cx="198502" cy="306930"/>
            <a:chOff x="8615101" y="3738687"/>
            <a:chExt cx="207573" cy="320956"/>
          </a:xfrm>
        </p:grpSpPr>
        <p:sp>
          <p:nvSpPr>
            <p:cNvPr id="6690" name="Google Shape;6690;p5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3" name="Google Shape;6693;p53"/>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4" name="Google Shape;6694;p53"/>
          <p:cNvGrpSpPr/>
          <p:nvPr/>
        </p:nvGrpSpPr>
        <p:grpSpPr>
          <a:xfrm>
            <a:off x="4746786" y="3701808"/>
            <a:ext cx="921718" cy="845049"/>
            <a:chOff x="6015419" y="3716859"/>
            <a:chExt cx="557671" cy="511283"/>
          </a:xfrm>
        </p:grpSpPr>
        <p:sp>
          <p:nvSpPr>
            <p:cNvPr id="6695" name="Google Shape;6695;p5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6" name="Google Shape;6696;p53"/>
            <p:cNvGrpSpPr/>
            <p:nvPr/>
          </p:nvGrpSpPr>
          <p:grpSpPr>
            <a:xfrm>
              <a:off x="6036094" y="3716980"/>
              <a:ext cx="529860" cy="510468"/>
              <a:chOff x="6036094" y="3716980"/>
              <a:chExt cx="529860" cy="510468"/>
            </a:xfrm>
          </p:grpSpPr>
          <p:sp>
            <p:nvSpPr>
              <p:cNvPr id="6697" name="Google Shape;6697;p5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7" name="Google Shape;6707;p53"/>
          <p:cNvGrpSpPr/>
          <p:nvPr/>
        </p:nvGrpSpPr>
        <p:grpSpPr>
          <a:xfrm>
            <a:off x="5786208" y="2709006"/>
            <a:ext cx="952512" cy="846021"/>
            <a:chOff x="6644304" y="3073628"/>
            <a:chExt cx="576302" cy="511871"/>
          </a:xfrm>
        </p:grpSpPr>
        <p:sp>
          <p:nvSpPr>
            <p:cNvPr id="6708" name="Google Shape;6708;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9" name="Google Shape;6709;p53"/>
            <p:cNvGrpSpPr/>
            <p:nvPr/>
          </p:nvGrpSpPr>
          <p:grpSpPr>
            <a:xfrm>
              <a:off x="6712169" y="3085440"/>
              <a:ext cx="481622" cy="494913"/>
              <a:chOff x="6712169" y="3085440"/>
              <a:chExt cx="481622" cy="494913"/>
            </a:xfrm>
          </p:grpSpPr>
          <p:sp>
            <p:nvSpPr>
              <p:cNvPr id="6710" name="Google Shape;6710;p5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5" name="Google Shape;6715;p5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53"/>
          <p:cNvGrpSpPr/>
          <p:nvPr/>
        </p:nvGrpSpPr>
        <p:grpSpPr>
          <a:xfrm>
            <a:off x="5799155" y="3701417"/>
            <a:ext cx="926610" cy="845163"/>
            <a:chOff x="6652137" y="3716623"/>
            <a:chExt cx="560631" cy="511352"/>
          </a:xfrm>
        </p:grpSpPr>
        <p:sp>
          <p:nvSpPr>
            <p:cNvPr id="6719" name="Google Shape;6719;p53"/>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0" name="Google Shape;6720;p53"/>
            <p:cNvGrpSpPr/>
            <p:nvPr/>
          </p:nvGrpSpPr>
          <p:grpSpPr>
            <a:xfrm>
              <a:off x="6669657" y="3716715"/>
              <a:ext cx="466779" cy="464290"/>
              <a:chOff x="6669657" y="3716715"/>
              <a:chExt cx="466779" cy="464290"/>
            </a:xfrm>
          </p:grpSpPr>
          <p:sp>
            <p:nvSpPr>
              <p:cNvPr id="6721" name="Google Shape;6721;p5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734" name="Google Shape;6734;p53"/>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3"/>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6" name="Google Shape;6736;p53"/>
          <p:cNvGrpSpPr/>
          <p:nvPr/>
        </p:nvGrpSpPr>
        <p:grpSpPr>
          <a:xfrm>
            <a:off x="4721468" y="2713339"/>
            <a:ext cx="971633" cy="846850"/>
            <a:chOff x="6000100" y="3076250"/>
            <a:chExt cx="587871" cy="512373"/>
          </a:xfrm>
        </p:grpSpPr>
        <p:sp>
          <p:nvSpPr>
            <p:cNvPr id="6737" name="Google Shape;6737;p5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8" name="Google Shape;6738;p53"/>
            <p:cNvGrpSpPr/>
            <p:nvPr/>
          </p:nvGrpSpPr>
          <p:grpSpPr>
            <a:xfrm>
              <a:off x="6031360" y="3076713"/>
              <a:ext cx="539107" cy="480965"/>
              <a:chOff x="6031360" y="3076713"/>
              <a:chExt cx="539107" cy="480965"/>
            </a:xfrm>
          </p:grpSpPr>
          <p:sp>
            <p:nvSpPr>
              <p:cNvPr id="6739" name="Google Shape;6739;p5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46" name="Google Shape;6746;p53"/>
          <p:cNvGrpSpPr/>
          <p:nvPr/>
        </p:nvGrpSpPr>
        <p:grpSpPr>
          <a:xfrm>
            <a:off x="870086" y="2643886"/>
            <a:ext cx="3548850" cy="1964628"/>
            <a:chOff x="238125" y="732525"/>
            <a:chExt cx="7130500" cy="4241425"/>
          </a:xfrm>
        </p:grpSpPr>
        <p:sp>
          <p:nvSpPr>
            <p:cNvPr id="6747" name="Google Shape;6747;p5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53"/>
          <p:cNvGrpSpPr/>
          <p:nvPr/>
        </p:nvGrpSpPr>
        <p:grpSpPr>
          <a:xfrm>
            <a:off x="7287063" y="4046391"/>
            <a:ext cx="211977" cy="211977"/>
            <a:chOff x="7810319" y="3921168"/>
            <a:chExt cx="216657" cy="216657"/>
          </a:xfrm>
        </p:grpSpPr>
        <p:grpSp>
          <p:nvGrpSpPr>
            <p:cNvPr id="6862" name="Google Shape;6862;p53"/>
            <p:cNvGrpSpPr/>
            <p:nvPr/>
          </p:nvGrpSpPr>
          <p:grpSpPr>
            <a:xfrm>
              <a:off x="7810319" y="3921168"/>
              <a:ext cx="216657" cy="216657"/>
              <a:chOff x="7592387" y="4175808"/>
              <a:chExt cx="275400" cy="275400"/>
            </a:xfrm>
          </p:grpSpPr>
          <p:sp>
            <p:nvSpPr>
              <p:cNvPr id="6863" name="Google Shape;6863;p53"/>
              <p:cNvSpPr/>
              <p:nvPr/>
            </p:nvSpPr>
            <p:spPr>
              <a:xfrm>
                <a:off x="7592387" y="4175808"/>
                <a:ext cx="275400" cy="275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3"/>
              <p:cNvSpPr/>
              <p:nvPr/>
            </p:nvSpPr>
            <p:spPr>
              <a:xfrm>
                <a:off x="7629620" y="4213049"/>
                <a:ext cx="201000" cy="201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5" name="Google Shape;6865;p53"/>
            <p:cNvSpPr/>
            <p:nvPr/>
          </p:nvSpPr>
          <p:spPr>
            <a:xfrm>
              <a:off x="7882502" y="3992680"/>
              <a:ext cx="73800" cy="73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69" name="Shape 6869"/>
        <p:cNvGrpSpPr/>
        <p:nvPr/>
      </p:nvGrpSpPr>
      <p:grpSpPr>
        <a:xfrm>
          <a:off x="0" y="0"/>
          <a:ext cx="0" cy="0"/>
          <a:chOff x="0" y="0"/>
          <a:chExt cx="0" cy="0"/>
        </a:xfrm>
      </p:grpSpPr>
      <p:grpSp>
        <p:nvGrpSpPr>
          <p:cNvPr id="6870" name="Google Shape;6870;p54"/>
          <p:cNvGrpSpPr/>
          <p:nvPr/>
        </p:nvGrpSpPr>
        <p:grpSpPr>
          <a:xfrm>
            <a:off x="3415025" y="563200"/>
            <a:ext cx="1595286" cy="154800"/>
            <a:chOff x="3415025" y="563200"/>
            <a:chExt cx="1595286" cy="154800"/>
          </a:xfrm>
        </p:grpSpPr>
        <p:sp>
          <p:nvSpPr>
            <p:cNvPr id="6871" name="Google Shape;6871;p54"/>
            <p:cNvSpPr/>
            <p:nvPr/>
          </p:nvSpPr>
          <p:spPr>
            <a:xfrm>
              <a:off x="3415025" y="563200"/>
              <a:ext cx="381000" cy="1548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sp>
          <p:nvSpPr>
            <p:cNvPr id="6872" name="Google Shape;6872;p54"/>
            <p:cNvSpPr/>
            <p:nvPr/>
          </p:nvSpPr>
          <p:spPr>
            <a:xfrm>
              <a:off x="3718596" y="563200"/>
              <a:ext cx="381000" cy="154800"/>
            </a:xfrm>
            <a:prstGeom prst="chevron">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sp>
          <p:nvSpPr>
            <p:cNvPr id="6873" name="Google Shape;6873;p54"/>
            <p:cNvSpPr/>
            <p:nvPr/>
          </p:nvSpPr>
          <p:spPr>
            <a:xfrm>
              <a:off x="4022168" y="563200"/>
              <a:ext cx="381000" cy="154800"/>
            </a:xfrm>
            <a:prstGeom prst="chevron">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sp>
          <p:nvSpPr>
            <p:cNvPr id="6874" name="Google Shape;6874;p54"/>
            <p:cNvSpPr/>
            <p:nvPr/>
          </p:nvSpPr>
          <p:spPr>
            <a:xfrm>
              <a:off x="4325739" y="563200"/>
              <a:ext cx="381000" cy="1548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sp>
          <p:nvSpPr>
            <p:cNvPr id="6875" name="Google Shape;6875;p54"/>
            <p:cNvSpPr/>
            <p:nvPr/>
          </p:nvSpPr>
          <p:spPr>
            <a:xfrm>
              <a:off x="4629311" y="563200"/>
              <a:ext cx="381000" cy="1548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grpSp>
      <p:grpSp>
        <p:nvGrpSpPr>
          <p:cNvPr id="6876" name="Google Shape;6876;p54"/>
          <p:cNvGrpSpPr/>
          <p:nvPr/>
        </p:nvGrpSpPr>
        <p:grpSpPr>
          <a:xfrm>
            <a:off x="6848306" y="2172844"/>
            <a:ext cx="1572551" cy="372635"/>
            <a:chOff x="3417981" y="2143776"/>
            <a:chExt cx="1652186" cy="391506"/>
          </a:xfrm>
        </p:grpSpPr>
        <p:grpSp>
          <p:nvGrpSpPr>
            <p:cNvPr id="6877" name="Google Shape;6877;p54"/>
            <p:cNvGrpSpPr/>
            <p:nvPr/>
          </p:nvGrpSpPr>
          <p:grpSpPr>
            <a:xfrm>
              <a:off x="3417981" y="2143776"/>
              <a:ext cx="502587" cy="318177"/>
              <a:chOff x="3417981" y="2143776"/>
              <a:chExt cx="502587" cy="318177"/>
            </a:xfrm>
          </p:grpSpPr>
          <p:cxnSp>
            <p:nvCxnSpPr>
              <p:cNvPr id="6878" name="Google Shape;6878;p54"/>
              <p:cNvCxnSpPr>
                <a:endCxn id="6879" idx="2"/>
              </p:cNvCxnSpPr>
              <p:nvPr/>
            </p:nvCxnSpPr>
            <p:spPr>
              <a:xfrm>
                <a:off x="3651468" y="2345269"/>
                <a:ext cx="269100" cy="0"/>
              </a:xfrm>
              <a:prstGeom prst="straightConnector1">
                <a:avLst/>
              </a:prstGeom>
              <a:noFill/>
              <a:ln cap="flat" cmpd="sng" w="19050">
                <a:solidFill>
                  <a:schemeClr val="dk2"/>
                </a:solidFill>
                <a:prstDash val="solid"/>
                <a:round/>
                <a:headEnd len="med" w="med" type="none"/>
                <a:tailEnd len="med" w="med" type="none"/>
              </a:ln>
            </p:spPr>
          </p:cxnSp>
          <p:cxnSp>
            <p:nvCxnSpPr>
              <p:cNvPr id="6880" name="Google Shape;6880;p54"/>
              <p:cNvCxnSpPr>
                <a:stCxn id="6881" idx="0"/>
              </p:cNvCxnSpPr>
              <p:nvPr/>
            </p:nvCxnSpPr>
            <p:spPr>
              <a:xfrm rot="10800000">
                <a:off x="3534651" y="2143776"/>
                <a:ext cx="0" cy="114600"/>
              </a:xfrm>
              <a:prstGeom prst="straightConnector1">
                <a:avLst/>
              </a:prstGeom>
              <a:noFill/>
              <a:ln cap="flat" cmpd="sng" w="19050">
                <a:solidFill>
                  <a:schemeClr val="lt1"/>
                </a:solidFill>
                <a:prstDash val="solid"/>
                <a:round/>
                <a:headEnd len="med" w="med" type="none"/>
                <a:tailEnd len="med" w="med" type="none"/>
              </a:ln>
            </p:spPr>
          </p:cxnSp>
          <p:sp>
            <p:nvSpPr>
              <p:cNvPr id="6882" name="Google Shape;6882;p54"/>
              <p:cNvSpPr/>
              <p:nvPr/>
            </p:nvSpPr>
            <p:spPr>
              <a:xfrm>
                <a:off x="3417981" y="2228553"/>
                <a:ext cx="233400" cy="233400"/>
              </a:xfrm>
              <a:prstGeom prst="ellipse">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3447801" y="2258376"/>
                <a:ext cx="173700" cy="17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4"/>
            <p:cNvGrpSpPr/>
            <p:nvPr/>
          </p:nvGrpSpPr>
          <p:grpSpPr>
            <a:xfrm>
              <a:off x="3890753" y="2228450"/>
              <a:ext cx="502800" cy="306832"/>
              <a:chOff x="3890753" y="2228450"/>
              <a:chExt cx="502800" cy="306832"/>
            </a:xfrm>
          </p:grpSpPr>
          <p:cxnSp>
            <p:nvCxnSpPr>
              <p:cNvPr id="6884" name="Google Shape;6884;p54"/>
              <p:cNvCxnSpPr>
                <a:stCxn id="6885" idx="6"/>
                <a:endCxn id="6886" idx="2"/>
              </p:cNvCxnSpPr>
              <p:nvPr/>
            </p:nvCxnSpPr>
            <p:spPr>
              <a:xfrm>
                <a:off x="4124453" y="2345300"/>
                <a:ext cx="269100" cy="0"/>
              </a:xfrm>
              <a:prstGeom prst="straightConnector1">
                <a:avLst/>
              </a:prstGeom>
              <a:noFill/>
              <a:ln cap="flat" cmpd="sng" w="19050">
                <a:solidFill>
                  <a:schemeClr val="lt2"/>
                </a:solidFill>
                <a:prstDash val="solid"/>
                <a:round/>
                <a:headEnd len="med" w="med" type="none"/>
                <a:tailEnd len="med" w="med" type="none"/>
              </a:ln>
            </p:spPr>
          </p:cxnSp>
          <p:cxnSp>
            <p:nvCxnSpPr>
              <p:cNvPr id="6887" name="Google Shape;6887;p54"/>
              <p:cNvCxnSpPr/>
              <p:nvPr/>
            </p:nvCxnSpPr>
            <p:spPr>
              <a:xfrm>
                <a:off x="4007365" y="2432082"/>
                <a:ext cx="0" cy="103200"/>
              </a:xfrm>
              <a:prstGeom prst="straightConnector1">
                <a:avLst/>
              </a:prstGeom>
              <a:noFill/>
              <a:ln cap="flat" cmpd="sng" w="19050">
                <a:solidFill>
                  <a:schemeClr val="dk2"/>
                </a:solidFill>
                <a:prstDash val="solid"/>
                <a:round/>
                <a:headEnd len="med" w="med" type="none"/>
                <a:tailEnd len="med" w="med" type="none"/>
              </a:ln>
            </p:spPr>
          </p:cxnSp>
          <p:sp>
            <p:nvSpPr>
              <p:cNvPr id="6885" name="Google Shape;6885;p54"/>
              <p:cNvSpPr/>
              <p:nvPr/>
            </p:nvSpPr>
            <p:spPr>
              <a:xfrm>
                <a:off x="3890753" y="2228450"/>
                <a:ext cx="233700" cy="233700"/>
              </a:xfrm>
              <a:prstGeom prst="ellipse">
                <a:avLst/>
              </a:pr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3920568" y="2258269"/>
                <a:ext cx="174000" cy="174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54"/>
            <p:cNvGrpSpPr/>
            <p:nvPr/>
          </p:nvGrpSpPr>
          <p:grpSpPr>
            <a:xfrm>
              <a:off x="4363849" y="2143776"/>
              <a:ext cx="502800" cy="318177"/>
              <a:chOff x="4363849" y="2143776"/>
              <a:chExt cx="502800" cy="318177"/>
            </a:xfrm>
          </p:grpSpPr>
          <p:cxnSp>
            <p:nvCxnSpPr>
              <p:cNvPr id="6889" name="Google Shape;6889;p54"/>
              <p:cNvCxnSpPr>
                <a:stCxn id="6890" idx="6"/>
                <a:endCxn id="6891" idx="2"/>
              </p:cNvCxnSpPr>
              <p:nvPr/>
            </p:nvCxnSpPr>
            <p:spPr>
              <a:xfrm>
                <a:off x="4597249" y="2345253"/>
                <a:ext cx="269400" cy="0"/>
              </a:xfrm>
              <a:prstGeom prst="straightConnector1">
                <a:avLst/>
              </a:prstGeom>
              <a:noFill/>
              <a:ln cap="flat" cmpd="sng" w="19050">
                <a:solidFill>
                  <a:schemeClr val="accent1"/>
                </a:solidFill>
                <a:prstDash val="solid"/>
                <a:round/>
                <a:headEnd len="med" w="med" type="none"/>
                <a:tailEnd len="med" w="med" type="none"/>
              </a:ln>
            </p:spPr>
          </p:cxnSp>
          <p:cxnSp>
            <p:nvCxnSpPr>
              <p:cNvPr id="6892" name="Google Shape;6892;p54"/>
              <p:cNvCxnSpPr>
                <a:stCxn id="6886" idx="0"/>
              </p:cNvCxnSpPr>
              <p:nvPr/>
            </p:nvCxnSpPr>
            <p:spPr>
              <a:xfrm rot="10800000">
                <a:off x="4480518" y="2143776"/>
                <a:ext cx="0" cy="114600"/>
              </a:xfrm>
              <a:prstGeom prst="straightConnector1">
                <a:avLst/>
              </a:prstGeom>
              <a:noFill/>
              <a:ln cap="flat" cmpd="sng" w="19050">
                <a:solidFill>
                  <a:schemeClr val="lt2"/>
                </a:solidFill>
                <a:prstDash val="solid"/>
                <a:round/>
                <a:headEnd len="med" w="med" type="none"/>
                <a:tailEnd len="med" w="med" type="none"/>
              </a:ln>
            </p:spPr>
          </p:cxnSp>
          <p:sp>
            <p:nvSpPr>
              <p:cNvPr id="6890" name="Google Shape;6890;p54"/>
              <p:cNvSpPr/>
              <p:nvPr/>
            </p:nvSpPr>
            <p:spPr>
              <a:xfrm>
                <a:off x="4363849" y="2228553"/>
                <a:ext cx="233400" cy="2334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4393668" y="2258376"/>
                <a:ext cx="173700" cy="17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54"/>
            <p:cNvGrpSpPr/>
            <p:nvPr/>
          </p:nvGrpSpPr>
          <p:grpSpPr>
            <a:xfrm>
              <a:off x="4836768" y="2228553"/>
              <a:ext cx="233400" cy="306563"/>
              <a:chOff x="4836768" y="2228553"/>
              <a:chExt cx="233400" cy="306563"/>
            </a:xfrm>
          </p:grpSpPr>
          <p:cxnSp>
            <p:nvCxnSpPr>
              <p:cNvPr id="6894" name="Google Shape;6894;p54"/>
              <p:cNvCxnSpPr/>
              <p:nvPr/>
            </p:nvCxnSpPr>
            <p:spPr>
              <a:xfrm>
                <a:off x="4953531" y="2432216"/>
                <a:ext cx="0" cy="102900"/>
              </a:xfrm>
              <a:prstGeom prst="straightConnector1">
                <a:avLst/>
              </a:prstGeom>
              <a:noFill/>
              <a:ln cap="flat" cmpd="sng" w="19050">
                <a:solidFill>
                  <a:schemeClr val="accent1"/>
                </a:solidFill>
                <a:prstDash val="solid"/>
                <a:round/>
                <a:headEnd len="med" w="med" type="none"/>
                <a:tailEnd len="med" w="med" type="none"/>
              </a:ln>
            </p:spPr>
          </p:cxnSp>
          <p:sp>
            <p:nvSpPr>
              <p:cNvPr id="6895" name="Google Shape;6895;p54"/>
              <p:cNvSpPr/>
              <p:nvPr/>
            </p:nvSpPr>
            <p:spPr>
              <a:xfrm>
                <a:off x="4836768" y="2228553"/>
                <a:ext cx="233400" cy="233400"/>
              </a:xfrm>
              <a:prstGeom prst="ellipse">
                <a:avLst/>
              </a:prstGeom>
              <a:no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4866587" y="2258376"/>
                <a:ext cx="173700" cy="17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6" name="Google Shape;6896;p54"/>
          <p:cNvGrpSpPr/>
          <p:nvPr/>
        </p:nvGrpSpPr>
        <p:grpSpPr>
          <a:xfrm>
            <a:off x="6838789" y="1191994"/>
            <a:ext cx="1581844" cy="732818"/>
            <a:chOff x="634175" y="2986275"/>
            <a:chExt cx="3147949" cy="1458344"/>
          </a:xfrm>
        </p:grpSpPr>
        <p:cxnSp>
          <p:nvCxnSpPr>
            <p:cNvPr id="6897" name="Google Shape;6897;p54"/>
            <p:cNvCxnSpPr>
              <a:stCxn id="6898" idx="4"/>
              <a:endCxn id="6899" idx="0"/>
            </p:cNvCxnSpPr>
            <p:nvPr/>
          </p:nvCxnSpPr>
          <p:spPr>
            <a:xfrm>
              <a:off x="929975" y="3577875"/>
              <a:ext cx="591300" cy="275100"/>
            </a:xfrm>
            <a:prstGeom prst="straightConnector1">
              <a:avLst/>
            </a:prstGeom>
            <a:noFill/>
            <a:ln cap="flat" cmpd="sng" w="19050">
              <a:solidFill>
                <a:schemeClr val="lt1"/>
              </a:solidFill>
              <a:prstDash val="solid"/>
              <a:round/>
              <a:headEnd len="med" w="med" type="none"/>
              <a:tailEnd len="med" w="med" type="none"/>
            </a:ln>
          </p:spPr>
        </p:cxnSp>
        <p:cxnSp>
          <p:nvCxnSpPr>
            <p:cNvPr id="6900" name="Google Shape;6900;p54"/>
            <p:cNvCxnSpPr>
              <a:stCxn id="6899" idx="0"/>
              <a:endCxn id="6901" idx="4"/>
            </p:cNvCxnSpPr>
            <p:nvPr/>
          </p:nvCxnSpPr>
          <p:spPr>
            <a:xfrm flipH="1" rot="10800000">
              <a:off x="1521366" y="3577919"/>
              <a:ext cx="686700" cy="275100"/>
            </a:xfrm>
            <a:prstGeom prst="straightConnector1">
              <a:avLst/>
            </a:prstGeom>
            <a:noFill/>
            <a:ln cap="flat" cmpd="sng" w="19050">
              <a:solidFill>
                <a:schemeClr val="dk2"/>
              </a:solidFill>
              <a:prstDash val="solid"/>
              <a:round/>
              <a:headEnd len="med" w="med" type="none"/>
              <a:tailEnd len="med" w="med" type="none"/>
            </a:ln>
          </p:spPr>
        </p:cxnSp>
        <p:cxnSp>
          <p:nvCxnSpPr>
            <p:cNvPr id="6902" name="Google Shape;6902;p54"/>
            <p:cNvCxnSpPr>
              <a:stCxn id="6901" idx="4"/>
              <a:endCxn id="6903" idx="0"/>
            </p:cNvCxnSpPr>
            <p:nvPr/>
          </p:nvCxnSpPr>
          <p:spPr>
            <a:xfrm>
              <a:off x="2208152" y="3577875"/>
              <a:ext cx="686700" cy="275100"/>
            </a:xfrm>
            <a:prstGeom prst="straightConnector1">
              <a:avLst/>
            </a:prstGeom>
            <a:noFill/>
            <a:ln cap="flat" cmpd="sng" w="19050">
              <a:solidFill>
                <a:schemeClr val="lt2"/>
              </a:solidFill>
              <a:prstDash val="solid"/>
              <a:round/>
              <a:headEnd len="med" w="med" type="none"/>
              <a:tailEnd len="med" w="med" type="none"/>
            </a:ln>
          </p:spPr>
        </p:cxnSp>
        <p:cxnSp>
          <p:nvCxnSpPr>
            <p:cNvPr id="6904" name="Google Shape;6904;p54"/>
            <p:cNvCxnSpPr>
              <a:stCxn id="6903" idx="0"/>
              <a:endCxn id="6905" idx="4"/>
            </p:cNvCxnSpPr>
            <p:nvPr/>
          </p:nvCxnSpPr>
          <p:spPr>
            <a:xfrm flipH="1" rot="10800000">
              <a:off x="2894933" y="3577918"/>
              <a:ext cx="591300" cy="275100"/>
            </a:xfrm>
            <a:prstGeom prst="straightConnector1">
              <a:avLst/>
            </a:prstGeom>
            <a:noFill/>
            <a:ln cap="flat" cmpd="sng" w="19050">
              <a:solidFill>
                <a:schemeClr val="accent1"/>
              </a:solidFill>
              <a:prstDash val="solid"/>
              <a:round/>
              <a:headEnd len="med" w="med" type="none"/>
              <a:tailEnd len="med" w="med" type="none"/>
            </a:ln>
          </p:spPr>
        </p:cxnSp>
        <p:sp>
          <p:nvSpPr>
            <p:cNvPr id="6905" name="Google Shape;6905;p54"/>
            <p:cNvSpPr/>
            <p:nvPr/>
          </p:nvSpPr>
          <p:spPr>
            <a:xfrm>
              <a:off x="3190524" y="2986275"/>
              <a:ext cx="591600" cy="591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01" name="Google Shape;6901;p54"/>
            <p:cNvSpPr/>
            <p:nvPr/>
          </p:nvSpPr>
          <p:spPr>
            <a:xfrm>
              <a:off x="1912352" y="2986275"/>
              <a:ext cx="591600" cy="5916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98" name="Google Shape;6898;p54"/>
            <p:cNvSpPr/>
            <p:nvPr/>
          </p:nvSpPr>
          <p:spPr>
            <a:xfrm>
              <a:off x="634175" y="2986275"/>
              <a:ext cx="591600" cy="591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03" name="Google Shape;6903;p54"/>
            <p:cNvSpPr/>
            <p:nvPr/>
          </p:nvSpPr>
          <p:spPr>
            <a:xfrm>
              <a:off x="2599133" y="3853018"/>
              <a:ext cx="591600" cy="5916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899" name="Google Shape;6899;p54"/>
            <p:cNvSpPr/>
            <p:nvPr/>
          </p:nvSpPr>
          <p:spPr>
            <a:xfrm>
              <a:off x="1225566" y="3853019"/>
              <a:ext cx="591600" cy="591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906" name="Google Shape;6906;p54"/>
          <p:cNvGrpSpPr/>
          <p:nvPr/>
        </p:nvGrpSpPr>
        <p:grpSpPr>
          <a:xfrm>
            <a:off x="5238046" y="537481"/>
            <a:ext cx="1415678" cy="2044436"/>
            <a:chOff x="5267818" y="537481"/>
            <a:chExt cx="1415678" cy="2044436"/>
          </a:xfrm>
        </p:grpSpPr>
        <p:sp>
          <p:nvSpPr>
            <p:cNvPr id="6907" name="Google Shape;6907;p54"/>
            <p:cNvSpPr/>
            <p:nvPr/>
          </p:nvSpPr>
          <p:spPr>
            <a:xfrm>
              <a:off x="5267818" y="537481"/>
              <a:ext cx="424500" cy="424500"/>
            </a:xfrm>
            <a:prstGeom prst="flowChartConnector">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6258996" y="537481"/>
              <a:ext cx="424500" cy="424500"/>
            </a:xfrm>
            <a:prstGeom prst="flowChartConnector">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6258996" y="1347449"/>
              <a:ext cx="424500" cy="424500"/>
            </a:xfrm>
            <a:prstGeom prst="flowChartConnector">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10" name="Google Shape;6910;p54"/>
            <p:cNvCxnSpPr>
              <a:stCxn id="6907" idx="6"/>
              <a:endCxn id="6908" idx="2"/>
            </p:cNvCxnSpPr>
            <p:nvPr/>
          </p:nvCxnSpPr>
          <p:spPr>
            <a:xfrm>
              <a:off x="5692318" y="749731"/>
              <a:ext cx="566700" cy="600"/>
            </a:xfrm>
            <a:prstGeom prst="bentConnector3">
              <a:avLst>
                <a:gd fmla="val 49998" name="adj1"/>
              </a:avLst>
            </a:prstGeom>
            <a:noFill/>
            <a:ln cap="flat" cmpd="sng" w="19050">
              <a:solidFill>
                <a:schemeClr val="lt1"/>
              </a:solidFill>
              <a:prstDash val="solid"/>
              <a:round/>
              <a:headEnd len="med" w="med" type="none"/>
              <a:tailEnd len="med" w="med" type="none"/>
            </a:ln>
          </p:spPr>
        </p:cxnSp>
        <p:cxnSp>
          <p:nvCxnSpPr>
            <p:cNvPr id="6911" name="Google Shape;6911;p54"/>
            <p:cNvCxnSpPr>
              <a:stCxn id="6908" idx="4"/>
              <a:endCxn id="6912" idx="0"/>
            </p:cNvCxnSpPr>
            <p:nvPr/>
          </p:nvCxnSpPr>
          <p:spPr>
            <a:xfrm rot="5400000">
              <a:off x="5782896" y="659131"/>
              <a:ext cx="385500" cy="991200"/>
            </a:xfrm>
            <a:prstGeom prst="bentConnector3">
              <a:avLst>
                <a:gd fmla="val 49996" name="adj1"/>
              </a:avLst>
            </a:prstGeom>
            <a:noFill/>
            <a:ln cap="flat" cmpd="sng" w="19050">
              <a:solidFill>
                <a:schemeClr val="dk2"/>
              </a:solidFill>
              <a:prstDash val="solid"/>
              <a:round/>
              <a:headEnd len="med" w="med" type="none"/>
              <a:tailEnd len="med" w="med" type="none"/>
            </a:ln>
          </p:spPr>
        </p:cxnSp>
        <p:cxnSp>
          <p:nvCxnSpPr>
            <p:cNvPr id="6913" name="Google Shape;6913;p54"/>
            <p:cNvCxnSpPr>
              <a:stCxn id="6912" idx="6"/>
              <a:endCxn id="6909" idx="2"/>
            </p:cNvCxnSpPr>
            <p:nvPr/>
          </p:nvCxnSpPr>
          <p:spPr>
            <a:xfrm>
              <a:off x="5692318" y="1559699"/>
              <a:ext cx="566700" cy="600"/>
            </a:xfrm>
            <a:prstGeom prst="bentConnector3">
              <a:avLst>
                <a:gd fmla="val 49998" name="adj1"/>
              </a:avLst>
            </a:prstGeom>
            <a:noFill/>
            <a:ln cap="flat" cmpd="sng" w="19050">
              <a:solidFill>
                <a:schemeClr val="lt2"/>
              </a:solidFill>
              <a:prstDash val="solid"/>
              <a:round/>
              <a:headEnd len="med" w="med" type="none"/>
              <a:tailEnd len="med" w="med" type="none"/>
            </a:ln>
          </p:spPr>
        </p:cxnSp>
        <p:cxnSp>
          <p:nvCxnSpPr>
            <p:cNvPr id="6914" name="Google Shape;6914;p54"/>
            <p:cNvCxnSpPr>
              <a:stCxn id="6909" idx="4"/>
              <a:endCxn id="6915" idx="0"/>
            </p:cNvCxnSpPr>
            <p:nvPr/>
          </p:nvCxnSpPr>
          <p:spPr>
            <a:xfrm rot="5400000">
              <a:off x="5782896" y="1469099"/>
              <a:ext cx="385500" cy="991200"/>
            </a:xfrm>
            <a:prstGeom prst="bentConnector3">
              <a:avLst>
                <a:gd fmla="val 49996" name="adj1"/>
              </a:avLst>
            </a:prstGeom>
            <a:noFill/>
            <a:ln cap="flat" cmpd="sng" w="19050">
              <a:solidFill>
                <a:schemeClr val="accent1"/>
              </a:solidFill>
              <a:prstDash val="solid"/>
              <a:round/>
              <a:headEnd len="med" w="med" type="none"/>
              <a:tailEnd len="med" w="med" type="none"/>
            </a:ln>
          </p:spPr>
        </p:cxnSp>
        <p:sp>
          <p:nvSpPr>
            <p:cNvPr id="6912" name="Google Shape;6912;p54"/>
            <p:cNvSpPr/>
            <p:nvPr/>
          </p:nvSpPr>
          <p:spPr>
            <a:xfrm>
              <a:off x="5267818" y="1347449"/>
              <a:ext cx="424500" cy="424500"/>
            </a:xfrm>
            <a:prstGeom prst="flowChartConnector">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5267818" y="2157418"/>
              <a:ext cx="424500" cy="424500"/>
            </a:xfrm>
            <a:prstGeom prst="flowChartConnector">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6258996" y="2157418"/>
              <a:ext cx="424500" cy="424500"/>
            </a:xfrm>
            <a:prstGeom prst="flowChartConnector">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17" name="Google Shape;6917;p54"/>
            <p:cNvCxnSpPr>
              <a:endCxn id="6916" idx="2"/>
            </p:cNvCxnSpPr>
            <p:nvPr/>
          </p:nvCxnSpPr>
          <p:spPr>
            <a:xfrm>
              <a:off x="5691996" y="2369068"/>
              <a:ext cx="567000" cy="600"/>
            </a:xfrm>
            <a:prstGeom prst="bentConnector3">
              <a:avLst>
                <a:gd fmla="val 50000" name="adj1"/>
              </a:avLst>
            </a:prstGeom>
            <a:noFill/>
            <a:ln cap="flat" cmpd="sng" w="19050">
              <a:solidFill>
                <a:schemeClr val="lt1"/>
              </a:solidFill>
              <a:prstDash val="solid"/>
              <a:round/>
              <a:headEnd len="med" w="med" type="none"/>
              <a:tailEnd len="med" w="med" type="none"/>
            </a:ln>
          </p:spPr>
        </p:cxnSp>
      </p:grpSp>
      <p:grpSp>
        <p:nvGrpSpPr>
          <p:cNvPr id="6918" name="Google Shape;6918;p54"/>
          <p:cNvGrpSpPr/>
          <p:nvPr/>
        </p:nvGrpSpPr>
        <p:grpSpPr>
          <a:xfrm>
            <a:off x="5238286" y="2931807"/>
            <a:ext cx="1415438" cy="653529"/>
            <a:chOff x="1187400" y="2464355"/>
            <a:chExt cx="6769193" cy="2306846"/>
          </a:xfrm>
        </p:grpSpPr>
        <p:sp>
          <p:nvSpPr>
            <p:cNvPr id="6919" name="Google Shape;6919;p54"/>
            <p:cNvSpPr/>
            <p:nvPr/>
          </p:nvSpPr>
          <p:spPr>
            <a:xfrm>
              <a:off x="3802943" y="2464355"/>
              <a:ext cx="1538100" cy="442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20" name="Google Shape;6920;p54"/>
            <p:cNvSpPr/>
            <p:nvPr/>
          </p:nvSpPr>
          <p:spPr>
            <a:xfrm>
              <a:off x="5573240" y="3314381"/>
              <a:ext cx="1538100" cy="442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21" name="Google Shape;6921;p54"/>
            <p:cNvSpPr/>
            <p:nvPr/>
          </p:nvSpPr>
          <p:spPr>
            <a:xfrm>
              <a:off x="2032647" y="3314381"/>
              <a:ext cx="1538100" cy="442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22" name="Google Shape;6922;p54"/>
            <p:cNvSpPr/>
            <p:nvPr/>
          </p:nvSpPr>
          <p:spPr>
            <a:xfrm>
              <a:off x="1187400" y="4328701"/>
              <a:ext cx="1538100" cy="442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23" name="Google Shape;6923;p54"/>
            <p:cNvSpPr/>
            <p:nvPr/>
          </p:nvSpPr>
          <p:spPr>
            <a:xfrm>
              <a:off x="2877893" y="4328701"/>
              <a:ext cx="1538100" cy="442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24" name="Google Shape;6924;p54"/>
            <p:cNvSpPr/>
            <p:nvPr/>
          </p:nvSpPr>
          <p:spPr>
            <a:xfrm>
              <a:off x="4728000" y="4328701"/>
              <a:ext cx="1538100" cy="442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25" name="Google Shape;6925;p54"/>
            <p:cNvSpPr/>
            <p:nvPr/>
          </p:nvSpPr>
          <p:spPr>
            <a:xfrm>
              <a:off x="6418493" y="4328701"/>
              <a:ext cx="1538100" cy="442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926" name="Google Shape;6926;p54"/>
            <p:cNvCxnSpPr>
              <a:stCxn id="6919" idx="2"/>
              <a:endCxn id="6920" idx="0"/>
            </p:cNvCxnSpPr>
            <p:nvPr/>
          </p:nvCxnSpPr>
          <p:spPr>
            <a:xfrm flipH="1" rot="-5400000">
              <a:off x="5253443" y="2225405"/>
              <a:ext cx="407400" cy="1770300"/>
            </a:xfrm>
            <a:prstGeom prst="bentConnector3">
              <a:avLst>
                <a:gd fmla="val 50015" name="adj1"/>
              </a:avLst>
            </a:prstGeom>
            <a:noFill/>
            <a:ln cap="flat" cmpd="sng" w="19050">
              <a:solidFill>
                <a:schemeClr val="dk2"/>
              </a:solidFill>
              <a:prstDash val="solid"/>
              <a:round/>
              <a:headEnd len="sm" w="sm" type="none"/>
              <a:tailEnd len="sm" w="sm" type="none"/>
            </a:ln>
          </p:spPr>
        </p:cxnSp>
        <p:cxnSp>
          <p:nvCxnSpPr>
            <p:cNvPr id="6927" name="Google Shape;6927;p54"/>
            <p:cNvCxnSpPr>
              <a:stCxn id="6921" idx="0"/>
              <a:endCxn id="6919" idx="2"/>
            </p:cNvCxnSpPr>
            <p:nvPr/>
          </p:nvCxnSpPr>
          <p:spPr>
            <a:xfrm rot="-5400000">
              <a:off x="3483147" y="2225531"/>
              <a:ext cx="407400" cy="1770300"/>
            </a:xfrm>
            <a:prstGeom prst="bentConnector3">
              <a:avLst>
                <a:gd fmla="val 50015" name="adj1"/>
              </a:avLst>
            </a:prstGeom>
            <a:noFill/>
            <a:ln cap="flat" cmpd="sng" w="19050">
              <a:solidFill>
                <a:schemeClr val="dk2"/>
              </a:solidFill>
              <a:prstDash val="solid"/>
              <a:round/>
              <a:headEnd len="sm" w="sm" type="none"/>
              <a:tailEnd len="sm" w="sm" type="none"/>
            </a:ln>
          </p:spPr>
        </p:cxnSp>
        <p:cxnSp>
          <p:nvCxnSpPr>
            <p:cNvPr id="6928" name="Google Shape;6928;p54"/>
            <p:cNvCxnSpPr>
              <a:stCxn id="6921" idx="2"/>
              <a:endCxn id="6923" idx="0"/>
            </p:cNvCxnSpPr>
            <p:nvPr/>
          </p:nvCxnSpPr>
          <p:spPr>
            <a:xfrm flipH="1" rot="-5400000">
              <a:off x="2938347" y="3620231"/>
              <a:ext cx="571800" cy="845100"/>
            </a:xfrm>
            <a:prstGeom prst="bentConnector3">
              <a:avLst>
                <a:gd fmla="val 50002" name="adj1"/>
              </a:avLst>
            </a:prstGeom>
            <a:noFill/>
            <a:ln cap="flat" cmpd="sng" w="19050">
              <a:solidFill>
                <a:schemeClr val="lt2"/>
              </a:solidFill>
              <a:prstDash val="solid"/>
              <a:round/>
              <a:headEnd len="sm" w="sm" type="none"/>
              <a:tailEnd len="sm" w="sm" type="none"/>
            </a:ln>
          </p:spPr>
        </p:cxnSp>
        <p:cxnSp>
          <p:nvCxnSpPr>
            <p:cNvPr id="6929" name="Google Shape;6929;p54"/>
            <p:cNvCxnSpPr>
              <a:stCxn id="6922" idx="0"/>
              <a:endCxn id="6921" idx="2"/>
            </p:cNvCxnSpPr>
            <p:nvPr/>
          </p:nvCxnSpPr>
          <p:spPr>
            <a:xfrm rot="-5400000">
              <a:off x="2093100" y="3620251"/>
              <a:ext cx="571800" cy="845100"/>
            </a:xfrm>
            <a:prstGeom prst="bentConnector3">
              <a:avLst>
                <a:gd fmla="val 50002" name="adj1"/>
              </a:avLst>
            </a:prstGeom>
            <a:noFill/>
            <a:ln cap="flat" cmpd="sng" w="19050">
              <a:solidFill>
                <a:schemeClr val="lt2"/>
              </a:solidFill>
              <a:prstDash val="solid"/>
              <a:round/>
              <a:headEnd len="sm" w="sm" type="none"/>
              <a:tailEnd len="sm" w="sm" type="none"/>
            </a:ln>
          </p:spPr>
        </p:cxnSp>
        <p:cxnSp>
          <p:nvCxnSpPr>
            <p:cNvPr id="6930" name="Google Shape;6930;p54"/>
            <p:cNvCxnSpPr>
              <a:stCxn id="6920" idx="2"/>
              <a:endCxn id="6925" idx="0"/>
            </p:cNvCxnSpPr>
            <p:nvPr/>
          </p:nvCxnSpPr>
          <p:spPr>
            <a:xfrm flipH="1" rot="-5400000">
              <a:off x="6479090" y="3620081"/>
              <a:ext cx="571800" cy="845400"/>
            </a:xfrm>
            <a:prstGeom prst="bentConnector3">
              <a:avLst>
                <a:gd fmla="val 50002" name="adj1"/>
              </a:avLst>
            </a:prstGeom>
            <a:noFill/>
            <a:ln cap="flat" cmpd="sng" w="19050">
              <a:solidFill>
                <a:schemeClr val="lt2"/>
              </a:solidFill>
              <a:prstDash val="solid"/>
              <a:round/>
              <a:headEnd len="sm" w="sm" type="none"/>
              <a:tailEnd len="sm" w="sm" type="none"/>
            </a:ln>
          </p:spPr>
        </p:cxnSp>
        <p:cxnSp>
          <p:nvCxnSpPr>
            <p:cNvPr id="6931" name="Google Shape;6931;p54"/>
            <p:cNvCxnSpPr>
              <a:stCxn id="6924" idx="0"/>
              <a:endCxn id="6920" idx="2"/>
            </p:cNvCxnSpPr>
            <p:nvPr/>
          </p:nvCxnSpPr>
          <p:spPr>
            <a:xfrm rot="-5400000">
              <a:off x="5633700" y="3620251"/>
              <a:ext cx="571800" cy="845100"/>
            </a:xfrm>
            <a:prstGeom prst="bentConnector3">
              <a:avLst>
                <a:gd fmla="val 50002" name="adj1"/>
              </a:avLst>
            </a:prstGeom>
            <a:noFill/>
            <a:ln cap="flat" cmpd="sng" w="19050">
              <a:solidFill>
                <a:schemeClr val="lt2"/>
              </a:solidFill>
              <a:prstDash val="solid"/>
              <a:round/>
              <a:headEnd len="sm" w="sm" type="none"/>
              <a:tailEnd len="sm" w="sm" type="none"/>
            </a:ln>
          </p:spPr>
        </p:cxnSp>
      </p:grpSp>
      <p:grpSp>
        <p:nvGrpSpPr>
          <p:cNvPr id="6932" name="Google Shape;6932;p54"/>
          <p:cNvGrpSpPr/>
          <p:nvPr/>
        </p:nvGrpSpPr>
        <p:grpSpPr>
          <a:xfrm>
            <a:off x="722344" y="537474"/>
            <a:ext cx="2507605" cy="206262"/>
            <a:chOff x="725394" y="969857"/>
            <a:chExt cx="2507605" cy="206262"/>
          </a:xfrm>
        </p:grpSpPr>
        <p:grpSp>
          <p:nvGrpSpPr>
            <p:cNvPr id="6933" name="Google Shape;6933;p54"/>
            <p:cNvGrpSpPr/>
            <p:nvPr/>
          </p:nvGrpSpPr>
          <p:grpSpPr>
            <a:xfrm>
              <a:off x="725394" y="969857"/>
              <a:ext cx="609022" cy="123212"/>
              <a:chOff x="881025" y="2800065"/>
              <a:chExt cx="2009975" cy="412910"/>
            </a:xfrm>
          </p:grpSpPr>
          <p:sp>
            <p:nvSpPr>
              <p:cNvPr id="6934" name="Google Shape;6934;p54"/>
              <p:cNvSpPr/>
              <p:nvPr/>
            </p:nvSpPr>
            <p:spPr>
              <a:xfrm>
                <a:off x="932600" y="3079475"/>
                <a:ext cx="1958400" cy="1335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5" name="Google Shape;6935;p54"/>
              <p:cNvGrpSpPr/>
              <p:nvPr/>
            </p:nvGrpSpPr>
            <p:grpSpPr>
              <a:xfrm>
                <a:off x="881025" y="2800065"/>
                <a:ext cx="92400" cy="346200"/>
                <a:chOff x="845575" y="2563700"/>
                <a:chExt cx="92400" cy="346200"/>
              </a:xfrm>
            </p:grpSpPr>
            <p:cxnSp>
              <p:nvCxnSpPr>
                <p:cNvPr id="6936" name="Google Shape;6936;p54"/>
                <p:cNvCxnSpPr>
                  <a:stCxn id="6937" idx="4"/>
                  <a:endCxn id="6934" idx="1"/>
                </p:cNvCxnSpPr>
                <p:nvPr/>
              </p:nvCxnSpPr>
              <p:spPr>
                <a:xfrm>
                  <a:off x="891775" y="2656100"/>
                  <a:ext cx="5400" cy="253800"/>
                </a:xfrm>
                <a:prstGeom prst="straightConnector1">
                  <a:avLst/>
                </a:prstGeom>
                <a:noFill/>
                <a:ln cap="flat" cmpd="sng" w="19050">
                  <a:solidFill>
                    <a:schemeClr val="lt1"/>
                  </a:solidFill>
                  <a:prstDash val="solid"/>
                  <a:round/>
                  <a:headEnd len="sm" w="sm" type="none"/>
                  <a:tailEnd len="sm" w="sm" type="none"/>
                </a:ln>
              </p:spPr>
            </p:cxnSp>
            <p:sp>
              <p:nvSpPr>
                <p:cNvPr id="6937" name="Google Shape;6937;p54"/>
                <p:cNvSpPr/>
                <p:nvPr/>
              </p:nvSpPr>
              <p:spPr>
                <a:xfrm>
                  <a:off x="845575" y="2563700"/>
                  <a:ext cx="92400" cy="924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8" name="Google Shape;6938;p54"/>
            <p:cNvGrpSpPr/>
            <p:nvPr/>
          </p:nvGrpSpPr>
          <p:grpSpPr>
            <a:xfrm>
              <a:off x="1321712" y="1053233"/>
              <a:ext cx="606085" cy="122886"/>
              <a:chOff x="2849073" y="3079475"/>
              <a:chExt cx="2000279" cy="411817"/>
            </a:xfrm>
          </p:grpSpPr>
          <p:sp>
            <p:nvSpPr>
              <p:cNvPr id="6939" name="Google Shape;6939;p54"/>
              <p:cNvSpPr/>
              <p:nvPr/>
            </p:nvSpPr>
            <p:spPr>
              <a:xfrm>
                <a:off x="2890952" y="3079475"/>
                <a:ext cx="1958400" cy="1335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0" name="Google Shape;6940;p54"/>
              <p:cNvGrpSpPr/>
              <p:nvPr/>
            </p:nvGrpSpPr>
            <p:grpSpPr>
              <a:xfrm rot="10800000">
                <a:off x="2849073" y="3146292"/>
                <a:ext cx="92400" cy="345000"/>
                <a:chOff x="2070100" y="2563700"/>
                <a:chExt cx="92400" cy="345000"/>
              </a:xfrm>
            </p:grpSpPr>
            <p:cxnSp>
              <p:nvCxnSpPr>
                <p:cNvPr id="6941" name="Google Shape;6941;p54"/>
                <p:cNvCxnSpPr>
                  <a:stCxn id="6942" idx="4"/>
                  <a:endCxn id="6939" idx="1"/>
                </p:cNvCxnSpPr>
                <p:nvPr/>
              </p:nvCxnSpPr>
              <p:spPr>
                <a:xfrm>
                  <a:off x="2116300" y="2656100"/>
                  <a:ext cx="4200" cy="252600"/>
                </a:xfrm>
                <a:prstGeom prst="straightConnector1">
                  <a:avLst/>
                </a:prstGeom>
                <a:noFill/>
                <a:ln cap="flat" cmpd="sng" w="19050">
                  <a:solidFill>
                    <a:schemeClr val="dk2"/>
                  </a:solidFill>
                  <a:prstDash val="solid"/>
                  <a:round/>
                  <a:headEnd len="sm" w="sm" type="none"/>
                  <a:tailEnd len="sm" w="sm" type="none"/>
                </a:ln>
              </p:spPr>
            </p:cxnSp>
            <p:sp>
              <p:nvSpPr>
                <p:cNvPr id="6942" name="Google Shape;6942;p54"/>
                <p:cNvSpPr/>
                <p:nvPr/>
              </p:nvSpPr>
              <p:spPr>
                <a:xfrm>
                  <a:off x="2070100" y="2563700"/>
                  <a:ext cx="92400" cy="924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3" name="Google Shape;6943;p54"/>
            <p:cNvGrpSpPr/>
            <p:nvPr/>
          </p:nvGrpSpPr>
          <p:grpSpPr>
            <a:xfrm>
              <a:off x="1915363" y="969857"/>
              <a:ext cx="605814" cy="123212"/>
              <a:chOff x="4808316" y="2800065"/>
              <a:chExt cx="1999386" cy="412910"/>
            </a:xfrm>
          </p:grpSpPr>
          <p:sp>
            <p:nvSpPr>
              <p:cNvPr id="6944" name="Google Shape;6944;p54"/>
              <p:cNvSpPr/>
              <p:nvPr/>
            </p:nvSpPr>
            <p:spPr>
              <a:xfrm>
                <a:off x="4849302" y="3079475"/>
                <a:ext cx="1958400" cy="1335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5" name="Google Shape;6945;p54"/>
              <p:cNvGrpSpPr/>
              <p:nvPr/>
            </p:nvGrpSpPr>
            <p:grpSpPr>
              <a:xfrm>
                <a:off x="4808316" y="2800065"/>
                <a:ext cx="92400" cy="346200"/>
                <a:chOff x="845575" y="2563700"/>
                <a:chExt cx="92400" cy="346200"/>
              </a:xfrm>
            </p:grpSpPr>
            <p:cxnSp>
              <p:nvCxnSpPr>
                <p:cNvPr id="6946" name="Google Shape;6946;p54"/>
                <p:cNvCxnSpPr>
                  <a:stCxn id="6947" idx="4"/>
                  <a:endCxn id="6939" idx="3"/>
                </p:cNvCxnSpPr>
                <p:nvPr/>
              </p:nvCxnSpPr>
              <p:spPr>
                <a:xfrm flipH="1">
                  <a:off x="886675" y="2656100"/>
                  <a:ext cx="5100" cy="253800"/>
                </a:xfrm>
                <a:prstGeom prst="straightConnector1">
                  <a:avLst/>
                </a:prstGeom>
                <a:noFill/>
                <a:ln cap="flat" cmpd="sng" w="19050">
                  <a:solidFill>
                    <a:schemeClr val="lt2"/>
                  </a:solidFill>
                  <a:prstDash val="solid"/>
                  <a:round/>
                  <a:headEnd len="sm" w="sm" type="none"/>
                  <a:tailEnd len="sm" w="sm" type="none"/>
                </a:ln>
              </p:spPr>
            </p:cxnSp>
            <p:sp>
              <p:nvSpPr>
                <p:cNvPr id="6947" name="Google Shape;6947;p54"/>
                <p:cNvSpPr/>
                <p:nvPr/>
              </p:nvSpPr>
              <p:spPr>
                <a:xfrm>
                  <a:off x="845575" y="2563700"/>
                  <a:ext cx="92400" cy="924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8" name="Google Shape;6948;p54"/>
            <p:cNvGrpSpPr/>
            <p:nvPr/>
          </p:nvGrpSpPr>
          <p:grpSpPr>
            <a:xfrm>
              <a:off x="2506734" y="1053233"/>
              <a:ext cx="726265" cy="122886"/>
              <a:chOff x="6760035" y="3079475"/>
              <a:chExt cx="2396914" cy="411817"/>
            </a:xfrm>
          </p:grpSpPr>
          <p:sp>
            <p:nvSpPr>
              <p:cNvPr id="6949" name="Google Shape;6949;p54"/>
              <p:cNvSpPr/>
              <p:nvPr/>
            </p:nvSpPr>
            <p:spPr>
              <a:xfrm>
                <a:off x="6807650" y="3079475"/>
                <a:ext cx="2349300" cy="1335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0" name="Google Shape;6950;p54"/>
              <p:cNvGrpSpPr/>
              <p:nvPr/>
            </p:nvGrpSpPr>
            <p:grpSpPr>
              <a:xfrm rot="10800000">
                <a:off x="6760035" y="3146292"/>
                <a:ext cx="92400" cy="345000"/>
                <a:chOff x="2070100" y="2563700"/>
                <a:chExt cx="92400" cy="345000"/>
              </a:xfrm>
            </p:grpSpPr>
            <p:cxnSp>
              <p:nvCxnSpPr>
                <p:cNvPr id="6951" name="Google Shape;6951;p54"/>
                <p:cNvCxnSpPr>
                  <a:stCxn id="6952" idx="4"/>
                  <a:endCxn id="6949" idx="1"/>
                </p:cNvCxnSpPr>
                <p:nvPr/>
              </p:nvCxnSpPr>
              <p:spPr>
                <a:xfrm flipH="1">
                  <a:off x="2114800" y="2656100"/>
                  <a:ext cx="1500" cy="252600"/>
                </a:xfrm>
                <a:prstGeom prst="straightConnector1">
                  <a:avLst/>
                </a:prstGeom>
                <a:noFill/>
                <a:ln cap="flat" cmpd="sng" w="19050">
                  <a:solidFill>
                    <a:schemeClr val="accent1"/>
                  </a:solidFill>
                  <a:prstDash val="solid"/>
                  <a:round/>
                  <a:headEnd len="sm" w="sm" type="none"/>
                  <a:tailEnd len="sm" w="sm" type="none"/>
                </a:ln>
              </p:spPr>
            </p:cxnSp>
            <p:sp>
              <p:nvSpPr>
                <p:cNvPr id="6952" name="Google Shape;6952;p54"/>
                <p:cNvSpPr/>
                <p:nvPr/>
              </p:nvSpPr>
              <p:spPr>
                <a:xfrm>
                  <a:off x="2070100" y="2563700"/>
                  <a:ext cx="92400" cy="92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953" name="Google Shape;6953;p54"/>
          <p:cNvGrpSpPr/>
          <p:nvPr/>
        </p:nvGrpSpPr>
        <p:grpSpPr>
          <a:xfrm>
            <a:off x="721175" y="1053226"/>
            <a:ext cx="1086848" cy="754219"/>
            <a:chOff x="724225" y="1019530"/>
            <a:chExt cx="1086848" cy="754219"/>
          </a:xfrm>
        </p:grpSpPr>
        <p:sp>
          <p:nvSpPr>
            <p:cNvPr id="6954" name="Google Shape;6954;p54"/>
            <p:cNvSpPr/>
            <p:nvPr/>
          </p:nvSpPr>
          <p:spPr>
            <a:xfrm>
              <a:off x="1733973" y="1019530"/>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55" name="Google Shape;6955;p54"/>
            <p:cNvSpPr/>
            <p:nvPr/>
          </p:nvSpPr>
          <p:spPr>
            <a:xfrm>
              <a:off x="1733973" y="1211791"/>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56" name="Google Shape;6956;p54"/>
            <p:cNvSpPr/>
            <p:nvPr/>
          </p:nvSpPr>
          <p:spPr>
            <a:xfrm>
              <a:off x="1733973" y="1470943"/>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57" name="Google Shape;6957;p54"/>
            <p:cNvSpPr/>
            <p:nvPr/>
          </p:nvSpPr>
          <p:spPr>
            <a:xfrm>
              <a:off x="1733973" y="1696649"/>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58" name="Google Shape;6958;p54"/>
            <p:cNvSpPr/>
            <p:nvPr/>
          </p:nvSpPr>
          <p:spPr>
            <a:xfrm>
              <a:off x="1244849" y="1571196"/>
              <a:ext cx="102300" cy="10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59" name="Google Shape;6959;p54"/>
            <p:cNvSpPr/>
            <p:nvPr/>
          </p:nvSpPr>
          <p:spPr>
            <a:xfrm>
              <a:off x="1244850" y="1103061"/>
              <a:ext cx="102300" cy="10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60" name="Google Shape;6960;p54"/>
            <p:cNvSpPr/>
            <p:nvPr/>
          </p:nvSpPr>
          <p:spPr>
            <a:xfrm>
              <a:off x="724225" y="1328956"/>
              <a:ext cx="133800" cy="13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61" name="Google Shape;6961;p54"/>
            <p:cNvSpPr/>
            <p:nvPr/>
          </p:nvSpPr>
          <p:spPr>
            <a:xfrm rot="5400000">
              <a:off x="1663025" y="1039030"/>
              <a:ext cx="44100" cy="381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62" name="Google Shape;6962;p54"/>
            <p:cNvSpPr/>
            <p:nvPr/>
          </p:nvSpPr>
          <p:spPr>
            <a:xfrm rot="5400000">
              <a:off x="1663025" y="1231291"/>
              <a:ext cx="44100" cy="381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63" name="Google Shape;6963;p54"/>
            <p:cNvSpPr/>
            <p:nvPr/>
          </p:nvSpPr>
          <p:spPr>
            <a:xfrm rot="5400000">
              <a:off x="1663025" y="1490453"/>
              <a:ext cx="44100" cy="381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64" name="Google Shape;6964;p54"/>
            <p:cNvSpPr/>
            <p:nvPr/>
          </p:nvSpPr>
          <p:spPr>
            <a:xfrm rot="5400000">
              <a:off x="1663025" y="1716149"/>
              <a:ext cx="44100" cy="381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6965" name="Google Shape;6965;p54"/>
            <p:cNvCxnSpPr>
              <a:stCxn id="6960" idx="6"/>
              <a:endCxn id="6966" idx="3"/>
            </p:cNvCxnSpPr>
            <p:nvPr/>
          </p:nvCxnSpPr>
          <p:spPr>
            <a:xfrm flipH="1" rot="10800000">
              <a:off x="858025" y="1154356"/>
              <a:ext cx="318000" cy="241500"/>
            </a:xfrm>
            <a:prstGeom prst="curvedConnector3">
              <a:avLst>
                <a:gd fmla="val 49976" name="adj1"/>
              </a:avLst>
            </a:prstGeom>
            <a:noFill/>
            <a:ln cap="flat" cmpd="sng" w="19050">
              <a:solidFill>
                <a:schemeClr val="dk2"/>
              </a:solidFill>
              <a:prstDash val="solid"/>
              <a:round/>
              <a:headEnd len="med" w="med" type="none"/>
              <a:tailEnd len="med" w="med" type="none"/>
            </a:ln>
          </p:spPr>
        </p:cxnSp>
        <p:cxnSp>
          <p:nvCxnSpPr>
            <p:cNvPr id="6967" name="Google Shape;6967;p54"/>
            <p:cNvCxnSpPr>
              <a:stCxn id="6960" idx="6"/>
              <a:endCxn id="6968" idx="3"/>
            </p:cNvCxnSpPr>
            <p:nvPr/>
          </p:nvCxnSpPr>
          <p:spPr>
            <a:xfrm>
              <a:off x="858025" y="1395856"/>
              <a:ext cx="318000" cy="226500"/>
            </a:xfrm>
            <a:prstGeom prst="curvedConnector3">
              <a:avLst>
                <a:gd fmla="val 49976" name="adj1"/>
              </a:avLst>
            </a:prstGeom>
            <a:noFill/>
            <a:ln cap="flat" cmpd="sng" w="19050">
              <a:solidFill>
                <a:schemeClr val="dk2"/>
              </a:solidFill>
              <a:prstDash val="solid"/>
              <a:round/>
              <a:headEnd len="med" w="med" type="none"/>
              <a:tailEnd len="med" w="med" type="none"/>
            </a:ln>
          </p:spPr>
        </p:cxnSp>
        <p:sp>
          <p:nvSpPr>
            <p:cNvPr id="6968" name="Google Shape;6968;p54"/>
            <p:cNvSpPr/>
            <p:nvPr/>
          </p:nvSpPr>
          <p:spPr>
            <a:xfrm rot="5400000">
              <a:off x="1172875" y="1603296"/>
              <a:ext cx="44100" cy="381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66" name="Google Shape;6966;p54"/>
            <p:cNvSpPr/>
            <p:nvPr/>
          </p:nvSpPr>
          <p:spPr>
            <a:xfrm rot="5400000">
              <a:off x="1172875" y="1135162"/>
              <a:ext cx="44100" cy="381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6969" name="Google Shape;6969;p54"/>
            <p:cNvCxnSpPr>
              <a:stCxn id="6959" idx="6"/>
              <a:endCxn id="6961" idx="3"/>
            </p:cNvCxnSpPr>
            <p:nvPr/>
          </p:nvCxnSpPr>
          <p:spPr>
            <a:xfrm flipH="1" rot="10800000">
              <a:off x="1347150" y="1058211"/>
              <a:ext cx="318900" cy="96000"/>
            </a:xfrm>
            <a:prstGeom prst="curvedConnector3">
              <a:avLst>
                <a:gd fmla="val 49996" name="adj1"/>
              </a:avLst>
            </a:prstGeom>
            <a:noFill/>
            <a:ln cap="flat" cmpd="sng" w="19050">
              <a:solidFill>
                <a:schemeClr val="lt2"/>
              </a:solidFill>
              <a:prstDash val="solid"/>
              <a:round/>
              <a:headEnd len="med" w="med" type="none"/>
              <a:tailEnd len="med" w="med" type="none"/>
            </a:ln>
          </p:spPr>
        </p:cxnSp>
        <p:cxnSp>
          <p:nvCxnSpPr>
            <p:cNvPr id="6970" name="Google Shape;6970;p54"/>
            <p:cNvCxnSpPr>
              <a:stCxn id="6959" idx="6"/>
              <a:endCxn id="6962" idx="3"/>
            </p:cNvCxnSpPr>
            <p:nvPr/>
          </p:nvCxnSpPr>
          <p:spPr>
            <a:xfrm>
              <a:off x="1347150" y="1154211"/>
              <a:ext cx="318900" cy="96000"/>
            </a:xfrm>
            <a:prstGeom prst="curvedConnector3">
              <a:avLst>
                <a:gd fmla="val 49996" name="adj1"/>
              </a:avLst>
            </a:prstGeom>
            <a:noFill/>
            <a:ln cap="flat" cmpd="sng" w="19050">
              <a:solidFill>
                <a:schemeClr val="lt2"/>
              </a:solidFill>
              <a:prstDash val="solid"/>
              <a:round/>
              <a:headEnd len="med" w="med" type="none"/>
              <a:tailEnd len="med" w="med" type="none"/>
            </a:ln>
          </p:spPr>
        </p:cxnSp>
        <p:cxnSp>
          <p:nvCxnSpPr>
            <p:cNvPr id="6971" name="Google Shape;6971;p54"/>
            <p:cNvCxnSpPr>
              <a:stCxn id="6958" idx="6"/>
              <a:endCxn id="6963" idx="3"/>
            </p:cNvCxnSpPr>
            <p:nvPr/>
          </p:nvCxnSpPr>
          <p:spPr>
            <a:xfrm flipH="1" rot="10800000">
              <a:off x="1347149" y="1509546"/>
              <a:ext cx="318900" cy="112800"/>
            </a:xfrm>
            <a:prstGeom prst="curvedConnector3">
              <a:avLst>
                <a:gd fmla="val 49996" name="adj1"/>
              </a:avLst>
            </a:prstGeom>
            <a:noFill/>
            <a:ln cap="flat" cmpd="sng" w="19050">
              <a:solidFill>
                <a:schemeClr val="lt2"/>
              </a:solidFill>
              <a:prstDash val="solid"/>
              <a:round/>
              <a:headEnd len="med" w="med" type="none"/>
              <a:tailEnd len="med" w="med" type="none"/>
            </a:ln>
          </p:spPr>
        </p:cxnSp>
        <p:cxnSp>
          <p:nvCxnSpPr>
            <p:cNvPr id="6972" name="Google Shape;6972;p54"/>
            <p:cNvCxnSpPr>
              <a:stCxn id="6958" idx="6"/>
              <a:endCxn id="6964" idx="3"/>
            </p:cNvCxnSpPr>
            <p:nvPr/>
          </p:nvCxnSpPr>
          <p:spPr>
            <a:xfrm>
              <a:off x="1347149" y="1622346"/>
              <a:ext cx="318900" cy="112800"/>
            </a:xfrm>
            <a:prstGeom prst="curvedConnector3">
              <a:avLst>
                <a:gd fmla="val 49996" name="adj1"/>
              </a:avLst>
            </a:prstGeom>
            <a:noFill/>
            <a:ln cap="flat" cmpd="sng" w="19050">
              <a:solidFill>
                <a:schemeClr val="lt2"/>
              </a:solidFill>
              <a:prstDash val="solid"/>
              <a:round/>
              <a:headEnd len="med" w="med" type="none"/>
              <a:tailEnd len="med" w="med" type="none"/>
            </a:ln>
          </p:spPr>
        </p:cxnSp>
      </p:grpSp>
      <p:grpSp>
        <p:nvGrpSpPr>
          <p:cNvPr id="6973" name="Google Shape;6973;p54"/>
          <p:cNvGrpSpPr/>
          <p:nvPr/>
        </p:nvGrpSpPr>
        <p:grpSpPr>
          <a:xfrm>
            <a:off x="2140050" y="1054267"/>
            <a:ext cx="1086848" cy="752138"/>
            <a:chOff x="2143100" y="1328013"/>
            <a:chExt cx="1086848" cy="752138"/>
          </a:xfrm>
        </p:grpSpPr>
        <p:sp>
          <p:nvSpPr>
            <p:cNvPr id="6974" name="Google Shape;6974;p54"/>
            <p:cNvSpPr/>
            <p:nvPr/>
          </p:nvSpPr>
          <p:spPr>
            <a:xfrm>
              <a:off x="3152848" y="1340613"/>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75" name="Google Shape;6975;p54"/>
            <p:cNvSpPr/>
            <p:nvPr/>
          </p:nvSpPr>
          <p:spPr>
            <a:xfrm>
              <a:off x="3152848" y="1557221"/>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76" name="Google Shape;6976;p54"/>
            <p:cNvSpPr/>
            <p:nvPr/>
          </p:nvSpPr>
          <p:spPr>
            <a:xfrm>
              <a:off x="3152848" y="1773829"/>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77" name="Google Shape;6977;p54"/>
            <p:cNvSpPr/>
            <p:nvPr/>
          </p:nvSpPr>
          <p:spPr>
            <a:xfrm>
              <a:off x="3152848" y="1990438"/>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78" name="Google Shape;6978;p54"/>
            <p:cNvSpPr/>
            <p:nvPr/>
          </p:nvSpPr>
          <p:spPr>
            <a:xfrm>
              <a:off x="2477249" y="1977850"/>
              <a:ext cx="102300" cy="10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79" name="Google Shape;6979;p54"/>
            <p:cNvSpPr/>
            <p:nvPr/>
          </p:nvSpPr>
          <p:spPr>
            <a:xfrm>
              <a:off x="2477250" y="1328013"/>
              <a:ext cx="102300" cy="10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980" name="Google Shape;6980;p54"/>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143100" y="1641919"/>
              <a:ext cx="133800" cy="13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6982" name="Google Shape;6982;p54"/>
            <p:cNvCxnSpPr>
              <a:stCxn id="6981" idx="0"/>
              <a:endCxn id="6979" idx="2"/>
            </p:cNvCxnSpPr>
            <p:nvPr/>
          </p:nvCxnSpPr>
          <p:spPr>
            <a:xfrm rot="-5400000">
              <a:off x="2212250" y="1376869"/>
              <a:ext cx="262800" cy="267300"/>
            </a:xfrm>
            <a:prstGeom prst="bentConnector2">
              <a:avLst/>
            </a:prstGeom>
            <a:noFill/>
            <a:ln cap="flat" cmpd="sng" w="19050">
              <a:solidFill>
                <a:schemeClr val="dk2"/>
              </a:solidFill>
              <a:prstDash val="solid"/>
              <a:round/>
              <a:headEnd len="med" w="med" type="none"/>
              <a:tailEnd len="med" w="med" type="none"/>
            </a:ln>
          </p:spPr>
        </p:cxnSp>
        <p:cxnSp>
          <p:nvCxnSpPr>
            <p:cNvPr id="6983" name="Google Shape;6983;p54"/>
            <p:cNvCxnSpPr>
              <a:stCxn id="6981" idx="4"/>
              <a:endCxn id="6978" idx="2"/>
            </p:cNvCxnSpPr>
            <p:nvPr/>
          </p:nvCxnSpPr>
          <p:spPr>
            <a:xfrm flipH="1" rot="-5400000">
              <a:off x="2217050" y="1768669"/>
              <a:ext cx="253200" cy="267300"/>
            </a:xfrm>
            <a:prstGeom prst="bentConnector2">
              <a:avLst/>
            </a:prstGeom>
            <a:noFill/>
            <a:ln cap="flat" cmpd="sng" w="19050">
              <a:solidFill>
                <a:schemeClr val="dk2"/>
              </a:solidFill>
              <a:prstDash val="solid"/>
              <a:round/>
              <a:headEnd len="med" w="med" type="none"/>
              <a:tailEnd len="med" w="med" type="none"/>
            </a:ln>
          </p:spPr>
        </p:cxnSp>
        <p:cxnSp>
          <p:nvCxnSpPr>
            <p:cNvPr id="6984" name="Google Shape;6984;p54"/>
            <p:cNvCxnSpPr>
              <a:stCxn id="6978" idx="6"/>
              <a:endCxn id="6977" idx="2"/>
            </p:cNvCxnSpPr>
            <p:nvPr/>
          </p:nvCxnSpPr>
          <p:spPr>
            <a:xfrm>
              <a:off x="2579549" y="2029000"/>
              <a:ext cx="573300" cy="600"/>
            </a:xfrm>
            <a:prstGeom prst="bentConnector3">
              <a:avLst>
                <a:gd fmla="val 50000" name="adj1"/>
              </a:avLst>
            </a:prstGeom>
            <a:noFill/>
            <a:ln cap="flat" cmpd="sng" w="19050">
              <a:solidFill>
                <a:schemeClr val="lt2"/>
              </a:solidFill>
              <a:prstDash val="solid"/>
              <a:round/>
              <a:headEnd len="med" w="med" type="none"/>
              <a:tailEnd len="med" w="med" type="none"/>
            </a:ln>
          </p:spPr>
        </p:cxnSp>
        <p:cxnSp>
          <p:nvCxnSpPr>
            <p:cNvPr id="6985" name="Google Shape;6985;p54"/>
            <p:cNvCxnSpPr>
              <a:stCxn id="6978" idx="6"/>
              <a:endCxn id="6976" idx="2"/>
            </p:cNvCxnSpPr>
            <p:nvPr/>
          </p:nvCxnSpPr>
          <p:spPr>
            <a:xfrm flipH="1" rot="10800000">
              <a:off x="2579549" y="1812400"/>
              <a:ext cx="573300" cy="216600"/>
            </a:xfrm>
            <a:prstGeom prst="bentConnector3">
              <a:avLst>
                <a:gd fmla="val 50000" name="adj1"/>
              </a:avLst>
            </a:prstGeom>
            <a:noFill/>
            <a:ln cap="flat" cmpd="sng" w="19050">
              <a:solidFill>
                <a:schemeClr val="lt2"/>
              </a:solidFill>
              <a:prstDash val="solid"/>
              <a:round/>
              <a:headEnd len="med" w="med" type="none"/>
              <a:tailEnd len="med" w="med" type="none"/>
            </a:ln>
          </p:spPr>
        </p:cxnSp>
        <p:cxnSp>
          <p:nvCxnSpPr>
            <p:cNvPr id="6986" name="Google Shape;6986;p54"/>
            <p:cNvCxnSpPr>
              <a:stCxn id="6979" idx="6"/>
              <a:endCxn id="6975" idx="2"/>
            </p:cNvCxnSpPr>
            <p:nvPr/>
          </p:nvCxnSpPr>
          <p:spPr>
            <a:xfrm>
              <a:off x="2579550" y="1379163"/>
              <a:ext cx="573300" cy="216600"/>
            </a:xfrm>
            <a:prstGeom prst="bentConnector3">
              <a:avLst>
                <a:gd fmla="val 50000" name="adj1"/>
              </a:avLst>
            </a:prstGeom>
            <a:noFill/>
            <a:ln cap="flat" cmpd="sng" w="19050">
              <a:solidFill>
                <a:schemeClr val="lt2"/>
              </a:solidFill>
              <a:prstDash val="solid"/>
              <a:round/>
              <a:headEnd len="med" w="med" type="none"/>
              <a:tailEnd len="med" w="med" type="none"/>
            </a:ln>
          </p:spPr>
        </p:cxnSp>
        <p:cxnSp>
          <p:nvCxnSpPr>
            <p:cNvPr id="6987" name="Google Shape;6987;p54"/>
            <p:cNvCxnSpPr>
              <a:stCxn id="6979" idx="6"/>
              <a:endCxn id="6974" idx="2"/>
            </p:cNvCxnSpPr>
            <p:nvPr/>
          </p:nvCxnSpPr>
          <p:spPr>
            <a:xfrm>
              <a:off x="2579550" y="1379163"/>
              <a:ext cx="573300" cy="600"/>
            </a:xfrm>
            <a:prstGeom prst="bentConnector3">
              <a:avLst>
                <a:gd fmla="val 50000" name="adj1"/>
              </a:avLst>
            </a:prstGeom>
            <a:noFill/>
            <a:ln cap="flat" cmpd="sng" w="19050">
              <a:solidFill>
                <a:schemeClr val="lt2"/>
              </a:solidFill>
              <a:prstDash val="solid"/>
              <a:round/>
              <a:headEnd len="med" w="med" type="none"/>
              <a:tailEnd len="med" w="med" type="none"/>
            </a:ln>
          </p:spPr>
        </p:cxnSp>
      </p:grpSp>
      <p:grpSp>
        <p:nvGrpSpPr>
          <p:cNvPr id="6988" name="Google Shape;6988;p54"/>
          <p:cNvGrpSpPr/>
          <p:nvPr/>
        </p:nvGrpSpPr>
        <p:grpSpPr>
          <a:xfrm>
            <a:off x="3448271" y="1051252"/>
            <a:ext cx="1572470" cy="758168"/>
            <a:chOff x="3406121" y="972084"/>
            <a:chExt cx="1572470" cy="758168"/>
          </a:xfrm>
        </p:grpSpPr>
        <p:grpSp>
          <p:nvGrpSpPr>
            <p:cNvPr id="6989" name="Google Shape;6989;p54"/>
            <p:cNvGrpSpPr/>
            <p:nvPr/>
          </p:nvGrpSpPr>
          <p:grpSpPr>
            <a:xfrm>
              <a:off x="3406121" y="972084"/>
              <a:ext cx="408247" cy="496945"/>
              <a:chOff x="3406121" y="1290134"/>
              <a:chExt cx="408247" cy="496945"/>
            </a:xfrm>
          </p:grpSpPr>
          <p:cxnSp>
            <p:nvCxnSpPr>
              <p:cNvPr id="6990" name="Google Shape;6990;p54"/>
              <p:cNvCxnSpPr>
                <a:stCxn id="6991" idx="6"/>
                <a:endCxn id="6992" idx="2"/>
              </p:cNvCxnSpPr>
              <p:nvPr/>
            </p:nvCxnSpPr>
            <p:spPr>
              <a:xfrm>
                <a:off x="3607721" y="1686278"/>
                <a:ext cx="185700" cy="0"/>
              </a:xfrm>
              <a:prstGeom prst="straightConnector1">
                <a:avLst/>
              </a:prstGeom>
              <a:noFill/>
              <a:ln cap="flat" cmpd="sng" w="19050">
                <a:solidFill>
                  <a:schemeClr val="lt1"/>
                </a:solidFill>
                <a:prstDash val="solid"/>
                <a:round/>
                <a:headEnd len="med" w="med" type="none"/>
                <a:tailEnd len="med" w="med" type="none"/>
              </a:ln>
            </p:spPr>
          </p:cxnSp>
          <p:cxnSp>
            <p:nvCxnSpPr>
              <p:cNvPr id="6993" name="Google Shape;6993;p54"/>
              <p:cNvCxnSpPr>
                <a:stCxn id="6991" idx="0"/>
                <a:endCxn id="6994" idx="1"/>
              </p:cNvCxnSpPr>
              <p:nvPr/>
            </p:nvCxnSpPr>
            <p:spPr>
              <a:xfrm rot="10800000">
                <a:off x="3506921" y="1343678"/>
                <a:ext cx="0" cy="241800"/>
              </a:xfrm>
              <a:prstGeom prst="straightConnector1">
                <a:avLst/>
              </a:prstGeom>
              <a:noFill/>
              <a:ln cap="flat" cmpd="sng" w="19050">
                <a:solidFill>
                  <a:schemeClr val="lt1"/>
                </a:solidFill>
                <a:prstDash val="solid"/>
                <a:round/>
                <a:headEnd len="med" w="med" type="none"/>
                <a:tailEnd len="med" w="med" type="none"/>
              </a:ln>
            </p:spPr>
          </p:cxnSp>
          <p:sp>
            <p:nvSpPr>
              <p:cNvPr id="6994" name="Google Shape;6994;p54"/>
              <p:cNvSpPr/>
              <p:nvPr/>
            </p:nvSpPr>
            <p:spPr>
              <a:xfrm>
                <a:off x="3506869" y="1290134"/>
                <a:ext cx="307500" cy="1071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3406121" y="1585478"/>
                <a:ext cx="201600" cy="20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995" name="Google Shape;6995;p54"/>
            <p:cNvCxnSpPr>
              <a:stCxn id="6996" idx="1"/>
              <a:endCxn id="6997" idx="4"/>
            </p:cNvCxnSpPr>
            <p:nvPr/>
          </p:nvCxnSpPr>
          <p:spPr>
            <a:xfrm rot="10800000">
              <a:off x="4668929" y="1468927"/>
              <a:ext cx="0" cy="191400"/>
            </a:xfrm>
            <a:prstGeom prst="straightConnector1">
              <a:avLst/>
            </a:prstGeom>
            <a:noFill/>
            <a:ln cap="flat" cmpd="sng" w="19050">
              <a:solidFill>
                <a:schemeClr val="accent1"/>
              </a:solidFill>
              <a:prstDash val="solid"/>
              <a:round/>
              <a:headEnd len="med" w="med" type="none"/>
              <a:tailEnd len="med" w="med" type="none"/>
            </a:ln>
          </p:spPr>
        </p:cxnSp>
        <p:grpSp>
          <p:nvGrpSpPr>
            <p:cNvPr id="6998" name="Google Shape;6998;p54"/>
            <p:cNvGrpSpPr/>
            <p:nvPr/>
          </p:nvGrpSpPr>
          <p:grpSpPr>
            <a:xfrm>
              <a:off x="3793478" y="1267428"/>
              <a:ext cx="408275" cy="462823"/>
              <a:chOff x="3793478" y="1585478"/>
              <a:chExt cx="408275" cy="462823"/>
            </a:xfrm>
          </p:grpSpPr>
          <p:cxnSp>
            <p:nvCxnSpPr>
              <p:cNvPr id="6999" name="Google Shape;6999;p54"/>
              <p:cNvCxnSpPr>
                <a:stCxn id="7000" idx="1"/>
                <a:endCxn id="6992" idx="4"/>
              </p:cNvCxnSpPr>
              <p:nvPr/>
            </p:nvCxnSpPr>
            <p:spPr>
              <a:xfrm rot="10800000">
                <a:off x="3894253" y="1787152"/>
                <a:ext cx="0" cy="207600"/>
              </a:xfrm>
              <a:prstGeom prst="straightConnector1">
                <a:avLst/>
              </a:prstGeom>
              <a:noFill/>
              <a:ln cap="flat" cmpd="sng" w="19050">
                <a:solidFill>
                  <a:schemeClr val="dk2"/>
                </a:solidFill>
                <a:prstDash val="solid"/>
                <a:round/>
                <a:headEnd len="med" w="med" type="none"/>
                <a:tailEnd len="med" w="med" type="none"/>
              </a:ln>
            </p:spPr>
          </p:cxnSp>
          <p:sp>
            <p:nvSpPr>
              <p:cNvPr id="7000" name="Google Shape;7000;p54"/>
              <p:cNvSpPr/>
              <p:nvPr/>
            </p:nvSpPr>
            <p:spPr>
              <a:xfrm>
                <a:off x="3894253" y="1941202"/>
                <a:ext cx="307500" cy="107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3793478" y="1585478"/>
                <a:ext cx="201600" cy="201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01" name="Google Shape;7001;p54"/>
              <p:cNvCxnSpPr>
                <a:stCxn id="6992" idx="6"/>
                <a:endCxn id="7002" idx="2"/>
              </p:cNvCxnSpPr>
              <p:nvPr/>
            </p:nvCxnSpPr>
            <p:spPr>
              <a:xfrm>
                <a:off x="3995078" y="1686278"/>
                <a:ext cx="185700" cy="600"/>
              </a:xfrm>
              <a:prstGeom prst="bentConnector3">
                <a:avLst>
                  <a:gd fmla="val 50015" name="adj1"/>
                </a:avLst>
              </a:prstGeom>
              <a:noFill/>
              <a:ln cap="flat" cmpd="sng" w="19050">
                <a:solidFill>
                  <a:schemeClr val="dk2"/>
                </a:solidFill>
                <a:prstDash val="solid"/>
                <a:round/>
                <a:headEnd len="med" w="med" type="none"/>
                <a:tailEnd len="med" w="med" type="none"/>
              </a:ln>
            </p:spPr>
          </p:cxnSp>
        </p:grpSp>
        <p:grpSp>
          <p:nvGrpSpPr>
            <p:cNvPr id="7003" name="Google Shape;7003;p54"/>
            <p:cNvGrpSpPr/>
            <p:nvPr/>
          </p:nvGrpSpPr>
          <p:grpSpPr>
            <a:xfrm>
              <a:off x="4180835" y="972084"/>
              <a:ext cx="408283" cy="496945"/>
              <a:chOff x="4180835" y="1290134"/>
              <a:chExt cx="408283" cy="496945"/>
            </a:xfrm>
          </p:grpSpPr>
          <p:cxnSp>
            <p:nvCxnSpPr>
              <p:cNvPr id="7004" name="Google Shape;7004;p54"/>
              <p:cNvCxnSpPr>
                <a:stCxn id="7002" idx="0"/>
                <a:endCxn id="7005" idx="1"/>
              </p:cNvCxnSpPr>
              <p:nvPr/>
            </p:nvCxnSpPr>
            <p:spPr>
              <a:xfrm rot="10800000">
                <a:off x="4281635" y="1343678"/>
                <a:ext cx="0" cy="241800"/>
              </a:xfrm>
              <a:prstGeom prst="straightConnector1">
                <a:avLst/>
              </a:prstGeom>
              <a:noFill/>
              <a:ln cap="flat" cmpd="sng" w="19050">
                <a:solidFill>
                  <a:schemeClr val="lt2"/>
                </a:solidFill>
                <a:prstDash val="solid"/>
                <a:round/>
                <a:headEnd len="med" w="med" type="none"/>
                <a:tailEnd len="med" w="med" type="none"/>
              </a:ln>
            </p:spPr>
          </p:cxnSp>
          <p:sp>
            <p:nvSpPr>
              <p:cNvPr id="7005" name="Google Shape;7005;p54"/>
              <p:cNvSpPr/>
              <p:nvPr/>
            </p:nvSpPr>
            <p:spPr>
              <a:xfrm>
                <a:off x="4281617" y="1290134"/>
                <a:ext cx="307500" cy="1071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4180835" y="1585478"/>
                <a:ext cx="201600" cy="201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06" name="Google Shape;7006;p54"/>
              <p:cNvCxnSpPr>
                <a:stCxn id="7002" idx="6"/>
                <a:endCxn id="6997" idx="2"/>
              </p:cNvCxnSpPr>
              <p:nvPr/>
            </p:nvCxnSpPr>
            <p:spPr>
              <a:xfrm>
                <a:off x="4382435" y="1686278"/>
                <a:ext cx="185700" cy="0"/>
              </a:xfrm>
              <a:prstGeom prst="straightConnector1">
                <a:avLst/>
              </a:prstGeom>
              <a:noFill/>
              <a:ln cap="flat" cmpd="sng" w="19050">
                <a:solidFill>
                  <a:schemeClr val="lt2"/>
                </a:solidFill>
                <a:prstDash val="solid"/>
                <a:round/>
                <a:headEnd len="med" w="med" type="none"/>
                <a:tailEnd len="med" w="med" type="none"/>
              </a:ln>
            </p:spPr>
          </p:cxnSp>
        </p:grpSp>
        <p:grpSp>
          <p:nvGrpSpPr>
            <p:cNvPr id="7007" name="Google Shape;7007;p54"/>
            <p:cNvGrpSpPr/>
            <p:nvPr/>
          </p:nvGrpSpPr>
          <p:grpSpPr>
            <a:xfrm>
              <a:off x="4568191" y="1267428"/>
              <a:ext cx="410400" cy="446448"/>
              <a:chOff x="4568191" y="1585478"/>
              <a:chExt cx="410400" cy="446448"/>
            </a:xfrm>
          </p:grpSpPr>
          <p:sp>
            <p:nvSpPr>
              <p:cNvPr id="6996" name="Google Shape;6996;p54"/>
              <p:cNvSpPr/>
              <p:nvPr/>
            </p:nvSpPr>
            <p:spPr>
              <a:xfrm>
                <a:off x="4668929" y="1924827"/>
                <a:ext cx="307500" cy="1071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4568191" y="1585478"/>
                <a:ext cx="201600" cy="201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08" name="Google Shape;7008;p54"/>
              <p:cNvCxnSpPr>
                <a:stCxn id="6997" idx="6"/>
              </p:cNvCxnSpPr>
              <p:nvPr/>
            </p:nvCxnSpPr>
            <p:spPr>
              <a:xfrm>
                <a:off x="4769791" y="1686278"/>
                <a:ext cx="208800" cy="0"/>
              </a:xfrm>
              <a:prstGeom prst="straightConnector1">
                <a:avLst/>
              </a:prstGeom>
              <a:noFill/>
              <a:ln cap="flat" cmpd="sng" w="19050">
                <a:solidFill>
                  <a:schemeClr val="accent1"/>
                </a:solidFill>
                <a:prstDash val="solid"/>
                <a:round/>
                <a:headEnd len="med" w="med" type="none"/>
                <a:tailEnd len="med" w="med" type="triangle"/>
              </a:ln>
            </p:spPr>
          </p:cxnSp>
        </p:grpSp>
      </p:grpSp>
      <p:grpSp>
        <p:nvGrpSpPr>
          <p:cNvPr id="7009" name="Google Shape;7009;p54"/>
          <p:cNvGrpSpPr/>
          <p:nvPr/>
        </p:nvGrpSpPr>
        <p:grpSpPr>
          <a:xfrm>
            <a:off x="6848925" y="563127"/>
            <a:ext cx="1581844" cy="380835"/>
            <a:chOff x="6848925" y="1387771"/>
            <a:chExt cx="1581844" cy="380835"/>
          </a:xfrm>
        </p:grpSpPr>
        <p:sp>
          <p:nvSpPr>
            <p:cNvPr id="7010" name="Google Shape;7010;p54"/>
            <p:cNvSpPr/>
            <p:nvPr/>
          </p:nvSpPr>
          <p:spPr>
            <a:xfrm>
              <a:off x="6848925" y="1387771"/>
              <a:ext cx="267600" cy="231900"/>
            </a:xfrm>
            <a:prstGeom prst="hexagon">
              <a:avLst>
                <a:gd fmla="val 25000"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11" name="Google Shape;7011;p54"/>
            <p:cNvSpPr/>
            <p:nvPr/>
          </p:nvSpPr>
          <p:spPr>
            <a:xfrm>
              <a:off x="7177486" y="1536707"/>
              <a:ext cx="267600" cy="231900"/>
            </a:xfrm>
            <a:prstGeom prst="hexagon">
              <a:avLst>
                <a:gd fmla="val 25000" name="adj"/>
                <a:gd fmla="val 115470" name="vf"/>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012" name="Google Shape;7012;p54"/>
            <p:cNvCxnSpPr>
              <a:stCxn id="7010" idx="0"/>
              <a:endCxn id="7011" idx="3"/>
            </p:cNvCxnSpPr>
            <p:nvPr/>
          </p:nvCxnSpPr>
          <p:spPr>
            <a:xfrm>
              <a:off x="7116525" y="1503721"/>
              <a:ext cx="60900" cy="148800"/>
            </a:xfrm>
            <a:prstGeom prst="bentConnector3">
              <a:avLst>
                <a:gd fmla="val 50050" name="adj1"/>
              </a:avLst>
            </a:prstGeom>
            <a:noFill/>
            <a:ln cap="flat" cmpd="sng" w="19050">
              <a:solidFill>
                <a:schemeClr val="lt1"/>
              </a:solidFill>
              <a:prstDash val="solid"/>
              <a:round/>
              <a:headEnd len="med" w="med" type="none"/>
              <a:tailEnd len="med" w="med" type="none"/>
            </a:ln>
          </p:spPr>
        </p:cxnSp>
        <p:sp>
          <p:nvSpPr>
            <p:cNvPr id="7013" name="Google Shape;7013;p54"/>
            <p:cNvSpPr/>
            <p:nvPr/>
          </p:nvSpPr>
          <p:spPr>
            <a:xfrm>
              <a:off x="7506047" y="1387771"/>
              <a:ext cx="267600" cy="231900"/>
            </a:xfrm>
            <a:prstGeom prst="hexagon">
              <a:avLst>
                <a:gd fmla="val 25000" name="adj"/>
                <a:gd fmla="val 115470" name="vf"/>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14" name="Google Shape;7014;p54"/>
            <p:cNvSpPr/>
            <p:nvPr/>
          </p:nvSpPr>
          <p:spPr>
            <a:xfrm>
              <a:off x="8163169" y="1387771"/>
              <a:ext cx="267600" cy="231900"/>
            </a:xfrm>
            <a:prstGeom prst="hexagon">
              <a:avLst>
                <a:gd fmla="val 25000" name="adj"/>
                <a:gd fmla="val 115470"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15" name="Google Shape;7015;p54"/>
            <p:cNvSpPr/>
            <p:nvPr/>
          </p:nvSpPr>
          <p:spPr>
            <a:xfrm>
              <a:off x="7834608" y="1536707"/>
              <a:ext cx="267600" cy="231900"/>
            </a:xfrm>
            <a:prstGeom prst="hexagon">
              <a:avLst>
                <a:gd fmla="val 25000" name="adj"/>
                <a:gd fmla="val 115470" name="vf"/>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016" name="Google Shape;7016;p54"/>
            <p:cNvCxnSpPr>
              <a:stCxn id="7011" idx="0"/>
              <a:endCxn id="7013" idx="3"/>
            </p:cNvCxnSpPr>
            <p:nvPr/>
          </p:nvCxnSpPr>
          <p:spPr>
            <a:xfrm flipH="1" rot="10800000">
              <a:off x="7445086" y="1503857"/>
              <a:ext cx="60900" cy="148800"/>
            </a:xfrm>
            <a:prstGeom prst="bentConnector3">
              <a:avLst>
                <a:gd fmla="val 50050" name="adj1"/>
              </a:avLst>
            </a:prstGeom>
            <a:noFill/>
            <a:ln cap="flat" cmpd="sng" w="19050">
              <a:solidFill>
                <a:schemeClr val="dk2"/>
              </a:solidFill>
              <a:prstDash val="solid"/>
              <a:round/>
              <a:headEnd len="med" w="med" type="none"/>
              <a:tailEnd len="med" w="med" type="none"/>
            </a:ln>
          </p:spPr>
        </p:cxnSp>
        <p:cxnSp>
          <p:nvCxnSpPr>
            <p:cNvPr id="7017" name="Google Shape;7017;p54"/>
            <p:cNvCxnSpPr>
              <a:stCxn id="7013" idx="0"/>
              <a:endCxn id="7015" idx="3"/>
            </p:cNvCxnSpPr>
            <p:nvPr/>
          </p:nvCxnSpPr>
          <p:spPr>
            <a:xfrm>
              <a:off x="7773647" y="1503721"/>
              <a:ext cx="60900" cy="148800"/>
            </a:xfrm>
            <a:prstGeom prst="bentConnector3">
              <a:avLst>
                <a:gd fmla="val 50050" name="adj1"/>
              </a:avLst>
            </a:prstGeom>
            <a:noFill/>
            <a:ln cap="flat" cmpd="sng" w="19050">
              <a:solidFill>
                <a:schemeClr val="lt2"/>
              </a:solidFill>
              <a:prstDash val="solid"/>
              <a:round/>
              <a:headEnd len="med" w="med" type="none"/>
              <a:tailEnd len="med" w="med" type="none"/>
            </a:ln>
          </p:spPr>
        </p:cxnSp>
        <p:cxnSp>
          <p:nvCxnSpPr>
            <p:cNvPr id="7018" name="Google Shape;7018;p54"/>
            <p:cNvCxnSpPr>
              <a:stCxn id="7015" idx="0"/>
              <a:endCxn id="7014" idx="3"/>
            </p:cNvCxnSpPr>
            <p:nvPr/>
          </p:nvCxnSpPr>
          <p:spPr>
            <a:xfrm flipH="1" rot="10800000">
              <a:off x="8102208" y="1503857"/>
              <a:ext cx="60900" cy="148800"/>
            </a:xfrm>
            <a:prstGeom prst="bentConnector3">
              <a:avLst>
                <a:gd fmla="val 50050" name="adj1"/>
              </a:avLst>
            </a:prstGeom>
            <a:noFill/>
            <a:ln cap="flat" cmpd="sng" w="19050">
              <a:solidFill>
                <a:schemeClr val="accent1"/>
              </a:solidFill>
              <a:prstDash val="solid"/>
              <a:round/>
              <a:headEnd len="med" w="med" type="none"/>
              <a:tailEnd len="med" w="med" type="none"/>
            </a:ln>
          </p:spPr>
        </p:cxnSp>
      </p:grpSp>
      <p:grpSp>
        <p:nvGrpSpPr>
          <p:cNvPr id="7019" name="Google Shape;7019;p54"/>
          <p:cNvGrpSpPr/>
          <p:nvPr/>
        </p:nvGrpSpPr>
        <p:grpSpPr>
          <a:xfrm>
            <a:off x="3465691" y="2116927"/>
            <a:ext cx="1572426" cy="1468410"/>
            <a:chOff x="2219300" y="2070193"/>
            <a:chExt cx="1009000" cy="942255"/>
          </a:xfrm>
        </p:grpSpPr>
        <p:sp>
          <p:nvSpPr>
            <p:cNvPr id="7020" name="Google Shape;7020;p54"/>
            <p:cNvSpPr/>
            <p:nvPr/>
          </p:nvSpPr>
          <p:spPr>
            <a:xfrm>
              <a:off x="2476897" y="2448592"/>
              <a:ext cx="493800" cy="2124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21" name="Google Shape;7021;p54"/>
            <p:cNvSpPr/>
            <p:nvPr/>
          </p:nvSpPr>
          <p:spPr>
            <a:xfrm>
              <a:off x="2219300" y="2070193"/>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22" name="Google Shape;7022;p54"/>
            <p:cNvSpPr/>
            <p:nvPr/>
          </p:nvSpPr>
          <p:spPr>
            <a:xfrm>
              <a:off x="2607850" y="2070193"/>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23" name="Google Shape;7023;p54"/>
            <p:cNvSpPr/>
            <p:nvPr/>
          </p:nvSpPr>
          <p:spPr>
            <a:xfrm>
              <a:off x="2996400" y="2070193"/>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24" name="Google Shape;7024;p54"/>
            <p:cNvSpPr/>
            <p:nvPr/>
          </p:nvSpPr>
          <p:spPr>
            <a:xfrm>
              <a:off x="2219300" y="2780547"/>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25" name="Google Shape;7025;p54"/>
            <p:cNvSpPr/>
            <p:nvPr/>
          </p:nvSpPr>
          <p:spPr>
            <a:xfrm>
              <a:off x="2607850" y="2780547"/>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26" name="Google Shape;7026;p54"/>
            <p:cNvSpPr/>
            <p:nvPr/>
          </p:nvSpPr>
          <p:spPr>
            <a:xfrm>
              <a:off x="2996400" y="2780547"/>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027" name="Google Shape;7027;p54"/>
            <p:cNvCxnSpPr>
              <a:stCxn id="7024" idx="0"/>
              <a:endCxn id="7020" idx="2"/>
            </p:cNvCxnSpPr>
            <p:nvPr/>
          </p:nvCxnSpPr>
          <p:spPr>
            <a:xfrm rot="-5400000">
              <a:off x="2469650" y="2526447"/>
              <a:ext cx="119700" cy="388500"/>
            </a:xfrm>
            <a:prstGeom prst="curvedConnector3">
              <a:avLst>
                <a:gd fmla="val 49940" name="adj1"/>
              </a:avLst>
            </a:prstGeom>
            <a:noFill/>
            <a:ln cap="flat" cmpd="sng" w="19050">
              <a:solidFill>
                <a:schemeClr val="lt2"/>
              </a:solidFill>
              <a:prstDash val="solid"/>
              <a:round/>
              <a:headEnd len="med" w="med" type="none"/>
              <a:tailEnd len="med" w="med" type="none"/>
            </a:ln>
          </p:spPr>
        </p:cxnSp>
        <p:cxnSp>
          <p:nvCxnSpPr>
            <p:cNvPr id="7028" name="Google Shape;7028;p54"/>
            <p:cNvCxnSpPr>
              <a:stCxn id="7025" idx="0"/>
              <a:endCxn id="7020" idx="2"/>
            </p:cNvCxnSpPr>
            <p:nvPr/>
          </p:nvCxnSpPr>
          <p:spPr>
            <a:xfrm rot="-5400000">
              <a:off x="2664100" y="2720547"/>
              <a:ext cx="119700" cy="300"/>
            </a:xfrm>
            <a:prstGeom prst="curvedConnector3">
              <a:avLst>
                <a:gd fmla="val 49940" name="adj1"/>
              </a:avLst>
            </a:prstGeom>
            <a:noFill/>
            <a:ln cap="flat" cmpd="sng" w="19050">
              <a:solidFill>
                <a:schemeClr val="lt2"/>
              </a:solidFill>
              <a:prstDash val="solid"/>
              <a:round/>
              <a:headEnd len="med" w="med" type="none"/>
              <a:tailEnd len="med" w="med" type="none"/>
            </a:ln>
          </p:spPr>
        </p:cxnSp>
        <p:cxnSp>
          <p:nvCxnSpPr>
            <p:cNvPr id="7029" name="Google Shape;7029;p54"/>
            <p:cNvCxnSpPr>
              <a:stCxn id="7026" idx="0"/>
              <a:endCxn id="7020" idx="2"/>
            </p:cNvCxnSpPr>
            <p:nvPr/>
          </p:nvCxnSpPr>
          <p:spPr>
            <a:xfrm flipH="1" rot="5400000">
              <a:off x="2858250" y="2526447"/>
              <a:ext cx="119700" cy="388500"/>
            </a:xfrm>
            <a:prstGeom prst="curvedConnector3">
              <a:avLst>
                <a:gd fmla="val 49940" name="adj1"/>
              </a:avLst>
            </a:prstGeom>
            <a:noFill/>
            <a:ln cap="flat" cmpd="sng" w="19050">
              <a:solidFill>
                <a:schemeClr val="lt2"/>
              </a:solidFill>
              <a:prstDash val="solid"/>
              <a:round/>
              <a:headEnd len="med" w="med" type="none"/>
              <a:tailEnd len="med" w="med" type="none"/>
            </a:ln>
          </p:spPr>
        </p:cxnSp>
        <p:cxnSp>
          <p:nvCxnSpPr>
            <p:cNvPr id="7030" name="Google Shape;7030;p54"/>
            <p:cNvCxnSpPr>
              <a:stCxn id="7021" idx="2"/>
              <a:endCxn id="7020" idx="0"/>
            </p:cNvCxnSpPr>
            <p:nvPr/>
          </p:nvCxnSpPr>
          <p:spPr>
            <a:xfrm flipH="1" rot="-5400000">
              <a:off x="2456300" y="2181043"/>
              <a:ext cx="146400" cy="388500"/>
            </a:xfrm>
            <a:prstGeom prst="curvedConnector3">
              <a:avLst>
                <a:gd fmla="val 50034" name="adj1"/>
              </a:avLst>
            </a:prstGeom>
            <a:noFill/>
            <a:ln cap="flat" cmpd="sng" w="19050">
              <a:solidFill>
                <a:schemeClr val="lt2"/>
              </a:solidFill>
              <a:prstDash val="solid"/>
              <a:round/>
              <a:headEnd len="med" w="med" type="none"/>
              <a:tailEnd len="med" w="med" type="none"/>
            </a:ln>
          </p:spPr>
        </p:cxnSp>
        <p:cxnSp>
          <p:nvCxnSpPr>
            <p:cNvPr id="7031" name="Google Shape;7031;p54"/>
            <p:cNvCxnSpPr>
              <a:stCxn id="7022" idx="2"/>
              <a:endCxn id="7020" idx="0"/>
            </p:cNvCxnSpPr>
            <p:nvPr/>
          </p:nvCxnSpPr>
          <p:spPr>
            <a:xfrm flipH="1" rot="-5400000">
              <a:off x="2650750" y="2375143"/>
              <a:ext cx="146400" cy="300"/>
            </a:xfrm>
            <a:prstGeom prst="curvedConnector3">
              <a:avLst>
                <a:gd fmla="val 50034" name="adj1"/>
              </a:avLst>
            </a:prstGeom>
            <a:noFill/>
            <a:ln cap="flat" cmpd="sng" w="19050">
              <a:solidFill>
                <a:schemeClr val="lt2"/>
              </a:solidFill>
              <a:prstDash val="solid"/>
              <a:round/>
              <a:headEnd len="med" w="med" type="none"/>
              <a:tailEnd len="med" w="med" type="none"/>
            </a:ln>
          </p:spPr>
        </p:cxnSp>
        <p:cxnSp>
          <p:nvCxnSpPr>
            <p:cNvPr id="7032" name="Google Shape;7032;p54"/>
            <p:cNvCxnSpPr>
              <a:stCxn id="7023" idx="2"/>
              <a:endCxn id="7020" idx="0"/>
            </p:cNvCxnSpPr>
            <p:nvPr/>
          </p:nvCxnSpPr>
          <p:spPr>
            <a:xfrm rot="5400000">
              <a:off x="2844900" y="2181043"/>
              <a:ext cx="146400" cy="388500"/>
            </a:xfrm>
            <a:prstGeom prst="curvedConnector3">
              <a:avLst>
                <a:gd fmla="val 50034" name="adj1"/>
              </a:avLst>
            </a:prstGeom>
            <a:noFill/>
            <a:ln cap="flat" cmpd="sng" w="19050">
              <a:solidFill>
                <a:schemeClr val="lt2"/>
              </a:solidFill>
              <a:prstDash val="solid"/>
              <a:round/>
              <a:headEnd len="med" w="med" type="none"/>
              <a:tailEnd len="med" w="med" type="none"/>
            </a:ln>
          </p:spPr>
        </p:cxnSp>
      </p:grpSp>
      <p:grpSp>
        <p:nvGrpSpPr>
          <p:cNvPr id="7033" name="Google Shape;7033;p54"/>
          <p:cNvGrpSpPr/>
          <p:nvPr/>
        </p:nvGrpSpPr>
        <p:grpSpPr>
          <a:xfrm>
            <a:off x="6833476" y="2793506"/>
            <a:ext cx="1592486" cy="250093"/>
            <a:chOff x="6833476" y="2830651"/>
            <a:chExt cx="1592486" cy="250093"/>
          </a:xfrm>
        </p:grpSpPr>
        <p:sp>
          <p:nvSpPr>
            <p:cNvPr id="7034" name="Google Shape;7034;p54"/>
            <p:cNvSpPr/>
            <p:nvPr/>
          </p:nvSpPr>
          <p:spPr>
            <a:xfrm>
              <a:off x="6833476" y="2830651"/>
              <a:ext cx="173700" cy="17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7306243" y="2906744"/>
              <a:ext cx="174000" cy="174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7779343" y="2830651"/>
              <a:ext cx="173700" cy="17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8252262" y="2906851"/>
              <a:ext cx="173700" cy="17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38" name="Google Shape;7038;p54"/>
            <p:cNvCxnSpPr>
              <a:stCxn id="7034" idx="6"/>
              <a:endCxn id="7035" idx="2"/>
            </p:cNvCxnSpPr>
            <p:nvPr/>
          </p:nvCxnSpPr>
          <p:spPr>
            <a:xfrm>
              <a:off x="7007176" y="2917501"/>
              <a:ext cx="299100" cy="76200"/>
            </a:xfrm>
            <a:prstGeom prst="curvedConnector3">
              <a:avLst>
                <a:gd fmla="val 49994" name="adj1"/>
              </a:avLst>
            </a:prstGeom>
            <a:noFill/>
            <a:ln cap="flat" cmpd="sng" w="19050">
              <a:solidFill>
                <a:schemeClr val="lt1"/>
              </a:solidFill>
              <a:prstDash val="solid"/>
              <a:round/>
              <a:headEnd len="med" w="med" type="none"/>
              <a:tailEnd len="med" w="med" type="none"/>
            </a:ln>
          </p:spPr>
        </p:cxnSp>
        <p:cxnSp>
          <p:nvCxnSpPr>
            <p:cNvPr id="7039" name="Google Shape;7039;p54"/>
            <p:cNvCxnSpPr>
              <a:stCxn id="7035" idx="6"/>
              <a:endCxn id="7036" idx="2"/>
            </p:cNvCxnSpPr>
            <p:nvPr/>
          </p:nvCxnSpPr>
          <p:spPr>
            <a:xfrm flipH="1" rot="10800000">
              <a:off x="7480243" y="2917544"/>
              <a:ext cx="299100" cy="76200"/>
            </a:xfrm>
            <a:prstGeom prst="curvedConnector3">
              <a:avLst>
                <a:gd fmla="val 50000" name="adj1"/>
              </a:avLst>
            </a:prstGeom>
            <a:noFill/>
            <a:ln cap="flat" cmpd="sng" w="19050">
              <a:solidFill>
                <a:schemeClr val="dk2"/>
              </a:solidFill>
              <a:prstDash val="solid"/>
              <a:round/>
              <a:headEnd len="med" w="med" type="none"/>
              <a:tailEnd len="med" w="med" type="none"/>
            </a:ln>
          </p:spPr>
        </p:cxnSp>
        <p:cxnSp>
          <p:nvCxnSpPr>
            <p:cNvPr id="7040" name="Google Shape;7040;p54"/>
            <p:cNvCxnSpPr>
              <a:stCxn id="7036" idx="6"/>
              <a:endCxn id="7037" idx="2"/>
            </p:cNvCxnSpPr>
            <p:nvPr/>
          </p:nvCxnSpPr>
          <p:spPr>
            <a:xfrm>
              <a:off x="7953043" y="2917501"/>
              <a:ext cx="299100" cy="76200"/>
            </a:xfrm>
            <a:prstGeom prst="curvedConnector3">
              <a:avLst>
                <a:gd fmla="val 50020" name="adj1"/>
              </a:avLst>
            </a:prstGeom>
            <a:noFill/>
            <a:ln cap="flat" cmpd="sng" w="19050">
              <a:solidFill>
                <a:schemeClr val="lt2"/>
              </a:solidFill>
              <a:prstDash val="solid"/>
              <a:round/>
              <a:headEnd len="med" w="med" type="none"/>
              <a:tailEnd len="med" w="med" type="none"/>
            </a:ln>
          </p:spPr>
        </p:cxnSp>
      </p:grpSp>
      <p:grpSp>
        <p:nvGrpSpPr>
          <p:cNvPr id="7041" name="Google Shape;7041;p54"/>
          <p:cNvGrpSpPr/>
          <p:nvPr/>
        </p:nvGrpSpPr>
        <p:grpSpPr>
          <a:xfrm>
            <a:off x="722334" y="2116997"/>
            <a:ext cx="2507630" cy="1468266"/>
            <a:chOff x="722459" y="2026426"/>
            <a:chExt cx="2507630" cy="1468266"/>
          </a:xfrm>
        </p:grpSpPr>
        <p:sp>
          <p:nvSpPr>
            <p:cNvPr id="7042" name="Google Shape;7042;p54"/>
            <p:cNvSpPr/>
            <p:nvPr/>
          </p:nvSpPr>
          <p:spPr>
            <a:xfrm>
              <a:off x="1610539" y="2397143"/>
              <a:ext cx="726600" cy="7266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7043" name="Google Shape;7043;p54"/>
            <p:cNvGrpSpPr/>
            <p:nvPr/>
          </p:nvGrpSpPr>
          <p:grpSpPr>
            <a:xfrm>
              <a:off x="1729857" y="2506271"/>
              <a:ext cx="488119" cy="508407"/>
              <a:chOff x="-165066" y="3843615"/>
              <a:chExt cx="221259" cy="230455"/>
            </a:xfrm>
          </p:grpSpPr>
          <p:sp>
            <p:nvSpPr>
              <p:cNvPr id="7044" name="Google Shape;7044;p5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4" name="Google Shape;7064;p54"/>
            <p:cNvSpPr/>
            <p:nvPr/>
          </p:nvSpPr>
          <p:spPr>
            <a:xfrm>
              <a:off x="1233059" y="2026426"/>
              <a:ext cx="488100" cy="285000"/>
            </a:xfrm>
            <a:prstGeom prst="roundRect">
              <a:avLst>
                <a:gd fmla="val 2974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65" name="Google Shape;7065;p54"/>
            <p:cNvSpPr/>
            <p:nvPr/>
          </p:nvSpPr>
          <p:spPr>
            <a:xfrm>
              <a:off x="1176682" y="3209693"/>
              <a:ext cx="488100" cy="285000"/>
            </a:xfrm>
            <a:prstGeom prst="roundRect">
              <a:avLst>
                <a:gd fmla="val 2974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66" name="Google Shape;7066;p54"/>
            <p:cNvSpPr/>
            <p:nvPr/>
          </p:nvSpPr>
          <p:spPr>
            <a:xfrm>
              <a:off x="894422" y="2815271"/>
              <a:ext cx="488100" cy="285000"/>
            </a:xfrm>
            <a:prstGeom prst="roundRect">
              <a:avLst>
                <a:gd fmla="val 2974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67" name="Google Shape;7067;p54"/>
            <p:cNvSpPr/>
            <p:nvPr/>
          </p:nvSpPr>
          <p:spPr>
            <a:xfrm>
              <a:off x="894422" y="2420848"/>
              <a:ext cx="488100" cy="285000"/>
            </a:xfrm>
            <a:prstGeom prst="roundRect">
              <a:avLst>
                <a:gd fmla="val 2974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68" name="Google Shape;7068;p54"/>
            <p:cNvSpPr/>
            <p:nvPr/>
          </p:nvSpPr>
          <p:spPr>
            <a:xfrm>
              <a:off x="1776211" y="2384783"/>
              <a:ext cx="90900" cy="9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69" name="Google Shape;7069;p54"/>
            <p:cNvSpPr/>
            <p:nvPr/>
          </p:nvSpPr>
          <p:spPr>
            <a:xfrm>
              <a:off x="1776211" y="3045153"/>
              <a:ext cx="90900" cy="90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70" name="Google Shape;7070;p54"/>
            <p:cNvSpPr/>
            <p:nvPr/>
          </p:nvSpPr>
          <p:spPr>
            <a:xfrm>
              <a:off x="2080600" y="2384783"/>
              <a:ext cx="90900" cy="90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71" name="Google Shape;7071;p54"/>
            <p:cNvSpPr/>
            <p:nvPr/>
          </p:nvSpPr>
          <p:spPr>
            <a:xfrm>
              <a:off x="2080600" y="3045153"/>
              <a:ext cx="90900" cy="9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72" name="Google Shape;7072;p54"/>
            <p:cNvSpPr/>
            <p:nvPr/>
          </p:nvSpPr>
          <p:spPr>
            <a:xfrm>
              <a:off x="1566251" y="2714968"/>
              <a:ext cx="90900" cy="90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73" name="Google Shape;7073;p54"/>
            <p:cNvSpPr/>
            <p:nvPr/>
          </p:nvSpPr>
          <p:spPr>
            <a:xfrm>
              <a:off x="2290478" y="2714968"/>
              <a:ext cx="90900" cy="90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074" name="Google Shape;7074;p54"/>
            <p:cNvSpPr/>
            <p:nvPr/>
          </p:nvSpPr>
          <p:spPr>
            <a:xfrm flipH="1">
              <a:off x="2226589" y="2026426"/>
              <a:ext cx="488100" cy="285000"/>
            </a:xfrm>
            <a:prstGeom prst="roundRect">
              <a:avLst>
                <a:gd fmla="val 2974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75" name="Google Shape;7075;p54"/>
            <p:cNvSpPr/>
            <p:nvPr/>
          </p:nvSpPr>
          <p:spPr>
            <a:xfrm flipH="1">
              <a:off x="2282966" y="3209693"/>
              <a:ext cx="488100" cy="285000"/>
            </a:xfrm>
            <a:prstGeom prst="roundRect">
              <a:avLst>
                <a:gd fmla="val 2974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76" name="Google Shape;7076;p54"/>
            <p:cNvSpPr/>
            <p:nvPr/>
          </p:nvSpPr>
          <p:spPr>
            <a:xfrm flipH="1">
              <a:off x="2565227" y="2815271"/>
              <a:ext cx="488100" cy="285000"/>
            </a:xfrm>
            <a:prstGeom prst="roundRect">
              <a:avLst>
                <a:gd fmla="val 2974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77" name="Google Shape;7077;p54"/>
            <p:cNvSpPr/>
            <p:nvPr/>
          </p:nvSpPr>
          <p:spPr>
            <a:xfrm flipH="1">
              <a:off x="2565227" y="2420848"/>
              <a:ext cx="488100" cy="285000"/>
            </a:xfrm>
            <a:prstGeom prst="roundRect">
              <a:avLst>
                <a:gd fmla="val 2974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078" name="Google Shape;7078;p54"/>
            <p:cNvCxnSpPr>
              <a:stCxn id="7064" idx="3"/>
              <a:endCxn id="7068" idx="0"/>
            </p:cNvCxnSpPr>
            <p:nvPr/>
          </p:nvCxnSpPr>
          <p:spPr>
            <a:xfrm>
              <a:off x="1721159" y="2168926"/>
              <a:ext cx="100500" cy="216000"/>
            </a:xfrm>
            <a:prstGeom prst="bentConnector2">
              <a:avLst/>
            </a:prstGeom>
            <a:noFill/>
            <a:ln cap="flat" cmpd="sng" w="19050">
              <a:solidFill>
                <a:schemeClr val="lt1"/>
              </a:solidFill>
              <a:prstDash val="solid"/>
              <a:round/>
              <a:headEnd len="med" w="med" type="none"/>
              <a:tailEnd len="med" w="med" type="none"/>
            </a:ln>
          </p:spPr>
        </p:cxnSp>
        <p:cxnSp>
          <p:nvCxnSpPr>
            <p:cNvPr id="7079" name="Google Shape;7079;p54"/>
            <p:cNvCxnSpPr>
              <a:stCxn id="7070" idx="0"/>
              <a:endCxn id="7074" idx="3"/>
            </p:cNvCxnSpPr>
            <p:nvPr/>
          </p:nvCxnSpPr>
          <p:spPr>
            <a:xfrm rot="-5400000">
              <a:off x="2068300" y="2226533"/>
              <a:ext cx="216000" cy="100500"/>
            </a:xfrm>
            <a:prstGeom prst="bentConnector2">
              <a:avLst/>
            </a:prstGeom>
            <a:noFill/>
            <a:ln cap="flat" cmpd="sng" w="19050">
              <a:solidFill>
                <a:schemeClr val="lt2"/>
              </a:solidFill>
              <a:prstDash val="solid"/>
              <a:round/>
              <a:headEnd len="med" w="med" type="none"/>
              <a:tailEnd len="med" w="med" type="none"/>
            </a:ln>
          </p:spPr>
        </p:cxnSp>
        <p:cxnSp>
          <p:nvCxnSpPr>
            <p:cNvPr id="7080" name="Google Shape;7080;p54"/>
            <p:cNvCxnSpPr>
              <a:stCxn id="7072" idx="2"/>
              <a:endCxn id="7067" idx="3"/>
            </p:cNvCxnSpPr>
            <p:nvPr/>
          </p:nvCxnSpPr>
          <p:spPr>
            <a:xfrm rot="10800000">
              <a:off x="1382651" y="2563318"/>
              <a:ext cx="183600" cy="197100"/>
            </a:xfrm>
            <a:prstGeom prst="bentConnector3">
              <a:avLst>
                <a:gd fmla="val 50035" name="adj1"/>
              </a:avLst>
            </a:prstGeom>
            <a:noFill/>
            <a:ln cap="flat" cmpd="sng" w="19050">
              <a:solidFill>
                <a:schemeClr val="dk2"/>
              </a:solidFill>
              <a:prstDash val="solid"/>
              <a:round/>
              <a:headEnd len="med" w="med" type="none"/>
              <a:tailEnd len="med" w="med" type="none"/>
            </a:ln>
          </p:spPr>
        </p:cxnSp>
        <p:cxnSp>
          <p:nvCxnSpPr>
            <p:cNvPr id="7081" name="Google Shape;7081;p54"/>
            <p:cNvCxnSpPr>
              <a:stCxn id="7072" idx="2"/>
              <a:endCxn id="7066" idx="3"/>
            </p:cNvCxnSpPr>
            <p:nvPr/>
          </p:nvCxnSpPr>
          <p:spPr>
            <a:xfrm flipH="1">
              <a:off x="1382651" y="2760418"/>
              <a:ext cx="183600" cy="197400"/>
            </a:xfrm>
            <a:prstGeom prst="bentConnector3">
              <a:avLst>
                <a:gd fmla="val 50035" name="adj1"/>
              </a:avLst>
            </a:prstGeom>
            <a:noFill/>
            <a:ln cap="flat" cmpd="sng" w="19050">
              <a:solidFill>
                <a:schemeClr val="dk2"/>
              </a:solidFill>
              <a:prstDash val="solid"/>
              <a:round/>
              <a:headEnd len="med" w="med" type="none"/>
              <a:tailEnd len="med" w="med" type="none"/>
            </a:ln>
          </p:spPr>
        </p:cxnSp>
        <p:cxnSp>
          <p:nvCxnSpPr>
            <p:cNvPr id="7082" name="Google Shape;7082;p54"/>
            <p:cNvCxnSpPr>
              <a:stCxn id="7069" idx="4"/>
              <a:endCxn id="7065" idx="3"/>
            </p:cNvCxnSpPr>
            <p:nvPr/>
          </p:nvCxnSpPr>
          <p:spPr>
            <a:xfrm rot="5400000">
              <a:off x="1635211" y="3165603"/>
              <a:ext cx="216000" cy="156900"/>
            </a:xfrm>
            <a:prstGeom prst="bentConnector2">
              <a:avLst/>
            </a:prstGeom>
            <a:noFill/>
            <a:ln cap="flat" cmpd="sng" w="19050">
              <a:solidFill>
                <a:schemeClr val="lt2"/>
              </a:solidFill>
              <a:prstDash val="solid"/>
              <a:round/>
              <a:headEnd len="med" w="med" type="none"/>
              <a:tailEnd len="med" w="med" type="none"/>
            </a:ln>
          </p:spPr>
        </p:cxnSp>
        <p:cxnSp>
          <p:nvCxnSpPr>
            <p:cNvPr id="7083" name="Google Shape;7083;p54"/>
            <p:cNvCxnSpPr>
              <a:stCxn id="7073" idx="6"/>
              <a:endCxn id="7077" idx="3"/>
            </p:cNvCxnSpPr>
            <p:nvPr/>
          </p:nvCxnSpPr>
          <p:spPr>
            <a:xfrm flipH="1" rot="10800000">
              <a:off x="2381378" y="2563318"/>
              <a:ext cx="183900" cy="197100"/>
            </a:xfrm>
            <a:prstGeom prst="bentConnector3">
              <a:avLst>
                <a:gd fmla="val 49986" name="adj1"/>
              </a:avLst>
            </a:prstGeom>
            <a:noFill/>
            <a:ln cap="flat" cmpd="sng" w="19050">
              <a:solidFill>
                <a:schemeClr val="dk2"/>
              </a:solidFill>
              <a:prstDash val="solid"/>
              <a:round/>
              <a:headEnd len="med" w="med" type="none"/>
              <a:tailEnd len="med" w="med" type="none"/>
            </a:ln>
          </p:spPr>
        </p:cxnSp>
        <p:cxnSp>
          <p:nvCxnSpPr>
            <p:cNvPr id="7084" name="Google Shape;7084;p54"/>
            <p:cNvCxnSpPr>
              <a:stCxn id="7073" idx="6"/>
              <a:endCxn id="7076" idx="3"/>
            </p:cNvCxnSpPr>
            <p:nvPr/>
          </p:nvCxnSpPr>
          <p:spPr>
            <a:xfrm>
              <a:off x="2381378" y="2760418"/>
              <a:ext cx="183900" cy="197400"/>
            </a:xfrm>
            <a:prstGeom prst="bentConnector3">
              <a:avLst>
                <a:gd fmla="val 49986" name="adj1"/>
              </a:avLst>
            </a:prstGeom>
            <a:noFill/>
            <a:ln cap="flat" cmpd="sng" w="19050">
              <a:solidFill>
                <a:schemeClr val="dk2"/>
              </a:solidFill>
              <a:prstDash val="solid"/>
              <a:round/>
              <a:headEnd len="med" w="med" type="none"/>
              <a:tailEnd len="med" w="med" type="none"/>
            </a:ln>
          </p:spPr>
        </p:cxnSp>
        <p:cxnSp>
          <p:nvCxnSpPr>
            <p:cNvPr id="7085" name="Google Shape;7085;p54"/>
            <p:cNvCxnSpPr>
              <a:stCxn id="7071" idx="4"/>
              <a:endCxn id="7075" idx="3"/>
            </p:cNvCxnSpPr>
            <p:nvPr/>
          </p:nvCxnSpPr>
          <p:spPr>
            <a:xfrm flipH="1" rot="-5400000">
              <a:off x="2096500" y="3165603"/>
              <a:ext cx="216000" cy="156900"/>
            </a:xfrm>
            <a:prstGeom prst="bentConnector2">
              <a:avLst/>
            </a:prstGeom>
            <a:noFill/>
            <a:ln cap="flat" cmpd="sng" w="19050">
              <a:solidFill>
                <a:schemeClr val="lt1"/>
              </a:solidFill>
              <a:prstDash val="solid"/>
              <a:round/>
              <a:headEnd len="med" w="med" type="none"/>
              <a:tailEnd len="med" w="med" type="none"/>
            </a:ln>
          </p:spPr>
        </p:cxnSp>
        <p:cxnSp>
          <p:nvCxnSpPr>
            <p:cNvPr id="7086" name="Google Shape;7086;p54"/>
            <p:cNvCxnSpPr>
              <a:stCxn id="7064" idx="1"/>
            </p:cNvCxnSpPr>
            <p:nvPr/>
          </p:nvCxnSpPr>
          <p:spPr>
            <a:xfrm rot="10800000">
              <a:off x="722459" y="2168926"/>
              <a:ext cx="510600" cy="0"/>
            </a:xfrm>
            <a:prstGeom prst="straightConnector1">
              <a:avLst/>
            </a:prstGeom>
            <a:noFill/>
            <a:ln cap="flat" cmpd="sng" w="19050">
              <a:solidFill>
                <a:schemeClr val="lt1"/>
              </a:solidFill>
              <a:prstDash val="solid"/>
              <a:round/>
              <a:headEnd len="med" w="med" type="none"/>
              <a:tailEnd len="med" w="med" type="oval"/>
            </a:ln>
          </p:spPr>
        </p:cxnSp>
        <p:cxnSp>
          <p:nvCxnSpPr>
            <p:cNvPr id="7087" name="Google Shape;7087;p54"/>
            <p:cNvCxnSpPr>
              <a:stCxn id="7067" idx="1"/>
            </p:cNvCxnSpPr>
            <p:nvPr/>
          </p:nvCxnSpPr>
          <p:spPr>
            <a:xfrm rot="10800000">
              <a:off x="722522" y="2563348"/>
              <a:ext cx="171900" cy="0"/>
            </a:xfrm>
            <a:prstGeom prst="straightConnector1">
              <a:avLst/>
            </a:prstGeom>
            <a:noFill/>
            <a:ln cap="flat" cmpd="sng" w="19050">
              <a:solidFill>
                <a:schemeClr val="dk2"/>
              </a:solidFill>
              <a:prstDash val="solid"/>
              <a:round/>
              <a:headEnd len="med" w="med" type="none"/>
              <a:tailEnd len="med" w="med" type="oval"/>
            </a:ln>
          </p:spPr>
        </p:cxnSp>
        <p:cxnSp>
          <p:nvCxnSpPr>
            <p:cNvPr id="7088" name="Google Shape;7088;p54"/>
            <p:cNvCxnSpPr>
              <a:stCxn id="7066" idx="1"/>
            </p:cNvCxnSpPr>
            <p:nvPr/>
          </p:nvCxnSpPr>
          <p:spPr>
            <a:xfrm rot="10800000">
              <a:off x="722522" y="2957771"/>
              <a:ext cx="171900" cy="0"/>
            </a:xfrm>
            <a:prstGeom prst="straightConnector1">
              <a:avLst/>
            </a:prstGeom>
            <a:noFill/>
            <a:ln cap="flat" cmpd="sng" w="19050">
              <a:solidFill>
                <a:schemeClr val="dk2"/>
              </a:solidFill>
              <a:prstDash val="solid"/>
              <a:round/>
              <a:headEnd len="med" w="med" type="none"/>
              <a:tailEnd len="med" w="med" type="oval"/>
            </a:ln>
          </p:spPr>
        </p:cxnSp>
        <p:cxnSp>
          <p:nvCxnSpPr>
            <p:cNvPr id="7089" name="Google Shape;7089;p54"/>
            <p:cNvCxnSpPr>
              <a:stCxn id="7065" idx="1"/>
            </p:cNvCxnSpPr>
            <p:nvPr/>
          </p:nvCxnSpPr>
          <p:spPr>
            <a:xfrm rot="10800000">
              <a:off x="722482" y="3352193"/>
              <a:ext cx="454200" cy="0"/>
            </a:xfrm>
            <a:prstGeom prst="straightConnector1">
              <a:avLst/>
            </a:prstGeom>
            <a:noFill/>
            <a:ln cap="flat" cmpd="sng" w="19050">
              <a:solidFill>
                <a:schemeClr val="lt2"/>
              </a:solidFill>
              <a:prstDash val="solid"/>
              <a:round/>
              <a:headEnd len="med" w="med" type="none"/>
              <a:tailEnd len="med" w="med" type="oval"/>
            </a:ln>
          </p:spPr>
        </p:cxnSp>
        <p:cxnSp>
          <p:nvCxnSpPr>
            <p:cNvPr id="7090" name="Google Shape;7090;p54"/>
            <p:cNvCxnSpPr>
              <a:stCxn id="7075" idx="1"/>
            </p:cNvCxnSpPr>
            <p:nvPr/>
          </p:nvCxnSpPr>
          <p:spPr>
            <a:xfrm>
              <a:off x="2771066" y="3352193"/>
              <a:ext cx="458700" cy="0"/>
            </a:xfrm>
            <a:prstGeom prst="straightConnector1">
              <a:avLst/>
            </a:prstGeom>
            <a:noFill/>
            <a:ln cap="flat" cmpd="sng" w="19050">
              <a:solidFill>
                <a:schemeClr val="lt1"/>
              </a:solidFill>
              <a:prstDash val="solid"/>
              <a:round/>
              <a:headEnd len="med" w="med" type="none"/>
              <a:tailEnd len="med" w="med" type="oval"/>
            </a:ln>
          </p:spPr>
        </p:cxnSp>
        <p:cxnSp>
          <p:nvCxnSpPr>
            <p:cNvPr id="7091" name="Google Shape;7091;p54"/>
            <p:cNvCxnSpPr>
              <a:stCxn id="7076" idx="1"/>
            </p:cNvCxnSpPr>
            <p:nvPr/>
          </p:nvCxnSpPr>
          <p:spPr>
            <a:xfrm>
              <a:off x="3053327" y="2957771"/>
              <a:ext cx="176400" cy="0"/>
            </a:xfrm>
            <a:prstGeom prst="straightConnector1">
              <a:avLst/>
            </a:prstGeom>
            <a:noFill/>
            <a:ln cap="flat" cmpd="sng" w="19050">
              <a:solidFill>
                <a:schemeClr val="dk2"/>
              </a:solidFill>
              <a:prstDash val="solid"/>
              <a:round/>
              <a:headEnd len="med" w="med" type="none"/>
              <a:tailEnd len="med" w="med" type="oval"/>
            </a:ln>
          </p:spPr>
        </p:cxnSp>
        <p:cxnSp>
          <p:nvCxnSpPr>
            <p:cNvPr id="7092" name="Google Shape;7092;p54"/>
            <p:cNvCxnSpPr>
              <a:stCxn id="7077" idx="1"/>
            </p:cNvCxnSpPr>
            <p:nvPr/>
          </p:nvCxnSpPr>
          <p:spPr>
            <a:xfrm>
              <a:off x="3053327" y="2563348"/>
              <a:ext cx="176400" cy="0"/>
            </a:xfrm>
            <a:prstGeom prst="straightConnector1">
              <a:avLst/>
            </a:prstGeom>
            <a:noFill/>
            <a:ln cap="flat" cmpd="sng" w="19050">
              <a:solidFill>
                <a:schemeClr val="dk2"/>
              </a:solidFill>
              <a:prstDash val="solid"/>
              <a:round/>
              <a:headEnd len="med" w="med" type="none"/>
              <a:tailEnd len="med" w="med" type="oval"/>
            </a:ln>
          </p:spPr>
        </p:cxnSp>
        <p:cxnSp>
          <p:nvCxnSpPr>
            <p:cNvPr id="7093" name="Google Shape;7093;p54"/>
            <p:cNvCxnSpPr>
              <a:stCxn id="7074" idx="1"/>
            </p:cNvCxnSpPr>
            <p:nvPr/>
          </p:nvCxnSpPr>
          <p:spPr>
            <a:xfrm>
              <a:off x="2714689" y="2168926"/>
              <a:ext cx="515400" cy="0"/>
            </a:xfrm>
            <a:prstGeom prst="straightConnector1">
              <a:avLst/>
            </a:prstGeom>
            <a:noFill/>
            <a:ln cap="flat" cmpd="sng" w="19050">
              <a:solidFill>
                <a:schemeClr val="lt2"/>
              </a:solidFill>
              <a:prstDash val="solid"/>
              <a:round/>
              <a:headEnd len="med" w="med" type="none"/>
              <a:tailEnd len="med" w="med" type="oval"/>
            </a:ln>
          </p:spPr>
        </p:cxnSp>
      </p:grpSp>
      <p:grpSp>
        <p:nvGrpSpPr>
          <p:cNvPr id="7094" name="Google Shape;7094;p54"/>
          <p:cNvGrpSpPr/>
          <p:nvPr/>
        </p:nvGrpSpPr>
        <p:grpSpPr>
          <a:xfrm>
            <a:off x="6833413" y="3291630"/>
            <a:ext cx="1592347" cy="1317003"/>
            <a:chOff x="6833413" y="3291630"/>
            <a:chExt cx="1592347" cy="1317003"/>
          </a:xfrm>
        </p:grpSpPr>
        <p:cxnSp>
          <p:nvCxnSpPr>
            <p:cNvPr id="7095" name="Google Shape;7095;p54"/>
            <p:cNvCxnSpPr>
              <a:stCxn id="7096" idx="4"/>
              <a:endCxn id="7097" idx="4"/>
            </p:cNvCxnSpPr>
            <p:nvPr/>
          </p:nvCxnSpPr>
          <p:spPr>
            <a:xfrm>
              <a:off x="7931660" y="3495899"/>
              <a:ext cx="374400" cy="207900"/>
            </a:xfrm>
            <a:prstGeom prst="bentConnector2">
              <a:avLst/>
            </a:prstGeom>
            <a:noFill/>
            <a:ln cap="flat" cmpd="sng" w="19050">
              <a:solidFill>
                <a:schemeClr val="lt1"/>
              </a:solidFill>
              <a:prstDash val="solid"/>
              <a:round/>
              <a:headEnd len="med" w="med" type="none"/>
              <a:tailEnd len="med" w="med" type="none"/>
            </a:ln>
          </p:spPr>
        </p:cxnSp>
        <p:cxnSp>
          <p:nvCxnSpPr>
            <p:cNvPr id="7098" name="Google Shape;7098;p54"/>
            <p:cNvCxnSpPr>
              <a:stCxn id="7097" idx="2"/>
              <a:endCxn id="7099" idx="5"/>
            </p:cNvCxnSpPr>
            <p:nvPr/>
          </p:nvCxnSpPr>
          <p:spPr>
            <a:xfrm rot="5400000">
              <a:off x="7803740" y="3490277"/>
              <a:ext cx="157200" cy="847500"/>
            </a:xfrm>
            <a:prstGeom prst="bentConnector2">
              <a:avLst/>
            </a:prstGeom>
            <a:noFill/>
            <a:ln cap="flat" cmpd="sng" w="19050">
              <a:solidFill>
                <a:schemeClr val="lt1"/>
              </a:solidFill>
              <a:prstDash val="solid"/>
              <a:round/>
              <a:headEnd len="med" w="med" type="none"/>
              <a:tailEnd len="med" w="med" type="none"/>
            </a:ln>
          </p:spPr>
        </p:cxnSp>
        <p:cxnSp>
          <p:nvCxnSpPr>
            <p:cNvPr id="7100" name="Google Shape;7100;p54"/>
            <p:cNvCxnSpPr>
              <a:stCxn id="7099" idx="1"/>
              <a:endCxn id="7101" idx="4"/>
            </p:cNvCxnSpPr>
            <p:nvPr/>
          </p:nvCxnSpPr>
          <p:spPr>
            <a:xfrm flipH="1">
              <a:off x="6952496" y="3992740"/>
              <a:ext cx="374400" cy="148500"/>
            </a:xfrm>
            <a:prstGeom prst="bentConnector2">
              <a:avLst/>
            </a:prstGeom>
            <a:noFill/>
            <a:ln cap="flat" cmpd="sng" w="19050">
              <a:solidFill>
                <a:schemeClr val="lt1"/>
              </a:solidFill>
              <a:prstDash val="solid"/>
              <a:round/>
              <a:headEnd len="med" w="med" type="none"/>
              <a:tailEnd len="med" w="med" type="none"/>
            </a:ln>
          </p:spPr>
        </p:cxnSp>
        <p:cxnSp>
          <p:nvCxnSpPr>
            <p:cNvPr id="7102" name="Google Shape;7102;p54"/>
            <p:cNvCxnSpPr>
              <a:stCxn id="7101" idx="2"/>
              <a:endCxn id="7103" idx="2"/>
            </p:cNvCxnSpPr>
            <p:nvPr/>
          </p:nvCxnSpPr>
          <p:spPr>
            <a:xfrm flipH="1" rot="-5400000">
              <a:off x="7267766" y="3957529"/>
              <a:ext cx="216900" cy="847500"/>
            </a:xfrm>
            <a:prstGeom prst="bentConnector2">
              <a:avLst/>
            </a:prstGeom>
            <a:noFill/>
            <a:ln cap="flat" cmpd="sng" w="19050">
              <a:solidFill>
                <a:schemeClr val="lt1"/>
              </a:solidFill>
              <a:prstDash val="solid"/>
              <a:round/>
              <a:headEnd len="med" w="med" type="none"/>
              <a:tailEnd len="med" w="med" type="none"/>
            </a:ln>
          </p:spPr>
        </p:cxnSp>
        <p:cxnSp>
          <p:nvCxnSpPr>
            <p:cNvPr id="7104" name="Google Shape;7104;p54"/>
            <p:cNvCxnSpPr>
              <a:stCxn id="7096" idx="2"/>
            </p:cNvCxnSpPr>
            <p:nvPr/>
          </p:nvCxnSpPr>
          <p:spPr>
            <a:xfrm flipH="1">
              <a:off x="6840041" y="3495899"/>
              <a:ext cx="960000" cy="600"/>
            </a:xfrm>
            <a:prstGeom prst="bentConnector3">
              <a:avLst>
                <a:gd fmla="val 50000" name="adj1"/>
              </a:avLst>
            </a:prstGeom>
            <a:noFill/>
            <a:ln cap="flat" cmpd="sng" w="19050">
              <a:solidFill>
                <a:schemeClr val="lt1"/>
              </a:solidFill>
              <a:prstDash val="solid"/>
              <a:round/>
              <a:headEnd len="med" w="med" type="none"/>
              <a:tailEnd len="med" w="med" type="none"/>
            </a:ln>
          </p:spPr>
        </p:cxnSp>
        <p:cxnSp>
          <p:nvCxnSpPr>
            <p:cNvPr id="7105" name="Google Shape;7105;p54"/>
            <p:cNvCxnSpPr>
              <a:stCxn id="7103" idx="4"/>
            </p:cNvCxnSpPr>
            <p:nvPr/>
          </p:nvCxnSpPr>
          <p:spPr>
            <a:xfrm>
              <a:off x="7931660" y="4489580"/>
              <a:ext cx="494100" cy="600"/>
            </a:xfrm>
            <a:prstGeom prst="bentConnector3">
              <a:avLst>
                <a:gd fmla="val 50000" name="adj1"/>
              </a:avLst>
            </a:prstGeom>
            <a:noFill/>
            <a:ln cap="flat" cmpd="sng" w="19050">
              <a:solidFill>
                <a:schemeClr val="lt1"/>
              </a:solidFill>
              <a:prstDash val="solid"/>
              <a:round/>
              <a:headEnd len="med" w="med" type="none"/>
              <a:tailEnd len="med" w="med" type="none"/>
            </a:ln>
          </p:spPr>
        </p:cxnSp>
        <p:grpSp>
          <p:nvGrpSpPr>
            <p:cNvPr id="7106" name="Google Shape;7106;p54"/>
            <p:cNvGrpSpPr/>
            <p:nvPr/>
          </p:nvGrpSpPr>
          <p:grpSpPr>
            <a:xfrm>
              <a:off x="7800041" y="3291630"/>
              <a:ext cx="131619" cy="323322"/>
              <a:chOff x="7779692" y="3248738"/>
              <a:chExt cx="135900" cy="333838"/>
            </a:xfrm>
          </p:grpSpPr>
          <p:sp>
            <p:nvSpPr>
              <p:cNvPr id="7096" name="Google Shape;7096;p54"/>
              <p:cNvSpPr/>
              <p:nvPr/>
            </p:nvSpPr>
            <p:spPr>
              <a:xfrm rot="5400000">
                <a:off x="7769192" y="3436176"/>
                <a:ext cx="156900" cy="135900"/>
              </a:xfrm>
              <a:prstGeom prst="hexagon">
                <a:avLst>
                  <a:gd fmla="val 25000"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07" name="Google Shape;7107;p54"/>
              <p:cNvSpPr/>
              <p:nvPr/>
            </p:nvSpPr>
            <p:spPr>
              <a:xfrm>
                <a:off x="7802200" y="3248738"/>
                <a:ext cx="90900" cy="9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108" name="Google Shape;7108;p54"/>
            <p:cNvGrpSpPr/>
            <p:nvPr/>
          </p:nvGrpSpPr>
          <p:grpSpPr>
            <a:xfrm>
              <a:off x="8110878" y="3703808"/>
              <a:ext cx="314266" cy="131619"/>
              <a:chOff x="8100638" y="3674321"/>
              <a:chExt cx="324487" cy="135900"/>
            </a:xfrm>
          </p:grpSpPr>
          <p:sp>
            <p:nvSpPr>
              <p:cNvPr id="7097" name="Google Shape;7097;p54"/>
              <p:cNvSpPr/>
              <p:nvPr/>
            </p:nvSpPr>
            <p:spPr>
              <a:xfrm>
                <a:off x="8268225" y="3674321"/>
                <a:ext cx="156900" cy="135900"/>
              </a:xfrm>
              <a:prstGeom prst="hexagon">
                <a:avLst>
                  <a:gd fmla="val 25000" name="adj"/>
                  <a:gd fmla="val 115470" name="vf"/>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09" name="Google Shape;7109;p54"/>
              <p:cNvSpPr/>
              <p:nvPr/>
            </p:nvSpPr>
            <p:spPr>
              <a:xfrm>
                <a:off x="8100638" y="3696808"/>
                <a:ext cx="90900" cy="90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10" name="Google Shape;7110;p54"/>
              <p:cNvCxnSpPr>
                <a:stCxn id="7109" idx="6"/>
                <a:endCxn id="7097" idx="3"/>
              </p:cNvCxnSpPr>
              <p:nvPr/>
            </p:nvCxnSpPr>
            <p:spPr>
              <a:xfrm>
                <a:off x="8191538" y="3742258"/>
                <a:ext cx="76800" cy="0"/>
              </a:xfrm>
              <a:prstGeom prst="straightConnector1">
                <a:avLst/>
              </a:prstGeom>
              <a:noFill/>
              <a:ln cap="flat" cmpd="sng" w="19050">
                <a:solidFill>
                  <a:schemeClr val="dk2"/>
                </a:solidFill>
                <a:prstDash val="solid"/>
                <a:round/>
                <a:headEnd len="med" w="med" type="none"/>
                <a:tailEnd len="med" w="med" type="none"/>
              </a:ln>
            </p:spPr>
          </p:cxnSp>
        </p:grpSp>
        <p:cxnSp>
          <p:nvCxnSpPr>
            <p:cNvPr id="7111" name="Google Shape;7111;p54"/>
            <p:cNvCxnSpPr>
              <a:stCxn id="7107" idx="4"/>
              <a:endCxn id="7096" idx="3"/>
            </p:cNvCxnSpPr>
            <p:nvPr/>
          </p:nvCxnSpPr>
          <p:spPr>
            <a:xfrm>
              <a:off x="7865859" y="3379667"/>
              <a:ext cx="0" cy="83400"/>
            </a:xfrm>
            <a:prstGeom prst="straightConnector1">
              <a:avLst/>
            </a:prstGeom>
            <a:noFill/>
            <a:ln cap="flat" cmpd="sng" w="19050">
              <a:solidFill>
                <a:schemeClr val="lt1"/>
              </a:solidFill>
              <a:prstDash val="solid"/>
              <a:round/>
              <a:headEnd len="med" w="med" type="none"/>
              <a:tailEnd len="med" w="med" type="none"/>
            </a:ln>
          </p:spPr>
        </p:cxnSp>
        <p:grpSp>
          <p:nvGrpSpPr>
            <p:cNvPr id="7112" name="Google Shape;7112;p54"/>
            <p:cNvGrpSpPr/>
            <p:nvPr/>
          </p:nvGrpSpPr>
          <p:grpSpPr>
            <a:xfrm>
              <a:off x="6833413" y="4141209"/>
              <a:ext cx="311850" cy="131619"/>
              <a:chOff x="6781625" y="4125949"/>
              <a:chExt cx="321993" cy="135900"/>
            </a:xfrm>
          </p:grpSpPr>
          <p:sp>
            <p:nvSpPr>
              <p:cNvPr id="7101" name="Google Shape;7101;p54"/>
              <p:cNvSpPr/>
              <p:nvPr/>
            </p:nvSpPr>
            <p:spPr>
              <a:xfrm flipH="1">
                <a:off x="6781625" y="4125949"/>
                <a:ext cx="156900" cy="135900"/>
              </a:xfrm>
              <a:prstGeom prst="hexagon">
                <a:avLst>
                  <a:gd fmla="val 25000" name="adj"/>
                  <a:gd fmla="val 115470" name="vf"/>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13" name="Google Shape;7113;p54"/>
              <p:cNvSpPr/>
              <p:nvPr/>
            </p:nvSpPr>
            <p:spPr>
              <a:xfrm>
                <a:off x="7012718" y="4148449"/>
                <a:ext cx="90900" cy="90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14" name="Google Shape;7114;p54"/>
              <p:cNvCxnSpPr>
                <a:stCxn id="7113" idx="2"/>
                <a:endCxn id="7101" idx="3"/>
              </p:cNvCxnSpPr>
              <p:nvPr/>
            </p:nvCxnSpPr>
            <p:spPr>
              <a:xfrm rot="10800000">
                <a:off x="6938618" y="4193899"/>
                <a:ext cx="74100" cy="0"/>
              </a:xfrm>
              <a:prstGeom prst="straightConnector1">
                <a:avLst/>
              </a:prstGeom>
              <a:noFill/>
              <a:ln cap="flat" cmpd="sng" w="19050">
                <a:solidFill>
                  <a:schemeClr val="accent1"/>
                </a:solidFill>
                <a:prstDash val="solid"/>
                <a:round/>
                <a:headEnd len="med" w="med" type="none"/>
                <a:tailEnd len="med" w="med" type="none"/>
              </a:ln>
            </p:spPr>
          </p:cxnSp>
        </p:grpSp>
        <p:grpSp>
          <p:nvGrpSpPr>
            <p:cNvPr id="7115" name="Google Shape;7115;p54"/>
            <p:cNvGrpSpPr/>
            <p:nvPr/>
          </p:nvGrpSpPr>
          <p:grpSpPr>
            <a:xfrm>
              <a:off x="7326896" y="3795891"/>
              <a:ext cx="131619" cy="315901"/>
              <a:chOff x="7291158" y="3769400"/>
              <a:chExt cx="135900" cy="326176"/>
            </a:xfrm>
          </p:grpSpPr>
          <p:sp>
            <p:nvSpPr>
              <p:cNvPr id="7099" name="Google Shape;7099;p54"/>
              <p:cNvSpPr/>
              <p:nvPr/>
            </p:nvSpPr>
            <p:spPr>
              <a:xfrm flipH="1" rot="5400000">
                <a:off x="7280658" y="3949176"/>
                <a:ext cx="156900" cy="135900"/>
              </a:xfrm>
              <a:prstGeom prst="hexagon">
                <a:avLst>
                  <a:gd fmla="val 25000" name="adj"/>
                  <a:gd fmla="val 115470" name="vf"/>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16" name="Google Shape;7116;p54"/>
              <p:cNvSpPr/>
              <p:nvPr/>
            </p:nvSpPr>
            <p:spPr>
              <a:xfrm>
                <a:off x="7313650" y="3769400"/>
                <a:ext cx="90900" cy="90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17" name="Google Shape;7117;p54"/>
              <p:cNvCxnSpPr>
                <a:stCxn id="7116" idx="4"/>
                <a:endCxn id="7099" idx="0"/>
              </p:cNvCxnSpPr>
              <p:nvPr/>
            </p:nvCxnSpPr>
            <p:spPr>
              <a:xfrm>
                <a:off x="7359100" y="3860300"/>
                <a:ext cx="0" cy="78300"/>
              </a:xfrm>
              <a:prstGeom prst="straightConnector1">
                <a:avLst/>
              </a:prstGeom>
              <a:noFill/>
              <a:ln cap="flat" cmpd="sng" w="19050">
                <a:solidFill>
                  <a:schemeClr val="lt2"/>
                </a:solidFill>
                <a:prstDash val="solid"/>
                <a:round/>
                <a:headEnd len="med" w="med" type="none"/>
                <a:tailEnd len="med" w="med" type="none"/>
              </a:ln>
            </p:spPr>
          </p:cxnSp>
        </p:grpSp>
        <p:grpSp>
          <p:nvGrpSpPr>
            <p:cNvPr id="7118" name="Google Shape;7118;p54"/>
            <p:cNvGrpSpPr/>
            <p:nvPr/>
          </p:nvGrpSpPr>
          <p:grpSpPr>
            <a:xfrm>
              <a:off x="7800041" y="4285069"/>
              <a:ext cx="131619" cy="323564"/>
              <a:chOff x="7779692" y="4274488"/>
              <a:chExt cx="135900" cy="334088"/>
            </a:xfrm>
          </p:grpSpPr>
          <p:sp>
            <p:nvSpPr>
              <p:cNvPr id="7103" name="Google Shape;7103;p54"/>
              <p:cNvSpPr/>
              <p:nvPr/>
            </p:nvSpPr>
            <p:spPr>
              <a:xfrm rot="5400000">
                <a:off x="7769192" y="4462176"/>
                <a:ext cx="156900" cy="135900"/>
              </a:xfrm>
              <a:prstGeom prst="hexagon">
                <a:avLst>
                  <a:gd fmla="val 25000"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19" name="Google Shape;7119;p54"/>
              <p:cNvSpPr/>
              <p:nvPr/>
            </p:nvSpPr>
            <p:spPr>
              <a:xfrm>
                <a:off x="7802200" y="4274488"/>
                <a:ext cx="90900" cy="9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20" name="Google Shape;7120;p54"/>
              <p:cNvCxnSpPr>
                <a:stCxn id="7119" idx="4"/>
                <a:endCxn id="7103" idx="3"/>
              </p:cNvCxnSpPr>
              <p:nvPr/>
            </p:nvCxnSpPr>
            <p:spPr>
              <a:xfrm>
                <a:off x="7847650" y="4365388"/>
                <a:ext cx="0" cy="86400"/>
              </a:xfrm>
              <a:prstGeom prst="straightConnector1">
                <a:avLst/>
              </a:prstGeom>
              <a:noFill/>
              <a:ln cap="flat" cmpd="sng" w="19050">
                <a:solidFill>
                  <a:schemeClr val="lt1"/>
                </a:solidFill>
                <a:prstDash val="solid"/>
                <a:round/>
                <a:headEnd len="med" w="med" type="none"/>
                <a:tailEnd len="med" w="med" type="none"/>
              </a:ln>
            </p:spPr>
          </p:cxnSp>
        </p:grpSp>
      </p:grpSp>
      <p:grpSp>
        <p:nvGrpSpPr>
          <p:cNvPr id="7121" name="Google Shape;7121;p54"/>
          <p:cNvGrpSpPr/>
          <p:nvPr/>
        </p:nvGrpSpPr>
        <p:grpSpPr>
          <a:xfrm>
            <a:off x="713193" y="3716026"/>
            <a:ext cx="1944428" cy="892553"/>
            <a:chOff x="713193" y="3675176"/>
            <a:chExt cx="1944428" cy="892553"/>
          </a:xfrm>
        </p:grpSpPr>
        <p:grpSp>
          <p:nvGrpSpPr>
            <p:cNvPr id="7122" name="Google Shape;7122;p54"/>
            <p:cNvGrpSpPr/>
            <p:nvPr/>
          </p:nvGrpSpPr>
          <p:grpSpPr>
            <a:xfrm>
              <a:off x="713193" y="3903673"/>
              <a:ext cx="377379" cy="664057"/>
              <a:chOff x="713180" y="3914338"/>
              <a:chExt cx="394500" cy="694257"/>
            </a:xfrm>
          </p:grpSpPr>
          <p:sp>
            <p:nvSpPr>
              <p:cNvPr id="7123" name="Google Shape;7123;p54"/>
              <p:cNvSpPr/>
              <p:nvPr/>
            </p:nvSpPr>
            <p:spPr>
              <a:xfrm rot="5400000">
                <a:off x="682730" y="3944788"/>
                <a:ext cx="455400" cy="394500"/>
              </a:xfrm>
              <a:prstGeom prst="hexagon">
                <a:avLst>
                  <a:gd fmla="val 30376"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24" name="Google Shape;7124;p54"/>
              <p:cNvSpPr/>
              <p:nvPr/>
            </p:nvSpPr>
            <p:spPr>
              <a:xfrm flipH="1">
                <a:off x="854061" y="4492495"/>
                <a:ext cx="112800" cy="1161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25" name="Google Shape;7125;p54"/>
              <p:cNvCxnSpPr>
                <a:stCxn id="7123" idx="0"/>
                <a:endCxn id="7124" idx="0"/>
              </p:cNvCxnSpPr>
              <p:nvPr/>
            </p:nvCxnSpPr>
            <p:spPr>
              <a:xfrm>
                <a:off x="910430" y="4369738"/>
                <a:ext cx="0" cy="122700"/>
              </a:xfrm>
              <a:prstGeom prst="straightConnector1">
                <a:avLst/>
              </a:prstGeom>
              <a:noFill/>
              <a:ln cap="flat" cmpd="sng" w="19050">
                <a:solidFill>
                  <a:schemeClr val="lt1"/>
                </a:solidFill>
                <a:prstDash val="solid"/>
                <a:round/>
                <a:headEnd len="med" w="med" type="none"/>
                <a:tailEnd len="med" w="med" type="none"/>
              </a:ln>
            </p:spPr>
          </p:cxnSp>
        </p:grpSp>
        <p:grpSp>
          <p:nvGrpSpPr>
            <p:cNvPr id="7126" name="Google Shape;7126;p54"/>
            <p:cNvGrpSpPr/>
            <p:nvPr/>
          </p:nvGrpSpPr>
          <p:grpSpPr>
            <a:xfrm>
              <a:off x="1104955" y="3675176"/>
              <a:ext cx="377379" cy="664087"/>
              <a:chOff x="1122716" y="3675450"/>
              <a:chExt cx="394500" cy="694288"/>
            </a:xfrm>
          </p:grpSpPr>
          <p:sp>
            <p:nvSpPr>
              <p:cNvPr id="7127" name="Google Shape;7127;p54"/>
              <p:cNvSpPr/>
              <p:nvPr/>
            </p:nvSpPr>
            <p:spPr>
              <a:xfrm rot="5400000">
                <a:off x="1092266" y="3944788"/>
                <a:ext cx="455400" cy="394500"/>
              </a:xfrm>
              <a:prstGeom prst="hexagon">
                <a:avLst>
                  <a:gd fmla="val 30376" name="adj"/>
                  <a:gd fmla="val 115470" name="vf"/>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28" name="Google Shape;7128;p54"/>
              <p:cNvSpPr/>
              <p:nvPr/>
            </p:nvSpPr>
            <p:spPr>
              <a:xfrm>
                <a:off x="1263598" y="3675450"/>
                <a:ext cx="112800" cy="116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29" name="Google Shape;7129;p54"/>
              <p:cNvCxnSpPr>
                <a:stCxn id="7127" idx="3"/>
                <a:endCxn id="7128" idx="2"/>
              </p:cNvCxnSpPr>
              <p:nvPr/>
            </p:nvCxnSpPr>
            <p:spPr>
              <a:xfrm rot="10800000">
                <a:off x="1319966" y="3791638"/>
                <a:ext cx="0" cy="122700"/>
              </a:xfrm>
              <a:prstGeom prst="straightConnector1">
                <a:avLst/>
              </a:prstGeom>
              <a:noFill/>
              <a:ln cap="flat" cmpd="sng" w="19050">
                <a:solidFill>
                  <a:schemeClr val="dk2"/>
                </a:solidFill>
                <a:prstDash val="solid"/>
                <a:round/>
                <a:headEnd len="med" w="med" type="none"/>
                <a:tailEnd len="med" w="med" type="none"/>
              </a:ln>
            </p:spPr>
          </p:cxnSp>
        </p:grpSp>
        <p:grpSp>
          <p:nvGrpSpPr>
            <p:cNvPr id="7130" name="Google Shape;7130;p54"/>
            <p:cNvGrpSpPr/>
            <p:nvPr/>
          </p:nvGrpSpPr>
          <p:grpSpPr>
            <a:xfrm>
              <a:off x="1496718" y="3903673"/>
              <a:ext cx="377379" cy="664057"/>
              <a:chOff x="1532253" y="3914338"/>
              <a:chExt cx="394500" cy="694257"/>
            </a:xfrm>
          </p:grpSpPr>
          <p:sp>
            <p:nvSpPr>
              <p:cNvPr id="7131" name="Google Shape;7131;p54"/>
              <p:cNvSpPr/>
              <p:nvPr/>
            </p:nvSpPr>
            <p:spPr>
              <a:xfrm rot="5400000">
                <a:off x="1501803" y="3944788"/>
                <a:ext cx="455400" cy="394500"/>
              </a:xfrm>
              <a:prstGeom prst="hexagon">
                <a:avLst>
                  <a:gd fmla="val 30376" name="adj"/>
                  <a:gd fmla="val 115470" name="vf"/>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32" name="Google Shape;7132;p54"/>
              <p:cNvSpPr/>
              <p:nvPr/>
            </p:nvSpPr>
            <p:spPr>
              <a:xfrm flipH="1">
                <a:off x="1673134" y="4492495"/>
                <a:ext cx="112800" cy="1161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33" name="Google Shape;7133;p54"/>
              <p:cNvCxnSpPr>
                <a:stCxn id="7131" idx="0"/>
                <a:endCxn id="7132" idx="0"/>
              </p:cNvCxnSpPr>
              <p:nvPr/>
            </p:nvCxnSpPr>
            <p:spPr>
              <a:xfrm>
                <a:off x="1729503" y="4369738"/>
                <a:ext cx="0" cy="122700"/>
              </a:xfrm>
              <a:prstGeom prst="straightConnector1">
                <a:avLst/>
              </a:prstGeom>
              <a:noFill/>
              <a:ln cap="flat" cmpd="sng" w="19050">
                <a:solidFill>
                  <a:schemeClr val="lt2"/>
                </a:solidFill>
                <a:prstDash val="solid"/>
                <a:round/>
                <a:headEnd len="med" w="med" type="none"/>
                <a:tailEnd len="med" w="med" type="none"/>
              </a:ln>
            </p:spPr>
          </p:cxnSp>
        </p:grpSp>
        <p:grpSp>
          <p:nvGrpSpPr>
            <p:cNvPr id="7134" name="Google Shape;7134;p54"/>
            <p:cNvGrpSpPr/>
            <p:nvPr/>
          </p:nvGrpSpPr>
          <p:grpSpPr>
            <a:xfrm>
              <a:off x="1888480" y="3675176"/>
              <a:ext cx="377379" cy="664087"/>
              <a:chOff x="1941789" y="3675450"/>
              <a:chExt cx="394500" cy="694288"/>
            </a:xfrm>
          </p:grpSpPr>
          <p:sp>
            <p:nvSpPr>
              <p:cNvPr id="7135" name="Google Shape;7135;p54"/>
              <p:cNvSpPr/>
              <p:nvPr/>
            </p:nvSpPr>
            <p:spPr>
              <a:xfrm rot="5400000">
                <a:off x="1911339" y="3944788"/>
                <a:ext cx="455400" cy="394500"/>
              </a:xfrm>
              <a:prstGeom prst="hexagon">
                <a:avLst>
                  <a:gd fmla="val 30376" name="adj"/>
                  <a:gd fmla="val 115470" name="vf"/>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36" name="Google Shape;7136;p54"/>
              <p:cNvSpPr/>
              <p:nvPr/>
            </p:nvSpPr>
            <p:spPr>
              <a:xfrm>
                <a:off x="2082670" y="3675450"/>
                <a:ext cx="112800" cy="1161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37" name="Google Shape;7137;p54"/>
              <p:cNvCxnSpPr>
                <a:stCxn id="7135" idx="3"/>
                <a:endCxn id="7136" idx="2"/>
              </p:cNvCxnSpPr>
              <p:nvPr/>
            </p:nvCxnSpPr>
            <p:spPr>
              <a:xfrm rot="10800000">
                <a:off x="2139039" y="3791638"/>
                <a:ext cx="0" cy="122700"/>
              </a:xfrm>
              <a:prstGeom prst="straightConnector1">
                <a:avLst/>
              </a:prstGeom>
              <a:noFill/>
              <a:ln cap="flat" cmpd="sng" w="19050">
                <a:solidFill>
                  <a:schemeClr val="accent1"/>
                </a:solidFill>
                <a:prstDash val="solid"/>
                <a:round/>
                <a:headEnd len="med" w="med" type="none"/>
                <a:tailEnd len="med" w="med" type="none"/>
              </a:ln>
            </p:spPr>
          </p:cxnSp>
        </p:grpSp>
        <p:grpSp>
          <p:nvGrpSpPr>
            <p:cNvPr id="7138" name="Google Shape;7138;p54"/>
            <p:cNvGrpSpPr/>
            <p:nvPr/>
          </p:nvGrpSpPr>
          <p:grpSpPr>
            <a:xfrm>
              <a:off x="2280242" y="3903673"/>
              <a:ext cx="377379" cy="664057"/>
              <a:chOff x="2351325" y="3914338"/>
              <a:chExt cx="394500" cy="694257"/>
            </a:xfrm>
          </p:grpSpPr>
          <p:sp>
            <p:nvSpPr>
              <p:cNvPr id="7139" name="Google Shape;7139;p54"/>
              <p:cNvSpPr/>
              <p:nvPr/>
            </p:nvSpPr>
            <p:spPr>
              <a:xfrm rot="5400000">
                <a:off x="2320875" y="3944788"/>
                <a:ext cx="455400" cy="394500"/>
              </a:xfrm>
              <a:prstGeom prst="hexagon">
                <a:avLst>
                  <a:gd fmla="val 30376"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40" name="Google Shape;7140;p54"/>
              <p:cNvSpPr/>
              <p:nvPr/>
            </p:nvSpPr>
            <p:spPr>
              <a:xfrm flipH="1">
                <a:off x="2492206" y="4492495"/>
                <a:ext cx="112800" cy="1161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41" name="Google Shape;7141;p54"/>
              <p:cNvCxnSpPr>
                <a:stCxn id="7139" idx="0"/>
                <a:endCxn id="7140" idx="0"/>
              </p:cNvCxnSpPr>
              <p:nvPr/>
            </p:nvCxnSpPr>
            <p:spPr>
              <a:xfrm>
                <a:off x="2548575" y="4369738"/>
                <a:ext cx="0" cy="122700"/>
              </a:xfrm>
              <a:prstGeom prst="straightConnector1">
                <a:avLst/>
              </a:prstGeom>
              <a:noFill/>
              <a:ln cap="flat" cmpd="sng" w="19050">
                <a:solidFill>
                  <a:schemeClr val="lt1"/>
                </a:solidFill>
                <a:prstDash val="solid"/>
                <a:round/>
                <a:headEnd len="med" w="med" type="none"/>
                <a:tailEnd len="med" w="med" type="none"/>
              </a:ln>
            </p:spPr>
          </p:cxnSp>
        </p:grpSp>
      </p:grpSp>
      <p:grpSp>
        <p:nvGrpSpPr>
          <p:cNvPr id="7142" name="Google Shape;7142;p54"/>
          <p:cNvGrpSpPr/>
          <p:nvPr/>
        </p:nvGrpSpPr>
        <p:grpSpPr>
          <a:xfrm>
            <a:off x="2800877" y="3965048"/>
            <a:ext cx="2157850" cy="394500"/>
            <a:chOff x="2746254" y="3914348"/>
            <a:chExt cx="2157850" cy="394500"/>
          </a:xfrm>
        </p:grpSpPr>
        <p:sp>
          <p:nvSpPr>
            <p:cNvPr id="7143" name="Google Shape;7143;p54"/>
            <p:cNvSpPr/>
            <p:nvPr/>
          </p:nvSpPr>
          <p:spPr>
            <a:xfrm>
              <a:off x="4818604" y="4068699"/>
              <a:ext cx="85500" cy="8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144" name="Google Shape;7144;p54"/>
            <p:cNvGrpSpPr/>
            <p:nvPr/>
          </p:nvGrpSpPr>
          <p:grpSpPr>
            <a:xfrm>
              <a:off x="2746254" y="3914348"/>
              <a:ext cx="2115087" cy="394500"/>
              <a:chOff x="2746254" y="3914348"/>
              <a:chExt cx="2115087" cy="394500"/>
            </a:xfrm>
          </p:grpSpPr>
          <p:grpSp>
            <p:nvGrpSpPr>
              <p:cNvPr id="7145" name="Google Shape;7145;p54"/>
              <p:cNvGrpSpPr/>
              <p:nvPr/>
            </p:nvGrpSpPr>
            <p:grpSpPr>
              <a:xfrm>
                <a:off x="2850789" y="3914348"/>
                <a:ext cx="394500" cy="394500"/>
                <a:chOff x="2850789" y="3914348"/>
                <a:chExt cx="394500" cy="394500"/>
              </a:xfrm>
            </p:grpSpPr>
            <p:sp>
              <p:nvSpPr>
                <p:cNvPr id="7146" name="Google Shape;7146;p54"/>
                <p:cNvSpPr/>
                <p:nvPr/>
              </p:nvSpPr>
              <p:spPr>
                <a:xfrm>
                  <a:off x="2850789" y="3914348"/>
                  <a:ext cx="394500" cy="3945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47" name="Google Shape;7147;p54"/>
                <p:cNvSpPr/>
                <p:nvPr/>
              </p:nvSpPr>
              <p:spPr>
                <a:xfrm>
                  <a:off x="2850789" y="3914348"/>
                  <a:ext cx="394500" cy="394500"/>
                </a:xfrm>
                <a:prstGeom prst="ellipse">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148" name="Google Shape;7148;p54"/>
              <p:cNvGrpSpPr/>
              <p:nvPr/>
            </p:nvGrpSpPr>
            <p:grpSpPr>
              <a:xfrm>
                <a:off x="3368872" y="3914348"/>
                <a:ext cx="394500" cy="394500"/>
                <a:chOff x="3368872" y="3914348"/>
                <a:chExt cx="394500" cy="394500"/>
              </a:xfrm>
            </p:grpSpPr>
            <p:sp>
              <p:nvSpPr>
                <p:cNvPr id="7149" name="Google Shape;7149;p54"/>
                <p:cNvSpPr/>
                <p:nvPr/>
              </p:nvSpPr>
              <p:spPr>
                <a:xfrm>
                  <a:off x="3368872" y="3914348"/>
                  <a:ext cx="394500" cy="394500"/>
                </a:xfrm>
                <a:prstGeom prst="roundRect">
                  <a:avLst>
                    <a:gd fmla="val 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50" name="Google Shape;7150;p54"/>
                <p:cNvSpPr/>
                <p:nvPr/>
              </p:nvSpPr>
              <p:spPr>
                <a:xfrm>
                  <a:off x="3368872" y="3914348"/>
                  <a:ext cx="394500" cy="394500"/>
                </a:xfrm>
                <a:prstGeom prst="ellipse">
                  <a:avLst/>
                </a:prstGeom>
                <a:solidFill>
                  <a:schemeClr val="dk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151" name="Google Shape;7151;p54"/>
              <p:cNvGrpSpPr/>
              <p:nvPr/>
            </p:nvGrpSpPr>
            <p:grpSpPr>
              <a:xfrm>
                <a:off x="3886955" y="3914348"/>
                <a:ext cx="394500" cy="394500"/>
                <a:chOff x="3886955" y="3914348"/>
                <a:chExt cx="394500" cy="394500"/>
              </a:xfrm>
            </p:grpSpPr>
            <p:sp>
              <p:nvSpPr>
                <p:cNvPr id="7152" name="Google Shape;7152;p54"/>
                <p:cNvSpPr/>
                <p:nvPr/>
              </p:nvSpPr>
              <p:spPr>
                <a:xfrm>
                  <a:off x="3886955" y="3914348"/>
                  <a:ext cx="394500" cy="3945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53" name="Google Shape;7153;p54"/>
                <p:cNvSpPr/>
                <p:nvPr/>
              </p:nvSpPr>
              <p:spPr>
                <a:xfrm>
                  <a:off x="3886955" y="3914348"/>
                  <a:ext cx="394500" cy="394500"/>
                </a:xfrm>
                <a:prstGeom prst="ellipse">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154" name="Google Shape;7154;p54"/>
              <p:cNvGrpSpPr/>
              <p:nvPr/>
            </p:nvGrpSpPr>
            <p:grpSpPr>
              <a:xfrm>
                <a:off x="4405039" y="3914348"/>
                <a:ext cx="394500" cy="394500"/>
                <a:chOff x="4405039" y="3914348"/>
                <a:chExt cx="394500" cy="394500"/>
              </a:xfrm>
            </p:grpSpPr>
            <p:sp>
              <p:nvSpPr>
                <p:cNvPr id="7155" name="Google Shape;7155;p54"/>
                <p:cNvSpPr/>
                <p:nvPr/>
              </p:nvSpPr>
              <p:spPr>
                <a:xfrm>
                  <a:off x="4405039" y="3914348"/>
                  <a:ext cx="394500" cy="394500"/>
                </a:xfrm>
                <a:prstGeom prst="roundRect">
                  <a:avLst>
                    <a:gd fmla="val 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56" name="Google Shape;7156;p54"/>
                <p:cNvSpPr/>
                <p:nvPr/>
              </p:nvSpPr>
              <p:spPr>
                <a:xfrm>
                  <a:off x="4405039" y="3914348"/>
                  <a:ext cx="394500" cy="3945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157" name="Google Shape;7157;p54"/>
              <p:cNvSpPr/>
              <p:nvPr/>
            </p:nvSpPr>
            <p:spPr>
              <a:xfrm>
                <a:off x="3264329" y="4068699"/>
                <a:ext cx="85500" cy="85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58" name="Google Shape;7158;p54"/>
              <p:cNvSpPr/>
              <p:nvPr/>
            </p:nvSpPr>
            <p:spPr>
              <a:xfrm>
                <a:off x="3782404" y="4068699"/>
                <a:ext cx="85500" cy="85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59" name="Google Shape;7159;p54"/>
              <p:cNvSpPr/>
              <p:nvPr/>
            </p:nvSpPr>
            <p:spPr>
              <a:xfrm>
                <a:off x="4300491" y="4068699"/>
                <a:ext cx="85500" cy="85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60" name="Google Shape;7160;p54"/>
              <p:cNvSpPr/>
              <p:nvPr/>
            </p:nvSpPr>
            <p:spPr>
              <a:xfrm>
                <a:off x="2746254" y="4068699"/>
                <a:ext cx="85500" cy="85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61" name="Google Shape;7161;p54"/>
              <p:cNvCxnSpPr>
                <a:stCxn id="7160" idx="0"/>
                <a:endCxn id="7157" idx="0"/>
              </p:cNvCxnSpPr>
              <p:nvPr/>
            </p:nvCxnSpPr>
            <p:spPr>
              <a:xfrm flipH="1" rot="-5400000">
                <a:off x="3047754" y="3809949"/>
                <a:ext cx="600" cy="518100"/>
              </a:xfrm>
              <a:prstGeom prst="curvedConnector3">
                <a:avLst>
                  <a:gd fmla="val -39687500" name="adj1"/>
                </a:avLst>
              </a:prstGeom>
              <a:noFill/>
              <a:ln cap="flat" cmpd="sng" w="19050">
                <a:solidFill>
                  <a:schemeClr val="lt1"/>
                </a:solidFill>
                <a:prstDash val="solid"/>
                <a:round/>
                <a:headEnd len="med" w="med" type="none"/>
                <a:tailEnd len="med" w="med" type="none"/>
              </a:ln>
            </p:spPr>
          </p:cxnSp>
          <p:cxnSp>
            <p:nvCxnSpPr>
              <p:cNvPr id="7162" name="Google Shape;7162;p54"/>
              <p:cNvCxnSpPr>
                <a:stCxn id="7157" idx="4"/>
                <a:endCxn id="7158" idx="4"/>
              </p:cNvCxnSpPr>
              <p:nvPr/>
            </p:nvCxnSpPr>
            <p:spPr>
              <a:xfrm flipH="1" rot="-5400000">
                <a:off x="3565829" y="3895749"/>
                <a:ext cx="600" cy="518100"/>
              </a:xfrm>
              <a:prstGeom prst="curvedConnector3">
                <a:avLst>
                  <a:gd fmla="val 39687500" name="adj1"/>
                </a:avLst>
              </a:prstGeom>
              <a:noFill/>
              <a:ln cap="flat" cmpd="sng" w="19050">
                <a:solidFill>
                  <a:schemeClr val="dk2"/>
                </a:solidFill>
                <a:prstDash val="solid"/>
                <a:round/>
                <a:headEnd len="med" w="med" type="none"/>
                <a:tailEnd len="med" w="med" type="none"/>
              </a:ln>
            </p:spPr>
          </p:cxnSp>
          <p:cxnSp>
            <p:nvCxnSpPr>
              <p:cNvPr id="7163" name="Google Shape;7163;p54"/>
              <p:cNvCxnSpPr>
                <a:stCxn id="7158" idx="0"/>
                <a:endCxn id="7159" idx="0"/>
              </p:cNvCxnSpPr>
              <p:nvPr/>
            </p:nvCxnSpPr>
            <p:spPr>
              <a:xfrm flipH="1" rot="-5400000">
                <a:off x="4083904" y="3809949"/>
                <a:ext cx="600" cy="518100"/>
              </a:xfrm>
              <a:prstGeom prst="curvedConnector3">
                <a:avLst>
                  <a:gd fmla="val -39687500" name="adj1"/>
                </a:avLst>
              </a:prstGeom>
              <a:noFill/>
              <a:ln cap="flat" cmpd="sng" w="19050">
                <a:solidFill>
                  <a:schemeClr val="lt2"/>
                </a:solidFill>
                <a:prstDash val="solid"/>
                <a:round/>
                <a:headEnd len="med" w="med" type="none"/>
                <a:tailEnd len="med" w="med" type="none"/>
              </a:ln>
            </p:spPr>
          </p:cxnSp>
          <p:cxnSp>
            <p:nvCxnSpPr>
              <p:cNvPr id="7164" name="Google Shape;7164;p54"/>
              <p:cNvCxnSpPr>
                <a:stCxn id="7159" idx="4"/>
                <a:endCxn id="7143" idx="4"/>
              </p:cNvCxnSpPr>
              <p:nvPr/>
            </p:nvCxnSpPr>
            <p:spPr>
              <a:xfrm flipH="1" rot="-5400000">
                <a:off x="4601991" y="3895749"/>
                <a:ext cx="600" cy="518100"/>
              </a:xfrm>
              <a:prstGeom prst="curvedConnector3">
                <a:avLst>
                  <a:gd fmla="val 39687500" name="adj1"/>
                </a:avLst>
              </a:prstGeom>
              <a:noFill/>
              <a:ln cap="flat" cmpd="sng" w="19050">
                <a:solidFill>
                  <a:schemeClr val="accent1"/>
                </a:solidFill>
                <a:prstDash val="solid"/>
                <a:round/>
                <a:headEnd len="med" w="med" type="none"/>
                <a:tailEnd len="med" w="med" type="none"/>
              </a:ln>
            </p:spPr>
          </p:cxnSp>
        </p:grpSp>
      </p:grpSp>
      <p:grpSp>
        <p:nvGrpSpPr>
          <p:cNvPr id="7165" name="Google Shape;7165;p54"/>
          <p:cNvGrpSpPr/>
          <p:nvPr/>
        </p:nvGrpSpPr>
        <p:grpSpPr>
          <a:xfrm>
            <a:off x="5103624" y="3935226"/>
            <a:ext cx="1533103" cy="673350"/>
            <a:chOff x="5103624" y="3935226"/>
            <a:chExt cx="1533103" cy="673350"/>
          </a:xfrm>
        </p:grpSpPr>
        <p:grpSp>
          <p:nvGrpSpPr>
            <p:cNvPr id="7166" name="Google Shape;7166;p54"/>
            <p:cNvGrpSpPr/>
            <p:nvPr/>
          </p:nvGrpSpPr>
          <p:grpSpPr>
            <a:xfrm>
              <a:off x="6125827" y="3935226"/>
              <a:ext cx="510900" cy="673350"/>
              <a:chOff x="6119344" y="3856251"/>
              <a:chExt cx="510900" cy="673350"/>
            </a:xfrm>
          </p:grpSpPr>
          <p:sp>
            <p:nvSpPr>
              <p:cNvPr id="7167" name="Google Shape;7167;p54"/>
              <p:cNvSpPr/>
              <p:nvPr/>
            </p:nvSpPr>
            <p:spPr>
              <a:xfrm>
                <a:off x="6119344" y="3856251"/>
                <a:ext cx="510900" cy="510900"/>
              </a:xfrm>
              <a:prstGeom prst="arc">
                <a:avLst>
                  <a:gd fmla="val 10788183" name="adj1"/>
                  <a:gd fmla="val 534887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68" name="Google Shape;7168;p54"/>
              <p:cNvCxnSpPr>
                <a:stCxn id="7167" idx="1"/>
              </p:cNvCxnSpPr>
              <p:nvPr/>
            </p:nvCxnSpPr>
            <p:spPr>
              <a:xfrm>
                <a:off x="6374794" y="4111701"/>
                <a:ext cx="0" cy="417900"/>
              </a:xfrm>
              <a:prstGeom prst="straightConnector1">
                <a:avLst/>
              </a:prstGeom>
              <a:noFill/>
              <a:ln cap="flat" cmpd="sng" w="19050">
                <a:solidFill>
                  <a:schemeClr val="accent1"/>
                </a:solidFill>
                <a:prstDash val="solid"/>
                <a:round/>
                <a:headEnd len="med" w="med" type="none"/>
                <a:tailEnd len="med" w="med" type="oval"/>
              </a:ln>
            </p:spPr>
          </p:cxnSp>
          <p:sp>
            <p:nvSpPr>
              <p:cNvPr id="7169" name="Google Shape;7169;p54"/>
              <p:cNvSpPr/>
              <p:nvPr/>
            </p:nvSpPr>
            <p:spPr>
              <a:xfrm>
                <a:off x="6177532" y="3914348"/>
                <a:ext cx="394500" cy="394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170" name="Google Shape;7170;p54"/>
            <p:cNvGrpSpPr/>
            <p:nvPr/>
          </p:nvGrpSpPr>
          <p:grpSpPr>
            <a:xfrm>
              <a:off x="5614720" y="3935226"/>
              <a:ext cx="510900" cy="673350"/>
              <a:chOff x="5606594" y="3856251"/>
              <a:chExt cx="510900" cy="673350"/>
            </a:xfrm>
          </p:grpSpPr>
          <p:sp>
            <p:nvSpPr>
              <p:cNvPr id="7171" name="Google Shape;7171;p54"/>
              <p:cNvSpPr/>
              <p:nvPr/>
            </p:nvSpPr>
            <p:spPr>
              <a:xfrm>
                <a:off x="5606594" y="3856251"/>
                <a:ext cx="510900" cy="510900"/>
              </a:xfrm>
              <a:prstGeom prst="arc">
                <a:avLst>
                  <a:gd fmla="val 10788183" name="adj1"/>
                  <a:gd fmla="val 5348878"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72" name="Google Shape;7172;p54"/>
              <p:cNvCxnSpPr>
                <a:stCxn id="7171" idx="1"/>
              </p:cNvCxnSpPr>
              <p:nvPr/>
            </p:nvCxnSpPr>
            <p:spPr>
              <a:xfrm>
                <a:off x="5862044" y="4111701"/>
                <a:ext cx="0" cy="417900"/>
              </a:xfrm>
              <a:prstGeom prst="straightConnector1">
                <a:avLst/>
              </a:prstGeom>
              <a:noFill/>
              <a:ln cap="flat" cmpd="sng" w="19050">
                <a:solidFill>
                  <a:schemeClr val="lt2"/>
                </a:solidFill>
                <a:prstDash val="solid"/>
                <a:round/>
                <a:headEnd len="med" w="med" type="none"/>
                <a:tailEnd len="med" w="med" type="oval"/>
              </a:ln>
            </p:spPr>
          </p:cxnSp>
          <p:sp>
            <p:nvSpPr>
              <p:cNvPr id="7173" name="Google Shape;7173;p54"/>
              <p:cNvSpPr/>
              <p:nvPr/>
            </p:nvSpPr>
            <p:spPr>
              <a:xfrm>
                <a:off x="5664782" y="3914348"/>
                <a:ext cx="394500" cy="394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174" name="Google Shape;7174;p54"/>
            <p:cNvGrpSpPr/>
            <p:nvPr/>
          </p:nvGrpSpPr>
          <p:grpSpPr>
            <a:xfrm>
              <a:off x="5103624" y="3935226"/>
              <a:ext cx="510900" cy="673350"/>
              <a:chOff x="5093856" y="3856251"/>
              <a:chExt cx="510900" cy="673350"/>
            </a:xfrm>
          </p:grpSpPr>
          <p:sp>
            <p:nvSpPr>
              <p:cNvPr id="7175" name="Google Shape;7175;p54"/>
              <p:cNvSpPr/>
              <p:nvPr/>
            </p:nvSpPr>
            <p:spPr>
              <a:xfrm>
                <a:off x="5093856" y="3856251"/>
                <a:ext cx="510900" cy="510900"/>
              </a:xfrm>
              <a:prstGeom prst="arc">
                <a:avLst>
                  <a:gd fmla="val 10788183" name="adj1"/>
                  <a:gd fmla="val 5348878"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176" name="Google Shape;7176;p54"/>
              <p:cNvCxnSpPr>
                <a:stCxn id="7175" idx="1"/>
              </p:cNvCxnSpPr>
              <p:nvPr/>
            </p:nvCxnSpPr>
            <p:spPr>
              <a:xfrm>
                <a:off x="5349306" y="4111701"/>
                <a:ext cx="0" cy="417900"/>
              </a:xfrm>
              <a:prstGeom prst="straightConnector1">
                <a:avLst/>
              </a:prstGeom>
              <a:noFill/>
              <a:ln cap="flat" cmpd="sng" w="19050">
                <a:solidFill>
                  <a:schemeClr val="dk2"/>
                </a:solidFill>
                <a:prstDash val="solid"/>
                <a:round/>
                <a:headEnd len="med" w="med" type="none"/>
                <a:tailEnd len="med" w="med" type="oval"/>
              </a:ln>
            </p:spPr>
          </p:cxnSp>
          <p:sp>
            <p:nvSpPr>
              <p:cNvPr id="7177" name="Google Shape;7177;p54"/>
              <p:cNvSpPr/>
              <p:nvPr/>
            </p:nvSpPr>
            <p:spPr>
              <a:xfrm>
                <a:off x="5152045" y="3914348"/>
                <a:ext cx="394500" cy="394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81" name="Shape 7181"/>
        <p:cNvGrpSpPr/>
        <p:nvPr/>
      </p:nvGrpSpPr>
      <p:grpSpPr>
        <a:xfrm>
          <a:off x="0" y="0"/>
          <a:ext cx="0" cy="0"/>
          <a:chOff x="0" y="0"/>
          <a:chExt cx="0" cy="0"/>
        </a:xfrm>
      </p:grpSpPr>
      <p:graphicFrame>
        <p:nvGraphicFramePr>
          <p:cNvPr id="7182" name="Google Shape;7182;p55"/>
          <p:cNvGraphicFramePr/>
          <p:nvPr/>
        </p:nvGraphicFramePr>
        <p:xfrm>
          <a:off x="3372638" y="2034494"/>
          <a:ext cx="3000000" cy="3000000"/>
        </p:xfrm>
        <a:graphic>
          <a:graphicData uri="http://schemas.openxmlformats.org/drawingml/2006/table">
            <a:tbl>
              <a:tblPr>
                <a:noFill/>
                <a:tableStyleId>{215DBEC6-2384-4D28-B4C6-0077D409CE37}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7183" name="Google Shape;7183;p55"/>
          <p:cNvGraphicFramePr/>
          <p:nvPr/>
        </p:nvGraphicFramePr>
        <p:xfrm>
          <a:off x="712575" y="649450"/>
          <a:ext cx="3000000" cy="3000000"/>
        </p:xfrm>
        <a:graphic>
          <a:graphicData uri="http://schemas.openxmlformats.org/drawingml/2006/table">
            <a:tbl>
              <a:tblPr>
                <a:noFill/>
                <a:tableStyleId>{215DBEC6-2384-4D28-B4C6-0077D409CE37}</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7184" name="Google Shape;7184;p55"/>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85" name="Google Shape;7185;p55"/>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86" name="Google Shape;7186;p55"/>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7187" name="Google Shape;7187;p55"/>
          <p:cNvGraphicFramePr/>
          <p:nvPr/>
        </p:nvGraphicFramePr>
        <p:xfrm>
          <a:off x="3372638" y="649450"/>
          <a:ext cx="3000000" cy="3000000"/>
        </p:xfrm>
        <a:graphic>
          <a:graphicData uri="http://schemas.openxmlformats.org/drawingml/2006/table">
            <a:tbl>
              <a:tblPr>
                <a:noFill/>
                <a:tableStyleId>{215DBEC6-2384-4D28-B4C6-0077D409CE37}</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7188" name="Google Shape;7188;p55"/>
          <p:cNvGraphicFramePr/>
          <p:nvPr/>
        </p:nvGraphicFramePr>
        <p:xfrm>
          <a:off x="6032700" y="649450"/>
          <a:ext cx="3000000" cy="3000000"/>
        </p:xfrm>
        <a:graphic>
          <a:graphicData uri="http://schemas.openxmlformats.org/drawingml/2006/table">
            <a:tbl>
              <a:tblPr>
                <a:noFill/>
                <a:tableStyleId>{215DBEC6-2384-4D28-B4C6-0077D409CE37}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7189" name="Google Shape;7189;p55"/>
          <p:cNvGraphicFramePr/>
          <p:nvPr/>
        </p:nvGraphicFramePr>
        <p:xfrm>
          <a:off x="718250" y="2034506"/>
          <a:ext cx="3000000" cy="3000000"/>
        </p:xfrm>
        <a:graphic>
          <a:graphicData uri="http://schemas.openxmlformats.org/drawingml/2006/table">
            <a:tbl>
              <a:tblPr>
                <a:noFill/>
                <a:tableStyleId>{215DBEC6-2384-4D28-B4C6-0077D409CE37}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7190" name="Google Shape;7190;p55"/>
          <p:cNvGrpSpPr/>
          <p:nvPr/>
        </p:nvGrpSpPr>
        <p:grpSpPr>
          <a:xfrm>
            <a:off x="3771725" y="2383156"/>
            <a:ext cx="1995300" cy="74400"/>
            <a:chOff x="3771725" y="2273200"/>
            <a:chExt cx="1995300" cy="74400"/>
          </a:xfrm>
        </p:grpSpPr>
        <p:sp>
          <p:nvSpPr>
            <p:cNvPr id="7191" name="Google Shape;7191;p55"/>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92" name="Google Shape;7192;p55"/>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193" name="Google Shape;7193;p55"/>
          <p:cNvGrpSpPr/>
          <p:nvPr/>
        </p:nvGrpSpPr>
        <p:grpSpPr>
          <a:xfrm>
            <a:off x="3771725" y="2644506"/>
            <a:ext cx="1995300" cy="74400"/>
            <a:chOff x="3771725" y="2534550"/>
            <a:chExt cx="1995300" cy="74400"/>
          </a:xfrm>
        </p:grpSpPr>
        <p:sp>
          <p:nvSpPr>
            <p:cNvPr id="7194" name="Google Shape;7194;p55"/>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95" name="Google Shape;7195;p55"/>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196" name="Google Shape;7196;p55"/>
          <p:cNvGrpSpPr/>
          <p:nvPr/>
        </p:nvGrpSpPr>
        <p:grpSpPr>
          <a:xfrm>
            <a:off x="3771725" y="2905856"/>
            <a:ext cx="1995300" cy="74400"/>
            <a:chOff x="3771725" y="2795900"/>
            <a:chExt cx="1995300" cy="74400"/>
          </a:xfrm>
        </p:grpSpPr>
        <p:sp>
          <p:nvSpPr>
            <p:cNvPr id="7197" name="Google Shape;7197;p55"/>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98" name="Google Shape;7198;p55"/>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7199" name="Google Shape;7199;p55"/>
          <p:cNvGraphicFramePr/>
          <p:nvPr/>
        </p:nvGraphicFramePr>
        <p:xfrm>
          <a:off x="6027038" y="2034494"/>
          <a:ext cx="3000000" cy="3000000"/>
        </p:xfrm>
        <a:graphic>
          <a:graphicData uri="http://schemas.openxmlformats.org/drawingml/2006/table">
            <a:tbl>
              <a:tblPr>
                <a:noFill/>
                <a:tableStyleId>{215DBEC6-2384-4D28-B4C6-0077D409CE37}</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7200" name="Google Shape;7200;p55"/>
          <p:cNvGraphicFramePr/>
          <p:nvPr/>
        </p:nvGraphicFramePr>
        <p:xfrm>
          <a:off x="722138" y="3419550"/>
          <a:ext cx="3000000" cy="3000000"/>
        </p:xfrm>
        <a:graphic>
          <a:graphicData uri="http://schemas.openxmlformats.org/drawingml/2006/table">
            <a:tbl>
              <a:tblPr>
                <a:noFill/>
                <a:tableStyleId>{215DBEC6-2384-4D28-B4C6-0077D409CE37}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7201" name="Google Shape;7201;p55"/>
          <p:cNvGraphicFramePr/>
          <p:nvPr/>
        </p:nvGraphicFramePr>
        <p:xfrm>
          <a:off x="3374600" y="3419550"/>
          <a:ext cx="3000000" cy="3000000"/>
        </p:xfrm>
        <a:graphic>
          <a:graphicData uri="http://schemas.openxmlformats.org/drawingml/2006/table">
            <a:tbl>
              <a:tblPr>
                <a:noFill/>
                <a:tableStyleId>{215DBEC6-2384-4D28-B4C6-0077D409CE37}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7202" name="Google Shape;7202;p55"/>
          <p:cNvGraphicFramePr/>
          <p:nvPr/>
        </p:nvGraphicFramePr>
        <p:xfrm>
          <a:off x="6027038" y="3419550"/>
          <a:ext cx="3000000" cy="3000000"/>
        </p:xfrm>
        <a:graphic>
          <a:graphicData uri="http://schemas.openxmlformats.org/drawingml/2006/table">
            <a:tbl>
              <a:tblPr>
                <a:noFill/>
                <a:tableStyleId>{215DBEC6-2384-4D28-B4C6-0077D409CE37}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7203" name="Google Shape;7203;p55"/>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7204" name="Google Shape;7204;p55"/>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7205" name="Google Shape;7205;p55"/>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7206" name="Google Shape;7206;p55"/>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07" name="Google Shape;7207;p55"/>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08" name="Google Shape;7208;p55"/>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09" name="Google Shape;7209;p55"/>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10" name="Google Shape;7210;p55"/>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11" name="Google Shape;7211;p55"/>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12" name="Google Shape;7212;p55"/>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6" name="Shape 7216"/>
        <p:cNvGrpSpPr/>
        <p:nvPr/>
      </p:nvGrpSpPr>
      <p:grpSpPr>
        <a:xfrm>
          <a:off x="0" y="0"/>
          <a:ext cx="0" cy="0"/>
          <a:chOff x="0" y="0"/>
          <a:chExt cx="0" cy="0"/>
        </a:xfrm>
      </p:grpSpPr>
      <p:grpSp>
        <p:nvGrpSpPr>
          <p:cNvPr id="7217" name="Google Shape;7217;p56"/>
          <p:cNvGrpSpPr/>
          <p:nvPr/>
        </p:nvGrpSpPr>
        <p:grpSpPr>
          <a:xfrm>
            <a:off x="4842026" y="534551"/>
            <a:ext cx="1039466" cy="1217093"/>
            <a:chOff x="4842026" y="534551"/>
            <a:chExt cx="1039466" cy="1217093"/>
          </a:xfrm>
        </p:grpSpPr>
        <p:grpSp>
          <p:nvGrpSpPr>
            <p:cNvPr id="7218" name="Google Shape;7218;p56"/>
            <p:cNvGrpSpPr/>
            <p:nvPr/>
          </p:nvGrpSpPr>
          <p:grpSpPr>
            <a:xfrm>
              <a:off x="4842026" y="534551"/>
              <a:ext cx="1039466" cy="1217093"/>
              <a:chOff x="5730743" y="656888"/>
              <a:chExt cx="812400" cy="951300"/>
            </a:xfrm>
          </p:grpSpPr>
          <p:grpSp>
            <p:nvGrpSpPr>
              <p:cNvPr id="7219" name="Google Shape;7219;p56"/>
              <p:cNvGrpSpPr/>
              <p:nvPr/>
            </p:nvGrpSpPr>
            <p:grpSpPr>
              <a:xfrm>
                <a:off x="5730743" y="726350"/>
                <a:ext cx="812400" cy="812400"/>
                <a:chOff x="5730743" y="726350"/>
                <a:chExt cx="812400" cy="812400"/>
              </a:xfrm>
            </p:grpSpPr>
            <p:sp>
              <p:nvSpPr>
                <p:cNvPr id="7220" name="Google Shape;7220;p56"/>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21" name="Google Shape;7221;p56"/>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22" name="Google Shape;7222;p56"/>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23" name="Google Shape;7223;p56"/>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224" name="Google Shape;7224;p56"/>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25" name="Google Shape;7225;p56"/>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26" name="Google Shape;7226;p56"/>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27" name="Google Shape;7227;p56"/>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28" name="Google Shape;7228;p56"/>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229" name="Google Shape;7229;p56"/>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230" name="Google Shape;7230;p56"/>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231" name="Google Shape;7231;p56"/>
          <p:cNvGrpSpPr/>
          <p:nvPr/>
        </p:nvGrpSpPr>
        <p:grpSpPr>
          <a:xfrm>
            <a:off x="702941" y="2050687"/>
            <a:ext cx="1076771" cy="1049716"/>
            <a:chOff x="703000" y="2087175"/>
            <a:chExt cx="1002300" cy="977025"/>
          </a:xfrm>
        </p:grpSpPr>
        <p:sp>
          <p:nvSpPr>
            <p:cNvPr id="7232" name="Google Shape;7232;p56"/>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33" name="Google Shape;7233;p56"/>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34" name="Google Shape;7234;p56"/>
            <p:cNvSpPr/>
            <p:nvPr/>
          </p:nvSpPr>
          <p:spPr>
            <a:xfrm>
              <a:off x="703000" y="2392800"/>
              <a:ext cx="671400" cy="671400"/>
            </a:xfrm>
            <a:prstGeom prst="ellipse">
              <a:avLst/>
            </a:prstGeom>
            <a:solidFill>
              <a:srgbClr val="503259">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235" name="Google Shape;7235;p56"/>
          <p:cNvGrpSpPr/>
          <p:nvPr/>
        </p:nvGrpSpPr>
        <p:grpSpPr>
          <a:xfrm>
            <a:off x="1906805" y="2058326"/>
            <a:ext cx="688976" cy="1049885"/>
            <a:chOff x="1992126" y="2083056"/>
            <a:chExt cx="750600" cy="1143790"/>
          </a:xfrm>
        </p:grpSpPr>
        <p:grpSp>
          <p:nvGrpSpPr>
            <p:cNvPr id="7236" name="Google Shape;7236;p56"/>
            <p:cNvGrpSpPr/>
            <p:nvPr/>
          </p:nvGrpSpPr>
          <p:grpSpPr>
            <a:xfrm>
              <a:off x="1992126" y="2083056"/>
              <a:ext cx="750600" cy="1143661"/>
              <a:chOff x="1992126" y="2083056"/>
              <a:chExt cx="750600" cy="1143661"/>
            </a:xfrm>
          </p:grpSpPr>
          <p:sp>
            <p:nvSpPr>
              <p:cNvPr id="7237" name="Google Shape;7237;p56"/>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238" name="Google Shape;7238;p56"/>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7239" name="Google Shape;7239;p56"/>
            <p:cNvGrpSpPr/>
            <p:nvPr/>
          </p:nvGrpSpPr>
          <p:grpSpPr>
            <a:xfrm>
              <a:off x="2045161" y="2136120"/>
              <a:ext cx="644700" cy="1090586"/>
              <a:chOff x="2045161" y="2136120"/>
              <a:chExt cx="644700" cy="1090586"/>
            </a:xfrm>
          </p:grpSpPr>
          <p:sp>
            <p:nvSpPr>
              <p:cNvPr id="7240" name="Google Shape;7240;p56"/>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241" name="Google Shape;7241;p56"/>
              <p:cNvCxnSpPr>
                <a:stCxn id="7240"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7242" name="Google Shape;7242;p56"/>
            <p:cNvGrpSpPr/>
            <p:nvPr/>
          </p:nvGrpSpPr>
          <p:grpSpPr>
            <a:xfrm>
              <a:off x="2101854" y="2192746"/>
              <a:ext cx="531300" cy="1034100"/>
              <a:chOff x="2101854" y="2192746"/>
              <a:chExt cx="531300" cy="1034100"/>
            </a:xfrm>
          </p:grpSpPr>
          <p:sp>
            <p:nvSpPr>
              <p:cNvPr id="7243" name="Google Shape;7243;p56"/>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244" name="Google Shape;7244;p56"/>
              <p:cNvCxnSpPr>
                <a:stCxn id="7243"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7245" name="Google Shape;7245;p56"/>
            <p:cNvGrpSpPr/>
            <p:nvPr/>
          </p:nvGrpSpPr>
          <p:grpSpPr>
            <a:xfrm>
              <a:off x="2162890" y="2253859"/>
              <a:ext cx="409200" cy="972900"/>
              <a:chOff x="2162890" y="2253859"/>
              <a:chExt cx="409200" cy="972900"/>
            </a:xfrm>
          </p:grpSpPr>
          <p:sp>
            <p:nvSpPr>
              <p:cNvPr id="7246" name="Google Shape;7246;p56"/>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247" name="Google Shape;7247;p56"/>
              <p:cNvCxnSpPr>
                <a:stCxn id="7246"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7248" name="Google Shape;7248;p56"/>
            <p:cNvGrpSpPr/>
            <p:nvPr/>
          </p:nvGrpSpPr>
          <p:grpSpPr>
            <a:xfrm>
              <a:off x="2212739" y="2303722"/>
              <a:ext cx="309600" cy="923060"/>
              <a:chOff x="2212739" y="2303722"/>
              <a:chExt cx="309600" cy="923060"/>
            </a:xfrm>
          </p:grpSpPr>
          <p:sp>
            <p:nvSpPr>
              <p:cNvPr id="7249" name="Google Shape;7249;p56"/>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250" name="Google Shape;7250;p56"/>
              <p:cNvCxnSpPr>
                <a:stCxn id="7249"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7251" name="Google Shape;7251;p56"/>
          <p:cNvGrpSpPr/>
          <p:nvPr/>
        </p:nvGrpSpPr>
        <p:grpSpPr>
          <a:xfrm>
            <a:off x="7677625" y="547580"/>
            <a:ext cx="753078" cy="752223"/>
            <a:chOff x="1186975" y="238125"/>
            <a:chExt cx="5244275" cy="5238325"/>
          </a:xfrm>
        </p:grpSpPr>
        <p:sp>
          <p:nvSpPr>
            <p:cNvPr id="7252" name="Google Shape;7252;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56"/>
          <p:cNvGrpSpPr/>
          <p:nvPr/>
        </p:nvGrpSpPr>
        <p:grpSpPr>
          <a:xfrm>
            <a:off x="702950" y="3398221"/>
            <a:ext cx="1292910" cy="430549"/>
            <a:chOff x="238125" y="1335475"/>
            <a:chExt cx="5418735" cy="3034175"/>
          </a:xfrm>
        </p:grpSpPr>
        <p:sp>
          <p:nvSpPr>
            <p:cNvPr id="7257" name="Google Shape;7257;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56"/>
          <p:cNvGrpSpPr/>
          <p:nvPr/>
        </p:nvGrpSpPr>
        <p:grpSpPr>
          <a:xfrm>
            <a:off x="713215" y="551136"/>
            <a:ext cx="1590024" cy="1217116"/>
            <a:chOff x="688541" y="663825"/>
            <a:chExt cx="1287052" cy="985200"/>
          </a:xfrm>
        </p:grpSpPr>
        <p:grpSp>
          <p:nvGrpSpPr>
            <p:cNvPr id="7261" name="Google Shape;7261;p56"/>
            <p:cNvGrpSpPr/>
            <p:nvPr/>
          </p:nvGrpSpPr>
          <p:grpSpPr>
            <a:xfrm>
              <a:off x="855600" y="663825"/>
              <a:ext cx="1119992" cy="985200"/>
              <a:chOff x="855600" y="663825"/>
              <a:chExt cx="1119992" cy="985200"/>
            </a:xfrm>
          </p:grpSpPr>
          <p:grpSp>
            <p:nvGrpSpPr>
              <p:cNvPr id="7262" name="Google Shape;7262;p56"/>
              <p:cNvGrpSpPr/>
              <p:nvPr/>
            </p:nvGrpSpPr>
            <p:grpSpPr>
              <a:xfrm>
                <a:off x="855600" y="663825"/>
                <a:ext cx="1119992" cy="985200"/>
                <a:chOff x="855600" y="663825"/>
                <a:chExt cx="1119992" cy="985200"/>
              </a:xfrm>
            </p:grpSpPr>
            <p:sp>
              <p:nvSpPr>
                <p:cNvPr id="7263" name="Google Shape;7263;p56"/>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64" name="Google Shape;7264;p56"/>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265" name="Google Shape;7265;p56"/>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266" name="Google Shape;7266;p56"/>
            <p:cNvGrpSpPr/>
            <p:nvPr/>
          </p:nvGrpSpPr>
          <p:grpSpPr>
            <a:xfrm>
              <a:off x="688550" y="733463"/>
              <a:ext cx="1082650" cy="846000"/>
              <a:chOff x="688550" y="733463"/>
              <a:chExt cx="1082650" cy="846000"/>
            </a:xfrm>
          </p:grpSpPr>
          <p:grpSp>
            <p:nvGrpSpPr>
              <p:cNvPr id="7267" name="Google Shape;7267;p56"/>
              <p:cNvGrpSpPr/>
              <p:nvPr/>
            </p:nvGrpSpPr>
            <p:grpSpPr>
              <a:xfrm>
                <a:off x="688550" y="733463"/>
                <a:ext cx="1082650" cy="846000"/>
                <a:chOff x="688550" y="733463"/>
                <a:chExt cx="1082650" cy="846000"/>
              </a:xfrm>
            </p:grpSpPr>
            <p:sp>
              <p:nvSpPr>
                <p:cNvPr id="7268" name="Google Shape;7268;p56"/>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69" name="Google Shape;7269;p56"/>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270" name="Google Shape;7270;p56"/>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271" name="Google Shape;7271;p56"/>
            <p:cNvGrpSpPr/>
            <p:nvPr/>
          </p:nvGrpSpPr>
          <p:grpSpPr>
            <a:xfrm>
              <a:off x="688541" y="807775"/>
              <a:ext cx="1008259" cy="697200"/>
              <a:chOff x="688541" y="807775"/>
              <a:chExt cx="1008259" cy="697200"/>
            </a:xfrm>
          </p:grpSpPr>
          <p:grpSp>
            <p:nvGrpSpPr>
              <p:cNvPr id="7272" name="Google Shape;7272;p56"/>
              <p:cNvGrpSpPr/>
              <p:nvPr/>
            </p:nvGrpSpPr>
            <p:grpSpPr>
              <a:xfrm>
                <a:off x="688541" y="807775"/>
                <a:ext cx="1008259" cy="697200"/>
                <a:chOff x="688541" y="807775"/>
                <a:chExt cx="1008259" cy="697200"/>
              </a:xfrm>
            </p:grpSpPr>
            <p:sp>
              <p:nvSpPr>
                <p:cNvPr id="7273" name="Google Shape;7273;p56"/>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74" name="Google Shape;7274;p56"/>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275" name="Google Shape;7275;p56"/>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276" name="Google Shape;7276;p56"/>
            <p:cNvGrpSpPr/>
            <p:nvPr/>
          </p:nvGrpSpPr>
          <p:grpSpPr>
            <a:xfrm>
              <a:off x="1079700" y="887975"/>
              <a:ext cx="895892" cy="539681"/>
              <a:chOff x="1079700" y="887975"/>
              <a:chExt cx="895892" cy="539681"/>
            </a:xfrm>
          </p:grpSpPr>
          <p:grpSp>
            <p:nvGrpSpPr>
              <p:cNvPr id="7277" name="Google Shape;7277;p56"/>
              <p:cNvGrpSpPr/>
              <p:nvPr/>
            </p:nvGrpSpPr>
            <p:grpSpPr>
              <a:xfrm>
                <a:off x="1079700" y="887975"/>
                <a:ext cx="895892" cy="539681"/>
                <a:chOff x="1079700" y="887975"/>
                <a:chExt cx="895892" cy="539681"/>
              </a:xfrm>
            </p:grpSpPr>
            <p:sp>
              <p:nvSpPr>
                <p:cNvPr id="7278" name="Google Shape;7278;p56"/>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79" name="Google Shape;7279;p56"/>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280" name="Google Shape;7280;p56"/>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281" name="Google Shape;7281;p56"/>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282" name="Google Shape;7282;p56"/>
          <p:cNvGrpSpPr/>
          <p:nvPr/>
        </p:nvGrpSpPr>
        <p:grpSpPr>
          <a:xfrm>
            <a:off x="2359674" y="539588"/>
            <a:ext cx="1119708" cy="1217144"/>
            <a:chOff x="2404275" y="663825"/>
            <a:chExt cx="906206" cy="985063"/>
          </a:xfrm>
        </p:grpSpPr>
        <p:cxnSp>
          <p:nvCxnSpPr>
            <p:cNvPr id="7283" name="Google Shape;7283;p56"/>
            <p:cNvCxnSpPr>
              <a:stCxn id="7284" idx="5"/>
              <a:endCxn id="7285"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7286" name="Google Shape;7286;p56"/>
            <p:cNvCxnSpPr>
              <a:stCxn id="7285" idx="3"/>
              <a:endCxn id="7287"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7288" name="Google Shape;7288;p56"/>
            <p:cNvCxnSpPr>
              <a:stCxn id="7287" idx="1"/>
              <a:endCxn id="7289"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7290" name="Google Shape;7290;p56"/>
            <p:cNvCxnSpPr>
              <a:stCxn id="7289" idx="7"/>
              <a:endCxn id="7284"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7284" name="Google Shape;7284;p56"/>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89" name="Google Shape;7289;p56"/>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87" name="Google Shape;7287;p56"/>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85" name="Google Shape;7285;p56"/>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291" name="Google Shape;7291;p56"/>
          <p:cNvGrpSpPr/>
          <p:nvPr/>
        </p:nvGrpSpPr>
        <p:grpSpPr>
          <a:xfrm>
            <a:off x="3535817" y="533799"/>
            <a:ext cx="1249565" cy="1216897"/>
            <a:chOff x="4002252" y="539625"/>
            <a:chExt cx="1139490" cy="1109700"/>
          </a:xfrm>
        </p:grpSpPr>
        <p:sp>
          <p:nvSpPr>
            <p:cNvPr id="7292" name="Google Shape;7292;p56"/>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93" name="Google Shape;7293;p56"/>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94" name="Google Shape;7294;p56"/>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95" name="Google Shape;7295;p56"/>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96" name="Google Shape;7296;p56"/>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297" name="Google Shape;7297;p56"/>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298" name="Google Shape;7298;p56"/>
            <p:cNvCxnSpPr>
              <a:stCxn id="7295" idx="0"/>
              <a:endCxn id="7293"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7299" name="Google Shape;7299;p56"/>
            <p:cNvCxnSpPr>
              <a:stCxn id="7293" idx="6"/>
              <a:endCxn id="7294"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7300" name="Google Shape;7300;p56"/>
            <p:cNvCxnSpPr>
              <a:stCxn id="7294" idx="5"/>
              <a:endCxn id="7297"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7301" name="Google Shape;7301;p56"/>
            <p:cNvCxnSpPr>
              <a:stCxn id="7297" idx="3"/>
              <a:endCxn id="7296"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7302" name="Google Shape;7302;p56"/>
            <p:cNvCxnSpPr>
              <a:stCxn id="7296" idx="2"/>
              <a:endCxn id="7295"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7303" name="Google Shape;7303;p56"/>
          <p:cNvGrpSpPr/>
          <p:nvPr/>
        </p:nvGrpSpPr>
        <p:grpSpPr>
          <a:xfrm>
            <a:off x="5937690" y="534494"/>
            <a:ext cx="1683499" cy="1217116"/>
            <a:chOff x="6995517" y="647238"/>
            <a:chExt cx="1251300" cy="904650"/>
          </a:xfrm>
        </p:grpSpPr>
        <p:grpSp>
          <p:nvGrpSpPr>
            <p:cNvPr id="7304" name="Google Shape;7304;p56"/>
            <p:cNvGrpSpPr/>
            <p:nvPr/>
          </p:nvGrpSpPr>
          <p:grpSpPr>
            <a:xfrm>
              <a:off x="6995517" y="1027188"/>
              <a:ext cx="1251300" cy="524700"/>
              <a:chOff x="6995517" y="1027188"/>
              <a:chExt cx="1251300" cy="524700"/>
            </a:xfrm>
          </p:grpSpPr>
          <p:sp>
            <p:nvSpPr>
              <p:cNvPr id="7305" name="Google Shape;7305;p56"/>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06" name="Google Shape;7306;p56"/>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7307" name="Google Shape;7307;p56"/>
            <p:cNvGrpSpPr/>
            <p:nvPr/>
          </p:nvGrpSpPr>
          <p:grpSpPr>
            <a:xfrm>
              <a:off x="7001525" y="900538"/>
              <a:ext cx="1245000" cy="524700"/>
              <a:chOff x="7001525" y="900538"/>
              <a:chExt cx="1245000" cy="524700"/>
            </a:xfrm>
          </p:grpSpPr>
          <p:sp>
            <p:nvSpPr>
              <p:cNvPr id="7308" name="Google Shape;7308;p56"/>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09" name="Google Shape;7309;p56"/>
              <p:cNvCxnSpPr>
                <a:stCxn id="7308"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7310" name="Google Shape;7310;p56"/>
            <p:cNvGrpSpPr/>
            <p:nvPr/>
          </p:nvGrpSpPr>
          <p:grpSpPr>
            <a:xfrm>
              <a:off x="7001525" y="773888"/>
              <a:ext cx="1245000" cy="524700"/>
              <a:chOff x="7001525" y="773888"/>
              <a:chExt cx="1245000" cy="524700"/>
            </a:xfrm>
          </p:grpSpPr>
          <p:sp>
            <p:nvSpPr>
              <p:cNvPr id="7311" name="Google Shape;7311;p56"/>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12" name="Google Shape;7312;p56"/>
              <p:cNvCxnSpPr>
                <a:stCxn id="7311"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7313" name="Google Shape;7313;p56"/>
            <p:cNvGrpSpPr/>
            <p:nvPr/>
          </p:nvGrpSpPr>
          <p:grpSpPr>
            <a:xfrm>
              <a:off x="7001525" y="647238"/>
              <a:ext cx="1245000" cy="524700"/>
              <a:chOff x="7001525" y="647238"/>
              <a:chExt cx="1245000" cy="524700"/>
            </a:xfrm>
          </p:grpSpPr>
          <p:sp>
            <p:nvSpPr>
              <p:cNvPr id="7314" name="Google Shape;7314;p56"/>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15" name="Google Shape;7315;p56"/>
              <p:cNvCxnSpPr>
                <a:stCxn id="7314"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7316" name="Google Shape;7316;p56"/>
          <p:cNvGrpSpPr/>
          <p:nvPr/>
        </p:nvGrpSpPr>
        <p:grpSpPr>
          <a:xfrm>
            <a:off x="2722986" y="2040746"/>
            <a:ext cx="1076798" cy="1053164"/>
            <a:chOff x="2829888" y="2087062"/>
            <a:chExt cx="992075" cy="970300"/>
          </a:xfrm>
        </p:grpSpPr>
        <p:grpSp>
          <p:nvGrpSpPr>
            <p:cNvPr id="7317" name="Google Shape;7317;p56"/>
            <p:cNvGrpSpPr/>
            <p:nvPr/>
          </p:nvGrpSpPr>
          <p:grpSpPr>
            <a:xfrm>
              <a:off x="2829888" y="2412087"/>
              <a:ext cx="449100" cy="293700"/>
              <a:chOff x="2829888" y="2412087"/>
              <a:chExt cx="449100" cy="293700"/>
            </a:xfrm>
          </p:grpSpPr>
          <p:sp>
            <p:nvSpPr>
              <p:cNvPr id="7318" name="Google Shape;7318;p56"/>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19" name="Google Shape;7319;p56"/>
              <p:cNvCxnSpPr>
                <a:stCxn id="7318" idx="6"/>
                <a:endCxn id="7320"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7321" name="Google Shape;7321;p56"/>
            <p:cNvGrpSpPr/>
            <p:nvPr/>
          </p:nvGrpSpPr>
          <p:grpSpPr>
            <a:xfrm>
              <a:off x="3056019" y="2604662"/>
              <a:ext cx="294000" cy="452700"/>
              <a:chOff x="3056019" y="2604662"/>
              <a:chExt cx="294000" cy="452700"/>
            </a:xfrm>
          </p:grpSpPr>
          <p:sp>
            <p:nvSpPr>
              <p:cNvPr id="7322" name="Google Shape;7322;p56"/>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23" name="Google Shape;7323;p56"/>
              <p:cNvCxnSpPr>
                <a:stCxn id="7322" idx="4"/>
                <a:endCxn id="7324"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7325" name="Google Shape;7325;p56"/>
            <p:cNvGrpSpPr/>
            <p:nvPr/>
          </p:nvGrpSpPr>
          <p:grpSpPr>
            <a:xfrm>
              <a:off x="3301813" y="2604662"/>
              <a:ext cx="294000" cy="452700"/>
              <a:chOff x="3301813" y="2604662"/>
              <a:chExt cx="294000" cy="452700"/>
            </a:xfrm>
          </p:grpSpPr>
          <p:sp>
            <p:nvSpPr>
              <p:cNvPr id="7326" name="Google Shape;7326;p56"/>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27" name="Google Shape;7327;p56"/>
              <p:cNvCxnSpPr>
                <a:stCxn id="7326" idx="4"/>
                <a:endCxn id="7328"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7329" name="Google Shape;7329;p56"/>
            <p:cNvGrpSpPr/>
            <p:nvPr/>
          </p:nvGrpSpPr>
          <p:grpSpPr>
            <a:xfrm>
              <a:off x="3372863" y="2412087"/>
              <a:ext cx="449100" cy="293700"/>
              <a:chOff x="3372863" y="2412087"/>
              <a:chExt cx="449100" cy="293700"/>
            </a:xfrm>
          </p:grpSpPr>
          <p:sp>
            <p:nvSpPr>
              <p:cNvPr id="7330" name="Google Shape;7330;p56"/>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31" name="Google Shape;7331;p56"/>
              <p:cNvCxnSpPr>
                <a:stCxn id="7330" idx="6"/>
                <a:endCxn id="7332"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7333" name="Google Shape;7333;p56"/>
            <p:cNvGrpSpPr/>
            <p:nvPr/>
          </p:nvGrpSpPr>
          <p:grpSpPr>
            <a:xfrm>
              <a:off x="3178916" y="2087062"/>
              <a:ext cx="294000" cy="451800"/>
              <a:chOff x="3178916" y="2087062"/>
              <a:chExt cx="294000" cy="451800"/>
            </a:xfrm>
          </p:grpSpPr>
          <p:sp>
            <p:nvSpPr>
              <p:cNvPr id="7334" name="Google Shape;7334;p56"/>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35" name="Google Shape;7335;p56"/>
              <p:cNvCxnSpPr>
                <a:stCxn id="7334" idx="0"/>
                <a:endCxn id="7336"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7337" name="Google Shape;7337;p56"/>
          <p:cNvGrpSpPr/>
          <p:nvPr/>
        </p:nvGrpSpPr>
        <p:grpSpPr>
          <a:xfrm>
            <a:off x="3926878" y="2054651"/>
            <a:ext cx="1039408" cy="1039406"/>
            <a:chOff x="4102175" y="2252050"/>
            <a:chExt cx="641412" cy="641411"/>
          </a:xfrm>
        </p:grpSpPr>
        <p:grpSp>
          <p:nvGrpSpPr>
            <p:cNvPr id="7338" name="Google Shape;7338;p56"/>
            <p:cNvGrpSpPr/>
            <p:nvPr/>
          </p:nvGrpSpPr>
          <p:grpSpPr>
            <a:xfrm>
              <a:off x="4102175" y="2252050"/>
              <a:ext cx="641412" cy="641400"/>
              <a:chOff x="5322600" y="2738950"/>
              <a:chExt cx="641412" cy="641400"/>
            </a:xfrm>
          </p:grpSpPr>
          <p:sp>
            <p:nvSpPr>
              <p:cNvPr id="7339" name="Google Shape;7339;p56"/>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40" name="Google Shape;7340;p56"/>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341" name="Google Shape;7341;p56"/>
            <p:cNvGrpSpPr/>
            <p:nvPr/>
          </p:nvGrpSpPr>
          <p:grpSpPr>
            <a:xfrm>
              <a:off x="4102175" y="2252050"/>
              <a:ext cx="641400" cy="641400"/>
              <a:chOff x="5322600" y="2738950"/>
              <a:chExt cx="641400" cy="641400"/>
            </a:xfrm>
          </p:grpSpPr>
          <p:sp>
            <p:nvSpPr>
              <p:cNvPr id="7342" name="Google Shape;7342;p56"/>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43" name="Google Shape;7343;p56"/>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344" name="Google Shape;7344;p56"/>
            <p:cNvGrpSpPr/>
            <p:nvPr/>
          </p:nvGrpSpPr>
          <p:grpSpPr>
            <a:xfrm>
              <a:off x="4102175" y="2252050"/>
              <a:ext cx="641412" cy="641411"/>
              <a:chOff x="5322600" y="2738950"/>
              <a:chExt cx="641412" cy="641411"/>
            </a:xfrm>
          </p:grpSpPr>
          <p:sp>
            <p:nvSpPr>
              <p:cNvPr id="7345" name="Google Shape;7345;p56"/>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46" name="Google Shape;7346;p56"/>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347" name="Google Shape;7347;p56"/>
            <p:cNvGrpSpPr/>
            <p:nvPr/>
          </p:nvGrpSpPr>
          <p:grpSpPr>
            <a:xfrm>
              <a:off x="4102175" y="2252050"/>
              <a:ext cx="641400" cy="641411"/>
              <a:chOff x="5322600" y="2738950"/>
              <a:chExt cx="641400" cy="641411"/>
            </a:xfrm>
          </p:grpSpPr>
          <p:sp>
            <p:nvSpPr>
              <p:cNvPr id="7348" name="Google Shape;7348;p56"/>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49" name="Google Shape;7349;p56"/>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7350" name="Google Shape;7350;p56"/>
          <p:cNvGrpSpPr/>
          <p:nvPr/>
        </p:nvGrpSpPr>
        <p:grpSpPr>
          <a:xfrm>
            <a:off x="5093379" y="2043560"/>
            <a:ext cx="1053080" cy="1053080"/>
            <a:chOff x="855600" y="663825"/>
            <a:chExt cx="985200" cy="985200"/>
          </a:xfrm>
        </p:grpSpPr>
        <p:sp>
          <p:nvSpPr>
            <p:cNvPr id="7351" name="Google Shape;7351;p56"/>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52" name="Google Shape;7352;p56"/>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53" name="Google Shape;7353;p56"/>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54" name="Google Shape;7354;p56"/>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55" name="Google Shape;7355;p56"/>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356" name="Google Shape;7356;p56"/>
          <p:cNvGrpSpPr/>
          <p:nvPr/>
        </p:nvGrpSpPr>
        <p:grpSpPr>
          <a:xfrm>
            <a:off x="6273552" y="2043576"/>
            <a:ext cx="1053080" cy="1053080"/>
            <a:chOff x="6548850" y="2086550"/>
            <a:chExt cx="985200" cy="985200"/>
          </a:xfrm>
        </p:grpSpPr>
        <p:sp>
          <p:nvSpPr>
            <p:cNvPr id="7357" name="Google Shape;7357;p56"/>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58" name="Google Shape;7358;p56"/>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59" name="Google Shape;7359;p56"/>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60" name="Google Shape;7360;p56"/>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61" name="Google Shape;7361;p56"/>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362" name="Google Shape;7362;p56"/>
          <p:cNvGrpSpPr/>
          <p:nvPr/>
        </p:nvGrpSpPr>
        <p:grpSpPr>
          <a:xfrm>
            <a:off x="713226" y="3965261"/>
            <a:ext cx="1292928" cy="1292928"/>
            <a:chOff x="925400" y="4161775"/>
            <a:chExt cx="906300" cy="906300"/>
          </a:xfrm>
        </p:grpSpPr>
        <p:sp>
          <p:nvSpPr>
            <p:cNvPr id="7363" name="Google Shape;7363;p56"/>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64" name="Google Shape;7364;p56"/>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65" name="Google Shape;7365;p56"/>
            <p:cNvCxnSpPr>
              <a:stCxn id="7366" idx="4"/>
              <a:endCxn id="7364"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7366" name="Google Shape;7366;p56"/>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367" name="Google Shape;7367;p56"/>
          <p:cNvGrpSpPr/>
          <p:nvPr/>
        </p:nvGrpSpPr>
        <p:grpSpPr>
          <a:xfrm>
            <a:off x="6195637" y="3391776"/>
            <a:ext cx="2242003" cy="2025585"/>
            <a:chOff x="722669" y="3200400"/>
            <a:chExt cx="1311650" cy="1185038"/>
          </a:xfrm>
        </p:grpSpPr>
        <p:sp>
          <p:nvSpPr>
            <p:cNvPr id="7368" name="Google Shape;7368;p56"/>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69" name="Google Shape;7369;p56"/>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370" name="Google Shape;7370;p56"/>
            <p:cNvGrpSpPr/>
            <p:nvPr/>
          </p:nvGrpSpPr>
          <p:grpSpPr>
            <a:xfrm>
              <a:off x="1335344" y="3200400"/>
              <a:ext cx="86400" cy="255000"/>
              <a:chOff x="1335344" y="3200400"/>
              <a:chExt cx="86400" cy="255000"/>
            </a:xfrm>
          </p:grpSpPr>
          <p:sp>
            <p:nvSpPr>
              <p:cNvPr id="7371" name="Google Shape;7371;p56"/>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72" name="Google Shape;7372;p56"/>
              <p:cNvCxnSpPr>
                <a:stCxn id="7371" idx="0"/>
                <a:endCxn id="7373"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7374" name="Google Shape;7374;p56"/>
            <p:cNvGrpSpPr/>
            <p:nvPr/>
          </p:nvGrpSpPr>
          <p:grpSpPr>
            <a:xfrm>
              <a:off x="1613944" y="3325788"/>
              <a:ext cx="252600" cy="216000"/>
              <a:chOff x="1613944" y="3325788"/>
              <a:chExt cx="252600" cy="216000"/>
            </a:xfrm>
          </p:grpSpPr>
          <p:sp>
            <p:nvSpPr>
              <p:cNvPr id="7375" name="Google Shape;7375;p56"/>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76" name="Google Shape;7376;p56"/>
              <p:cNvCxnSpPr>
                <a:stCxn id="7375" idx="0"/>
                <a:endCxn id="7377"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7378" name="Google Shape;7378;p56"/>
            <p:cNvGrpSpPr/>
            <p:nvPr/>
          </p:nvGrpSpPr>
          <p:grpSpPr>
            <a:xfrm>
              <a:off x="1780219" y="3669663"/>
              <a:ext cx="254100" cy="86400"/>
              <a:chOff x="1780219" y="3669663"/>
              <a:chExt cx="254100" cy="86400"/>
            </a:xfrm>
          </p:grpSpPr>
          <p:sp>
            <p:nvSpPr>
              <p:cNvPr id="7379" name="Google Shape;7379;p56"/>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80" name="Google Shape;7380;p56"/>
              <p:cNvCxnSpPr>
                <a:stCxn id="7379" idx="6"/>
                <a:endCxn id="7381"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7382" name="Google Shape;7382;p56"/>
            <p:cNvGrpSpPr/>
            <p:nvPr/>
          </p:nvGrpSpPr>
          <p:grpSpPr>
            <a:xfrm>
              <a:off x="890544" y="3325788"/>
              <a:ext cx="252600" cy="216000"/>
              <a:chOff x="890544" y="3325788"/>
              <a:chExt cx="252600" cy="216000"/>
            </a:xfrm>
          </p:grpSpPr>
          <p:sp>
            <p:nvSpPr>
              <p:cNvPr id="7383" name="Google Shape;7383;p56"/>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84" name="Google Shape;7384;p56"/>
              <p:cNvCxnSpPr>
                <a:stCxn id="7383" idx="0"/>
                <a:endCxn id="7385"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7386" name="Google Shape;7386;p56"/>
            <p:cNvGrpSpPr/>
            <p:nvPr/>
          </p:nvGrpSpPr>
          <p:grpSpPr>
            <a:xfrm>
              <a:off x="722669" y="3669663"/>
              <a:ext cx="254100" cy="86400"/>
              <a:chOff x="722669" y="3669663"/>
              <a:chExt cx="254100" cy="86400"/>
            </a:xfrm>
          </p:grpSpPr>
          <p:sp>
            <p:nvSpPr>
              <p:cNvPr id="7387" name="Google Shape;7387;p56"/>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88" name="Google Shape;7388;p56"/>
              <p:cNvCxnSpPr>
                <a:stCxn id="7387" idx="2"/>
                <a:endCxn id="7389"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7390" name="Google Shape;7390;p56"/>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91" name="Google Shape;7391;p56"/>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392" name="Google Shape;7392;p56"/>
          <p:cNvGrpSpPr/>
          <p:nvPr/>
        </p:nvGrpSpPr>
        <p:grpSpPr>
          <a:xfrm flipH="1" rot="10800000">
            <a:off x="2113506" y="3398186"/>
            <a:ext cx="1292879" cy="923569"/>
            <a:chOff x="2536980" y="3717383"/>
            <a:chExt cx="1249400" cy="892509"/>
          </a:xfrm>
        </p:grpSpPr>
        <p:grpSp>
          <p:nvGrpSpPr>
            <p:cNvPr id="7393" name="Google Shape;7393;p56"/>
            <p:cNvGrpSpPr/>
            <p:nvPr/>
          </p:nvGrpSpPr>
          <p:grpSpPr>
            <a:xfrm>
              <a:off x="3192380" y="4230092"/>
              <a:ext cx="594000" cy="379800"/>
              <a:chOff x="3192380" y="4230092"/>
              <a:chExt cx="594000" cy="379800"/>
            </a:xfrm>
          </p:grpSpPr>
          <p:sp>
            <p:nvSpPr>
              <p:cNvPr id="7394" name="Google Shape;7394;p56"/>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95" name="Google Shape;7395;p56"/>
              <p:cNvCxnSpPr>
                <a:stCxn id="7394"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7396" name="Google Shape;7396;p56"/>
            <p:cNvGrpSpPr/>
            <p:nvPr/>
          </p:nvGrpSpPr>
          <p:grpSpPr>
            <a:xfrm>
              <a:off x="2536980" y="4230092"/>
              <a:ext cx="585600" cy="379800"/>
              <a:chOff x="2536980" y="4230092"/>
              <a:chExt cx="585600" cy="379800"/>
            </a:xfrm>
          </p:grpSpPr>
          <p:sp>
            <p:nvSpPr>
              <p:cNvPr id="7397" name="Google Shape;7397;p56"/>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398" name="Google Shape;7398;p56"/>
              <p:cNvCxnSpPr>
                <a:endCxn id="7397"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7399" name="Google Shape;7399;p56"/>
            <p:cNvGrpSpPr/>
            <p:nvPr/>
          </p:nvGrpSpPr>
          <p:grpSpPr>
            <a:xfrm>
              <a:off x="2942080" y="4160025"/>
              <a:ext cx="844200" cy="379800"/>
              <a:chOff x="2942080" y="4160025"/>
              <a:chExt cx="844200" cy="379800"/>
            </a:xfrm>
          </p:grpSpPr>
          <p:sp>
            <p:nvSpPr>
              <p:cNvPr id="7400" name="Google Shape;7400;p56"/>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401" name="Google Shape;7401;p56"/>
              <p:cNvCxnSpPr>
                <a:stCxn id="7400"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7402" name="Google Shape;7402;p56"/>
            <p:cNvGrpSpPr/>
            <p:nvPr/>
          </p:nvGrpSpPr>
          <p:grpSpPr>
            <a:xfrm>
              <a:off x="2537080" y="3717383"/>
              <a:ext cx="844200" cy="379800"/>
              <a:chOff x="2537080" y="3717383"/>
              <a:chExt cx="844200" cy="379800"/>
            </a:xfrm>
          </p:grpSpPr>
          <p:sp>
            <p:nvSpPr>
              <p:cNvPr id="7403" name="Google Shape;7403;p56"/>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404" name="Google Shape;7404;p56"/>
              <p:cNvCxnSpPr>
                <a:endCxn id="7403"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7405" name="Google Shape;7405;p56"/>
          <p:cNvGrpSpPr/>
          <p:nvPr/>
        </p:nvGrpSpPr>
        <p:grpSpPr>
          <a:xfrm>
            <a:off x="8134675" y="1463191"/>
            <a:ext cx="294000" cy="294000"/>
            <a:chOff x="2845025" y="3203566"/>
            <a:chExt cx="294000" cy="294000"/>
          </a:xfrm>
        </p:grpSpPr>
        <p:sp>
          <p:nvSpPr>
            <p:cNvPr id="7406" name="Google Shape;7406;p56"/>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07" name="Google Shape;7407;p56"/>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408" name="Google Shape;7408;p56"/>
          <p:cNvGrpSpPr/>
          <p:nvPr/>
        </p:nvGrpSpPr>
        <p:grpSpPr>
          <a:xfrm>
            <a:off x="7677625" y="1468816"/>
            <a:ext cx="294000" cy="294000"/>
            <a:chOff x="3139025" y="3203566"/>
            <a:chExt cx="294000" cy="294000"/>
          </a:xfrm>
        </p:grpSpPr>
        <p:sp>
          <p:nvSpPr>
            <p:cNvPr id="7409" name="Google Shape;7409;p56"/>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10" name="Google Shape;7410;p56"/>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411" name="Google Shape;7411;p56"/>
          <p:cNvGrpSpPr/>
          <p:nvPr/>
        </p:nvGrpSpPr>
        <p:grpSpPr>
          <a:xfrm>
            <a:off x="4531113" y="3391755"/>
            <a:ext cx="1557172" cy="1217042"/>
            <a:chOff x="4119061" y="3203568"/>
            <a:chExt cx="1797912" cy="1405198"/>
          </a:xfrm>
        </p:grpSpPr>
        <p:grpSp>
          <p:nvGrpSpPr>
            <p:cNvPr id="7412" name="Google Shape;7412;p56"/>
            <p:cNvGrpSpPr/>
            <p:nvPr/>
          </p:nvGrpSpPr>
          <p:grpSpPr>
            <a:xfrm>
              <a:off x="4293061" y="3203568"/>
              <a:ext cx="1449912" cy="1405198"/>
              <a:chOff x="4293061" y="3203568"/>
              <a:chExt cx="1449912" cy="1405198"/>
            </a:xfrm>
          </p:grpSpPr>
          <p:grpSp>
            <p:nvGrpSpPr>
              <p:cNvPr id="7413" name="Google Shape;7413;p56"/>
              <p:cNvGrpSpPr/>
              <p:nvPr/>
            </p:nvGrpSpPr>
            <p:grpSpPr>
              <a:xfrm>
                <a:off x="4370871" y="3203568"/>
                <a:ext cx="1293846" cy="1405198"/>
                <a:chOff x="7734309" y="2063282"/>
                <a:chExt cx="570957" cy="620095"/>
              </a:xfrm>
            </p:grpSpPr>
            <p:grpSp>
              <p:nvGrpSpPr>
                <p:cNvPr id="7414" name="Google Shape;7414;p56"/>
                <p:cNvGrpSpPr/>
                <p:nvPr/>
              </p:nvGrpSpPr>
              <p:grpSpPr>
                <a:xfrm>
                  <a:off x="8031573" y="2063282"/>
                  <a:ext cx="273693" cy="620095"/>
                  <a:chOff x="8031573" y="2063282"/>
                  <a:chExt cx="273693" cy="620095"/>
                </a:xfrm>
              </p:grpSpPr>
              <p:sp>
                <p:nvSpPr>
                  <p:cNvPr id="7415" name="Google Shape;7415;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6"/>
                <p:cNvGrpSpPr/>
                <p:nvPr/>
              </p:nvGrpSpPr>
              <p:grpSpPr>
                <a:xfrm flipH="1">
                  <a:off x="7734309" y="2063282"/>
                  <a:ext cx="273693" cy="620095"/>
                  <a:chOff x="8031573" y="2063282"/>
                  <a:chExt cx="273693" cy="620095"/>
                </a:xfrm>
              </p:grpSpPr>
              <p:sp>
                <p:nvSpPr>
                  <p:cNvPr id="7420" name="Google Shape;7420;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4" name="Google Shape;7424;p56"/>
              <p:cNvGrpSpPr/>
              <p:nvPr/>
            </p:nvGrpSpPr>
            <p:grpSpPr>
              <a:xfrm>
                <a:off x="4293061" y="3409734"/>
                <a:ext cx="1449912" cy="992320"/>
                <a:chOff x="4287819" y="3435027"/>
                <a:chExt cx="1229051" cy="841163"/>
              </a:xfrm>
            </p:grpSpPr>
            <p:grpSp>
              <p:nvGrpSpPr>
                <p:cNvPr id="7425" name="Google Shape;7425;p56"/>
                <p:cNvGrpSpPr/>
                <p:nvPr/>
              </p:nvGrpSpPr>
              <p:grpSpPr>
                <a:xfrm>
                  <a:off x="4287819" y="3435027"/>
                  <a:ext cx="223500" cy="841163"/>
                  <a:chOff x="4287819" y="3435027"/>
                  <a:chExt cx="223500" cy="841163"/>
                </a:xfrm>
              </p:grpSpPr>
              <p:sp>
                <p:nvSpPr>
                  <p:cNvPr id="7426" name="Google Shape;7426;p56"/>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27" name="Google Shape;7427;p56"/>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28" name="Google Shape;7428;p56"/>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429" name="Google Shape;7429;p56"/>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30" name="Google Shape;7430;p56"/>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31" name="Google Shape;7431;p56"/>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7432" name="Google Shape;7432;p56"/>
            <p:cNvCxnSpPr>
              <a:endCxn id="7426"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7433" name="Google Shape;7433;p56"/>
            <p:cNvCxnSpPr>
              <a:endCxn id="7427"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7434" name="Google Shape;7434;p56"/>
            <p:cNvCxnSpPr>
              <a:endCxn id="7428"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7435" name="Google Shape;7435;p56"/>
            <p:cNvCxnSpPr>
              <a:stCxn id="7429"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7436" name="Google Shape;7436;p56"/>
            <p:cNvCxnSpPr>
              <a:stCxn id="7430"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7437" name="Google Shape;7437;p56"/>
            <p:cNvCxnSpPr>
              <a:endCxn id="7431"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7438" name="Google Shape;7438;p56"/>
          <p:cNvGrpSpPr/>
          <p:nvPr/>
        </p:nvGrpSpPr>
        <p:grpSpPr>
          <a:xfrm>
            <a:off x="7453725" y="2058438"/>
            <a:ext cx="461100" cy="1040700"/>
            <a:chOff x="7453725" y="2058438"/>
            <a:chExt cx="461100" cy="1040700"/>
          </a:xfrm>
        </p:grpSpPr>
        <p:sp>
          <p:nvSpPr>
            <p:cNvPr id="7439" name="Google Shape;7439;p56"/>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40" name="Google Shape;7440;p56"/>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441" name="Google Shape;7441;p56"/>
          <p:cNvGrpSpPr/>
          <p:nvPr/>
        </p:nvGrpSpPr>
        <p:grpSpPr>
          <a:xfrm>
            <a:off x="7982555" y="2045950"/>
            <a:ext cx="458370" cy="1053166"/>
            <a:chOff x="7982885" y="2045956"/>
            <a:chExt cx="462300" cy="1053166"/>
          </a:xfrm>
        </p:grpSpPr>
        <p:grpSp>
          <p:nvGrpSpPr>
            <p:cNvPr id="7442" name="Google Shape;7442;p56"/>
            <p:cNvGrpSpPr/>
            <p:nvPr/>
          </p:nvGrpSpPr>
          <p:grpSpPr>
            <a:xfrm>
              <a:off x="7982885" y="2045956"/>
              <a:ext cx="462300" cy="1053166"/>
              <a:chOff x="7982885" y="2045956"/>
              <a:chExt cx="462300" cy="1053166"/>
            </a:xfrm>
          </p:grpSpPr>
          <p:sp>
            <p:nvSpPr>
              <p:cNvPr id="7443" name="Google Shape;7443;p56"/>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44" name="Google Shape;7444;p56"/>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445" name="Google Shape;7445;p56"/>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9" name="Shape 7449"/>
        <p:cNvGrpSpPr/>
        <p:nvPr/>
      </p:nvGrpSpPr>
      <p:grpSpPr>
        <a:xfrm>
          <a:off x="0" y="0"/>
          <a:ext cx="0" cy="0"/>
          <a:chOff x="0" y="0"/>
          <a:chExt cx="0" cy="0"/>
        </a:xfrm>
      </p:grpSpPr>
      <p:graphicFrame>
        <p:nvGraphicFramePr>
          <p:cNvPr id="7450" name="Google Shape;7450;p57"/>
          <p:cNvGraphicFramePr/>
          <p:nvPr/>
        </p:nvGraphicFramePr>
        <p:xfrm>
          <a:off x="709825" y="538604"/>
          <a:ext cx="3000000" cy="3000000"/>
        </p:xfrm>
        <a:graphic>
          <a:graphicData uri="http://schemas.openxmlformats.org/drawingml/2006/table">
            <a:tbl>
              <a:tblPr>
                <a:noFill/>
                <a:tableStyleId>{215DBEC6-2384-4D28-B4C6-0077D409CE37}</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7451" name="Google Shape;7451;p57"/>
          <p:cNvGrpSpPr/>
          <p:nvPr/>
        </p:nvGrpSpPr>
        <p:grpSpPr>
          <a:xfrm>
            <a:off x="4513247" y="4395555"/>
            <a:ext cx="1633002" cy="187242"/>
            <a:chOff x="2601154" y="2445833"/>
            <a:chExt cx="1387546" cy="159138"/>
          </a:xfrm>
        </p:grpSpPr>
        <p:grpSp>
          <p:nvGrpSpPr>
            <p:cNvPr id="7452" name="Google Shape;7452;p57"/>
            <p:cNvGrpSpPr/>
            <p:nvPr/>
          </p:nvGrpSpPr>
          <p:grpSpPr>
            <a:xfrm>
              <a:off x="2601154" y="2445833"/>
              <a:ext cx="840328" cy="159138"/>
              <a:chOff x="2601154" y="2445833"/>
              <a:chExt cx="840328" cy="159138"/>
            </a:xfrm>
          </p:grpSpPr>
          <p:sp>
            <p:nvSpPr>
              <p:cNvPr id="7453" name="Google Shape;7453;p57"/>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7"/>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7"/>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7"/>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7"/>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7"/>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7"/>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7"/>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7"/>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7"/>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7"/>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4" name="Google Shape;7464;p57"/>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7"/>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7"/>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7"/>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7"/>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7"/>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7"/>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57"/>
          <p:cNvGrpSpPr/>
          <p:nvPr/>
        </p:nvGrpSpPr>
        <p:grpSpPr>
          <a:xfrm>
            <a:off x="4509949" y="4106638"/>
            <a:ext cx="1636295" cy="178683"/>
            <a:chOff x="3558802" y="4011244"/>
            <a:chExt cx="1866000" cy="111600"/>
          </a:xfrm>
        </p:grpSpPr>
        <p:sp>
          <p:nvSpPr>
            <p:cNvPr id="7472" name="Google Shape;7472;p57"/>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7"/>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57"/>
          <p:cNvGrpSpPr/>
          <p:nvPr/>
        </p:nvGrpSpPr>
        <p:grpSpPr>
          <a:xfrm>
            <a:off x="717059" y="4106373"/>
            <a:ext cx="1636097" cy="141596"/>
            <a:chOff x="2598024" y="2207461"/>
            <a:chExt cx="1383474" cy="119733"/>
          </a:xfrm>
        </p:grpSpPr>
        <p:sp>
          <p:nvSpPr>
            <p:cNvPr id="7475" name="Google Shape;7475;p57"/>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7"/>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7"/>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7"/>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7"/>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7"/>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7"/>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7"/>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57"/>
          <p:cNvGrpSpPr/>
          <p:nvPr/>
        </p:nvGrpSpPr>
        <p:grpSpPr>
          <a:xfrm>
            <a:off x="2615056" y="4378476"/>
            <a:ext cx="1636335" cy="229964"/>
            <a:chOff x="723300" y="4253549"/>
            <a:chExt cx="2276482" cy="324900"/>
          </a:xfrm>
        </p:grpSpPr>
        <p:sp>
          <p:nvSpPr>
            <p:cNvPr id="7484" name="Google Shape;7484;p57"/>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7"/>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7"/>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7"/>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7"/>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57"/>
          <p:cNvGrpSpPr/>
          <p:nvPr/>
        </p:nvGrpSpPr>
        <p:grpSpPr>
          <a:xfrm>
            <a:off x="2616017" y="4106810"/>
            <a:ext cx="1634508" cy="211915"/>
            <a:chOff x="705948" y="3788465"/>
            <a:chExt cx="2308953" cy="299400"/>
          </a:xfrm>
        </p:grpSpPr>
        <p:sp>
          <p:nvSpPr>
            <p:cNvPr id="7490" name="Google Shape;7490;p57"/>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7"/>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7"/>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7"/>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7"/>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57"/>
          <p:cNvGrpSpPr/>
          <p:nvPr/>
        </p:nvGrpSpPr>
        <p:grpSpPr>
          <a:xfrm>
            <a:off x="717063" y="4466290"/>
            <a:ext cx="1636137" cy="142321"/>
            <a:chOff x="717063" y="4466290"/>
            <a:chExt cx="1636137" cy="142321"/>
          </a:xfrm>
        </p:grpSpPr>
        <p:grpSp>
          <p:nvGrpSpPr>
            <p:cNvPr id="7496" name="Google Shape;7496;p57"/>
            <p:cNvGrpSpPr/>
            <p:nvPr/>
          </p:nvGrpSpPr>
          <p:grpSpPr>
            <a:xfrm>
              <a:off x="717063" y="4466290"/>
              <a:ext cx="1636137" cy="0"/>
              <a:chOff x="5224975" y="2962250"/>
              <a:chExt cx="1544400" cy="0"/>
            </a:xfrm>
          </p:grpSpPr>
          <p:cxnSp>
            <p:nvCxnSpPr>
              <p:cNvPr id="7497" name="Google Shape;7497;p57"/>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7498" name="Google Shape;7498;p57"/>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7499" name="Google Shape;7499;p57"/>
            <p:cNvGrpSpPr/>
            <p:nvPr/>
          </p:nvGrpSpPr>
          <p:grpSpPr>
            <a:xfrm>
              <a:off x="717063" y="4608612"/>
              <a:ext cx="1636137" cy="0"/>
              <a:chOff x="5224975" y="2962250"/>
              <a:chExt cx="1544400" cy="0"/>
            </a:xfrm>
          </p:grpSpPr>
          <p:cxnSp>
            <p:nvCxnSpPr>
              <p:cNvPr id="7500" name="Google Shape;7500;p57"/>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7501" name="Google Shape;7501;p57"/>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7502" name="Google Shape;7502;p57"/>
          <p:cNvGrpSpPr/>
          <p:nvPr/>
        </p:nvGrpSpPr>
        <p:grpSpPr>
          <a:xfrm>
            <a:off x="4360502" y="551726"/>
            <a:ext cx="1942231" cy="1498773"/>
            <a:chOff x="4267623" y="1395910"/>
            <a:chExt cx="1364980" cy="1053323"/>
          </a:xfrm>
        </p:grpSpPr>
        <p:sp>
          <p:nvSpPr>
            <p:cNvPr id="7503" name="Google Shape;7503;p57"/>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04" name="Google Shape;7504;p57"/>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05" name="Google Shape;7505;p57"/>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06" name="Google Shape;7506;p57"/>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07" name="Google Shape;7507;p57"/>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08" name="Google Shape;7508;p57"/>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09" name="Google Shape;7509;p57"/>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10" name="Google Shape;7510;p57"/>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511" name="Google Shape;7511;p57"/>
            <p:cNvCxnSpPr>
              <a:stCxn id="7507" idx="2"/>
              <a:endCxn id="7503"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7512" name="Google Shape;7512;p57"/>
            <p:cNvCxnSpPr>
              <a:stCxn id="7509" idx="6"/>
              <a:endCxn id="7504"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7513" name="Google Shape;7513;p57"/>
            <p:cNvCxnSpPr>
              <a:stCxn id="7505" idx="3"/>
              <a:endCxn id="7508"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7514" name="Google Shape;7514;p57"/>
            <p:cNvCxnSpPr>
              <a:stCxn id="7506" idx="0"/>
              <a:endCxn id="7510"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7515" name="Google Shape;7515;p57"/>
          <p:cNvGrpSpPr/>
          <p:nvPr/>
        </p:nvGrpSpPr>
        <p:grpSpPr>
          <a:xfrm>
            <a:off x="7297251" y="2327905"/>
            <a:ext cx="1133434" cy="710700"/>
            <a:chOff x="4277294" y="3280212"/>
            <a:chExt cx="1434000" cy="899165"/>
          </a:xfrm>
        </p:grpSpPr>
        <p:grpSp>
          <p:nvGrpSpPr>
            <p:cNvPr id="7516" name="Google Shape;7516;p57"/>
            <p:cNvGrpSpPr/>
            <p:nvPr/>
          </p:nvGrpSpPr>
          <p:grpSpPr>
            <a:xfrm>
              <a:off x="4277294" y="3985877"/>
              <a:ext cx="1434000" cy="193500"/>
              <a:chOff x="4277294" y="3985877"/>
              <a:chExt cx="1434000" cy="193500"/>
            </a:xfrm>
          </p:grpSpPr>
          <p:sp>
            <p:nvSpPr>
              <p:cNvPr id="7517" name="Google Shape;7517;p57"/>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8" name="Google Shape;7518;p57"/>
              <p:cNvCxnSpPr>
                <a:stCxn id="7517"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7519" name="Google Shape;7519;p57"/>
            <p:cNvGrpSpPr/>
            <p:nvPr/>
          </p:nvGrpSpPr>
          <p:grpSpPr>
            <a:xfrm>
              <a:off x="4332478" y="3746351"/>
              <a:ext cx="1182600" cy="193500"/>
              <a:chOff x="4332478" y="3746351"/>
              <a:chExt cx="1182600" cy="193500"/>
            </a:xfrm>
          </p:grpSpPr>
          <p:sp>
            <p:nvSpPr>
              <p:cNvPr id="7520" name="Google Shape;7520;p57"/>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1" name="Google Shape;7521;p57"/>
              <p:cNvCxnSpPr>
                <a:endCxn id="7520"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7522" name="Google Shape;7522;p57"/>
            <p:cNvGrpSpPr/>
            <p:nvPr/>
          </p:nvGrpSpPr>
          <p:grpSpPr>
            <a:xfrm>
              <a:off x="4562350" y="3513282"/>
              <a:ext cx="861000" cy="193500"/>
              <a:chOff x="4562350" y="3513282"/>
              <a:chExt cx="861000" cy="193500"/>
            </a:xfrm>
          </p:grpSpPr>
          <p:sp>
            <p:nvSpPr>
              <p:cNvPr id="7523" name="Google Shape;7523;p57"/>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4" name="Google Shape;7524;p57"/>
              <p:cNvCxnSpPr>
                <a:stCxn id="7523"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7525" name="Google Shape;7525;p57"/>
            <p:cNvGrpSpPr/>
            <p:nvPr/>
          </p:nvGrpSpPr>
          <p:grpSpPr>
            <a:xfrm>
              <a:off x="4686335" y="3280212"/>
              <a:ext cx="493500" cy="193500"/>
              <a:chOff x="4686335" y="3280212"/>
              <a:chExt cx="493500" cy="193500"/>
            </a:xfrm>
          </p:grpSpPr>
          <p:sp>
            <p:nvSpPr>
              <p:cNvPr id="7526" name="Google Shape;7526;p57"/>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7" name="Google Shape;7527;p57"/>
              <p:cNvCxnSpPr>
                <a:endCxn id="7526"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7528" name="Google Shape;7528;p57"/>
          <p:cNvGrpSpPr/>
          <p:nvPr/>
        </p:nvGrpSpPr>
        <p:grpSpPr>
          <a:xfrm>
            <a:off x="6410637" y="2327964"/>
            <a:ext cx="790364" cy="710721"/>
            <a:chOff x="5760425" y="3623250"/>
            <a:chExt cx="1309200" cy="1177275"/>
          </a:xfrm>
        </p:grpSpPr>
        <p:sp>
          <p:nvSpPr>
            <p:cNvPr id="7529" name="Google Shape;7529;p57"/>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30" name="Google Shape;7530;p57"/>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31" name="Google Shape;7531;p57"/>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32" name="Google Shape;7532;p57"/>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533" name="Google Shape;7533;p57"/>
          <p:cNvGrpSpPr/>
          <p:nvPr/>
        </p:nvGrpSpPr>
        <p:grpSpPr>
          <a:xfrm>
            <a:off x="2615190" y="2430902"/>
            <a:ext cx="1636200" cy="1510967"/>
            <a:chOff x="2541874" y="2328050"/>
            <a:chExt cx="1632446" cy="1507500"/>
          </a:xfrm>
        </p:grpSpPr>
        <p:grpSp>
          <p:nvGrpSpPr>
            <p:cNvPr id="7534" name="Google Shape;7534;p57"/>
            <p:cNvGrpSpPr/>
            <p:nvPr/>
          </p:nvGrpSpPr>
          <p:grpSpPr>
            <a:xfrm>
              <a:off x="2541874" y="2397088"/>
              <a:ext cx="1632446" cy="1369424"/>
              <a:chOff x="2541874" y="2419113"/>
              <a:chExt cx="1632446" cy="1369424"/>
            </a:xfrm>
          </p:grpSpPr>
          <p:sp>
            <p:nvSpPr>
              <p:cNvPr id="7535" name="Google Shape;7535;p57"/>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36" name="Google Shape;7536;p57"/>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37" name="Google Shape;7537;p57"/>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38" name="Google Shape;7538;p57"/>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39" name="Google Shape;7539;p57"/>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0" name="Google Shape;7540;p57"/>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1" name="Google Shape;7541;p57"/>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2" name="Google Shape;7542;p57"/>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3" name="Google Shape;7543;p57"/>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4" name="Google Shape;7544;p57"/>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5" name="Google Shape;7545;p57"/>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6" name="Google Shape;7546;p57"/>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7" name="Google Shape;7547;p57"/>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8" name="Google Shape;7548;p57"/>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49" name="Google Shape;7549;p57"/>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0" name="Google Shape;7550;p57"/>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1" name="Google Shape;7551;p57"/>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2" name="Google Shape;7552;p57"/>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3" name="Google Shape;7553;p57"/>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4" name="Google Shape;7554;p57"/>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5" name="Google Shape;7555;p57"/>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6" name="Google Shape;7556;p57"/>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7" name="Google Shape;7557;p57"/>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58" name="Google Shape;7558;p57"/>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7559" name="Google Shape;7559;p57"/>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7560" name="Google Shape;7560;p57"/>
          <p:cNvGrpSpPr/>
          <p:nvPr/>
        </p:nvGrpSpPr>
        <p:grpSpPr>
          <a:xfrm>
            <a:off x="4578681" y="2337868"/>
            <a:ext cx="1498830" cy="1498830"/>
            <a:chOff x="2734075" y="2398825"/>
            <a:chExt cx="1410000" cy="1410000"/>
          </a:xfrm>
        </p:grpSpPr>
        <p:sp>
          <p:nvSpPr>
            <p:cNvPr id="7561" name="Google Shape;7561;p57"/>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62" name="Google Shape;7562;p57"/>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63" name="Google Shape;7563;p57"/>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64" name="Google Shape;7564;p57"/>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7565" name="Google Shape;7565;p57"/>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566" name="Google Shape;7566;p57"/>
          <p:cNvCxnSpPr>
            <a:stCxn id="7565"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7567" name="Google Shape;7567;p57"/>
          <p:cNvGrpSpPr/>
          <p:nvPr/>
        </p:nvGrpSpPr>
        <p:grpSpPr>
          <a:xfrm>
            <a:off x="7127800" y="3303050"/>
            <a:ext cx="583200" cy="1305300"/>
            <a:chOff x="7127800" y="3303050"/>
            <a:chExt cx="583200" cy="1305300"/>
          </a:xfrm>
        </p:grpSpPr>
        <p:sp>
          <p:nvSpPr>
            <p:cNvPr id="7568" name="Google Shape;7568;p57"/>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569" name="Google Shape;7569;p57"/>
            <p:cNvCxnSpPr>
              <a:stCxn id="7568"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7570" name="Google Shape;7570;p57"/>
          <p:cNvGrpSpPr/>
          <p:nvPr/>
        </p:nvGrpSpPr>
        <p:grpSpPr>
          <a:xfrm>
            <a:off x="7847475" y="3303175"/>
            <a:ext cx="583200" cy="1305300"/>
            <a:chOff x="7847475" y="3303175"/>
            <a:chExt cx="583200" cy="1305300"/>
          </a:xfrm>
        </p:grpSpPr>
        <p:sp>
          <p:nvSpPr>
            <p:cNvPr id="7571" name="Google Shape;7571;p57"/>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7572" name="Google Shape;7572;p57"/>
            <p:cNvCxnSpPr>
              <a:stCxn id="7571"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7573" name="Google Shape;7573;p57"/>
          <p:cNvGrpSpPr/>
          <p:nvPr/>
        </p:nvGrpSpPr>
        <p:grpSpPr>
          <a:xfrm>
            <a:off x="647130" y="3397568"/>
            <a:ext cx="531608" cy="531608"/>
            <a:chOff x="640000" y="3356400"/>
            <a:chExt cx="543900" cy="543900"/>
          </a:xfrm>
        </p:grpSpPr>
        <p:sp>
          <p:nvSpPr>
            <p:cNvPr id="7574" name="Google Shape;7574;p57"/>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75" name="Google Shape;7575;p57"/>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576" name="Google Shape;7576;p57"/>
          <p:cNvGrpSpPr/>
          <p:nvPr/>
        </p:nvGrpSpPr>
        <p:grpSpPr>
          <a:xfrm>
            <a:off x="1234362" y="3397568"/>
            <a:ext cx="531608" cy="531608"/>
            <a:chOff x="1221113" y="3356400"/>
            <a:chExt cx="543900" cy="543900"/>
          </a:xfrm>
        </p:grpSpPr>
        <p:sp>
          <p:nvSpPr>
            <p:cNvPr id="7577" name="Google Shape;7577;p57"/>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78" name="Google Shape;7578;p57"/>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579" name="Google Shape;7579;p57"/>
          <p:cNvGrpSpPr/>
          <p:nvPr/>
        </p:nvGrpSpPr>
        <p:grpSpPr>
          <a:xfrm>
            <a:off x="1821593" y="3397568"/>
            <a:ext cx="531608" cy="531608"/>
            <a:chOff x="1802222" y="3356400"/>
            <a:chExt cx="543900" cy="543900"/>
          </a:xfrm>
        </p:grpSpPr>
        <p:sp>
          <p:nvSpPr>
            <p:cNvPr id="7580" name="Google Shape;7580;p57"/>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81" name="Google Shape;7581;p57"/>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582" name="Google Shape;7582;p57"/>
          <p:cNvGrpSpPr/>
          <p:nvPr/>
        </p:nvGrpSpPr>
        <p:grpSpPr>
          <a:xfrm>
            <a:off x="2615050" y="538596"/>
            <a:ext cx="1636500" cy="1636500"/>
            <a:chOff x="2615050" y="501067"/>
            <a:chExt cx="1636500" cy="1636500"/>
          </a:xfrm>
        </p:grpSpPr>
        <p:sp>
          <p:nvSpPr>
            <p:cNvPr id="7583" name="Google Shape;7583;p57"/>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584" name="Google Shape;7584;p57"/>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585" name="Google Shape;7585;p57"/>
          <p:cNvGrpSpPr/>
          <p:nvPr/>
        </p:nvGrpSpPr>
        <p:grpSpPr>
          <a:xfrm>
            <a:off x="6410574" y="539471"/>
            <a:ext cx="3519095" cy="3002836"/>
            <a:chOff x="6781275" y="766449"/>
            <a:chExt cx="2814375" cy="2401500"/>
          </a:xfrm>
        </p:grpSpPr>
        <p:grpSp>
          <p:nvGrpSpPr>
            <p:cNvPr id="7586" name="Google Shape;7586;p57"/>
            <p:cNvGrpSpPr/>
            <p:nvPr/>
          </p:nvGrpSpPr>
          <p:grpSpPr>
            <a:xfrm>
              <a:off x="6781275" y="766449"/>
              <a:ext cx="2814375" cy="2401500"/>
              <a:chOff x="6781275" y="766449"/>
              <a:chExt cx="2814375" cy="2401500"/>
            </a:xfrm>
          </p:grpSpPr>
          <p:sp>
            <p:nvSpPr>
              <p:cNvPr id="7587" name="Google Shape;7587;p57"/>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7588" name="Google Shape;7588;p57"/>
              <p:cNvCxnSpPr>
                <a:stCxn id="7587" idx="0"/>
                <a:endCxn id="7589"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7589" name="Google Shape;7589;p57"/>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590" name="Google Shape;7590;p57"/>
            <p:cNvGrpSpPr/>
            <p:nvPr/>
          </p:nvGrpSpPr>
          <p:grpSpPr>
            <a:xfrm>
              <a:off x="6781275" y="1098578"/>
              <a:ext cx="2487825" cy="1748400"/>
              <a:chOff x="6781275" y="1098578"/>
              <a:chExt cx="2487825" cy="1748400"/>
            </a:xfrm>
          </p:grpSpPr>
          <p:sp>
            <p:nvSpPr>
              <p:cNvPr id="7591" name="Google Shape;7591;p57"/>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7592" name="Google Shape;7592;p57"/>
              <p:cNvCxnSpPr>
                <a:stCxn id="7591" idx="0"/>
                <a:endCxn id="7593"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7593" name="Google Shape;7593;p57"/>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594" name="Google Shape;7594;p57"/>
            <p:cNvGrpSpPr/>
            <p:nvPr/>
          </p:nvGrpSpPr>
          <p:grpSpPr>
            <a:xfrm>
              <a:off x="6781275" y="1415859"/>
              <a:ext cx="2193850" cy="1160400"/>
              <a:chOff x="6781275" y="1415859"/>
              <a:chExt cx="2193850" cy="1160400"/>
            </a:xfrm>
          </p:grpSpPr>
          <p:sp>
            <p:nvSpPr>
              <p:cNvPr id="7595" name="Google Shape;7595;p57"/>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7596" name="Google Shape;7596;p57"/>
              <p:cNvCxnSpPr>
                <a:stCxn id="7595" idx="0"/>
                <a:endCxn id="7597"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7597" name="Google Shape;7597;p57"/>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7598" name="Google Shape;7598;p57"/>
            <p:cNvGrpSpPr/>
            <p:nvPr/>
          </p:nvGrpSpPr>
          <p:grpSpPr>
            <a:xfrm>
              <a:off x="6781275" y="1746372"/>
              <a:ext cx="1866075" cy="504900"/>
              <a:chOff x="6781275" y="1746372"/>
              <a:chExt cx="1866075" cy="504900"/>
            </a:xfrm>
          </p:grpSpPr>
          <p:sp>
            <p:nvSpPr>
              <p:cNvPr id="7599" name="Google Shape;7599;p57"/>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7600" name="Google Shape;7600;p57"/>
              <p:cNvCxnSpPr>
                <a:stCxn id="7599" idx="1"/>
                <a:endCxn id="7601"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7601" name="Google Shape;7601;p57"/>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7602" name="Google Shape;7602;p57"/>
          <p:cNvGrpSpPr/>
          <p:nvPr/>
        </p:nvGrpSpPr>
        <p:grpSpPr>
          <a:xfrm>
            <a:off x="2616150" y="1472035"/>
            <a:ext cx="1636500" cy="1636500"/>
            <a:chOff x="2615050" y="501067"/>
            <a:chExt cx="1636500" cy="1636500"/>
          </a:xfrm>
        </p:grpSpPr>
        <p:sp>
          <p:nvSpPr>
            <p:cNvPr id="7603" name="Google Shape;7603;p57"/>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604" name="Google Shape;7604;p57"/>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7608" name="Shape 7608"/>
        <p:cNvGrpSpPr/>
        <p:nvPr/>
      </p:nvGrpSpPr>
      <p:grpSpPr>
        <a:xfrm>
          <a:off x="0" y="0"/>
          <a:ext cx="0" cy="0"/>
          <a:chOff x="0" y="0"/>
          <a:chExt cx="0" cy="0"/>
        </a:xfrm>
      </p:grpSpPr>
      <p:sp>
        <p:nvSpPr>
          <p:cNvPr id="7609" name="Google Shape;7609;p58"/>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a:t>
            </a:r>
            <a:endParaRPr sz="1100">
              <a:solidFill>
                <a:schemeClr val="lt1"/>
              </a:solidFill>
              <a:latin typeface="Inter"/>
              <a:ea typeface="Inter"/>
              <a:cs typeface="Inter"/>
              <a:sym typeface="Inter"/>
            </a:endParaRPr>
          </a:p>
        </p:txBody>
      </p:sp>
      <p:sp>
        <p:nvSpPr>
          <p:cNvPr id="7610" name="Google Shape;7610;p58"/>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7611" name="Google Shape;7611;p58"/>
          <p:cNvGrpSpPr/>
          <p:nvPr/>
        </p:nvGrpSpPr>
        <p:grpSpPr>
          <a:xfrm>
            <a:off x="713263" y="2447022"/>
            <a:ext cx="291007" cy="255794"/>
            <a:chOff x="898875" y="244725"/>
            <a:chExt cx="481800" cy="423500"/>
          </a:xfrm>
        </p:grpSpPr>
        <p:sp>
          <p:nvSpPr>
            <p:cNvPr id="7612" name="Google Shape;7612;p58"/>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3" name="Google Shape;7613;p58"/>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4" name="Google Shape;7614;p58"/>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5" name="Google Shape;7615;p58"/>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6" name="Google Shape;7616;p58"/>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7" name="Google Shape;7617;p58"/>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18" name="Google Shape;7618;p58"/>
          <p:cNvGrpSpPr/>
          <p:nvPr/>
        </p:nvGrpSpPr>
        <p:grpSpPr>
          <a:xfrm>
            <a:off x="1166310" y="2428575"/>
            <a:ext cx="255313" cy="290492"/>
            <a:chOff x="1529350" y="258825"/>
            <a:chExt cx="423475" cy="481825"/>
          </a:xfrm>
        </p:grpSpPr>
        <p:sp>
          <p:nvSpPr>
            <p:cNvPr id="7619" name="Google Shape;7619;p58"/>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0" name="Google Shape;7620;p58"/>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21" name="Google Shape;7621;p58"/>
          <p:cNvGrpSpPr/>
          <p:nvPr/>
        </p:nvGrpSpPr>
        <p:grpSpPr>
          <a:xfrm>
            <a:off x="2041887" y="2429150"/>
            <a:ext cx="255313" cy="290492"/>
            <a:chOff x="2707500" y="249400"/>
            <a:chExt cx="423475" cy="481825"/>
          </a:xfrm>
        </p:grpSpPr>
        <p:sp>
          <p:nvSpPr>
            <p:cNvPr id="7622" name="Google Shape;7622;p58"/>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3" name="Google Shape;7623;p58"/>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24" name="Google Shape;7624;p58"/>
          <p:cNvGrpSpPr/>
          <p:nvPr/>
        </p:nvGrpSpPr>
        <p:grpSpPr>
          <a:xfrm>
            <a:off x="2476255" y="2429428"/>
            <a:ext cx="260669" cy="289021"/>
            <a:chOff x="3300325" y="249875"/>
            <a:chExt cx="433725" cy="480900"/>
          </a:xfrm>
        </p:grpSpPr>
        <p:sp>
          <p:nvSpPr>
            <p:cNvPr id="7625" name="Google Shape;7625;p5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6" name="Google Shape;7626;p5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7" name="Google Shape;7627;p5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8" name="Google Shape;7628;p5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9" name="Google Shape;7629;p5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0" name="Google Shape;7630;p5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31" name="Google Shape;7631;p58"/>
          <p:cNvGrpSpPr/>
          <p:nvPr/>
        </p:nvGrpSpPr>
        <p:grpSpPr>
          <a:xfrm>
            <a:off x="1587347" y="2497566"/>
            <a:ext cx="291023" cy="152714"/>
            <a:chOff x="2084325" y="363300"/>
            <a:chExt cx="484150" cy="254100"/>
          </a:xfrm>
        </p:grpSpPr>
        <p:sp>
          <p:nvSpPr>
            <p:cNvPr id="7632" name="Google Shape;7632;p58"/>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3" name="Google Shape;7633;p58"/>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34" name="Google Shape;7634;p58"/>
          <p:cNvGrpSpPr/>
          <p:nvPr/>
        </p:nvGrpSpPr>
        <p:grpSpPr>
          <a:xfrm>
            <a:off x="2897829" y="2435916"/>
            <a:ext cx="290997" cy="279774"/>
            <a:chOff x="3854700" y="249750"/>
            <a:chExt cx="500425" cy="481125"/>
          </a:xfrm>
        </p:grpSpPr>
        <p:sp>
          <p:nvSpPr>
            <p:cNvPr id="7635" name="Google Shape;7635;p58"/>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6" name="Google Shape;7636;p58"/>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7" name="Google Shape;7637;p58"/>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8" name="Google Shape;7638;p58"/>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9" name="Google Shape;7639;p58"/>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0" name="Google Shape;7640;p58"/>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1" name="Google Shape;7641;p58"/>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2" name="Google Shape;7642;p58"/>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43" name="Google Shape;7643;p58"/>
          <p:cNvGrpSpPr/>
          <p:nvPr/>
        </p:nvGrpSpPr>
        <p:grpSpPr>
          <a:xfrm>
            <a:off x="3335008" y="2434275"/>
            <a:ext cx="292548" cy="281266"/>
            <a:chOff x="4447550" y="249750"/>
            <a:chExt cx="500425" cy="481125"/>
          </a:xfrm>
        </p:grpSpPr>
        <p:sp>
          <p:nvSpPr>
            <p:cNvPr id="7644" name="Google Shape;7644;p58"/>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5" name="Google Shape;7645;p58"/>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46" name="Google Shape;7646;p58"/>
          <p:cNvGrpSpPr/>
          <p:nvPr/>
        </p:nvGrpSpPr>
        <p:grpSpPr>
          <a:xfrm>
            <a:off x="3771809" y="2426837"/>
            <a:ext cx="291022" cy="291022"/>
            <a:chOff x="5049725" y="249400"/>
            <a:chExt cx="481825" cy="481825"/>
          </a:xfrm>
        </p:grpSpPr>
        <p:sp>
          <p:nvSpPr>
            <p:cNvPr id="7647" name="Google Shape;7647;p58"/>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8" name="Google Shape;7648;p58"/>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49" name="Google Shape;7649;p58"/>
          <p:cNvGrpSpPr/>
          <p:nvPr/>
        </p:nvGrpSpPr>
        <p:grpSpPr>
          <a:xfrm>
            <a:off x="4207937" y="2425963"/>
            <a:ext cx="291022" cy="290974"/>
            <a:chOff x="5660400" y="238125"/>
            <a:chExt cx="481825" cy="481825"/>
          </a:xfrm>
        </p:grpSpPr>
        <p:sp>
          <p:nvSpPr>
            <p:cNvPr id="7650" name="Google Shape;7650;p58"/>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1" name="Google Shape;7651;p58"/>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52" name="Google Shape;7652;p58"/>
          <p:cNvGrpSpPr/>
          <p:nvPr/>
        </p:nvGrpSpPr>
        <p:grpSpPr>
          <a:xfrm>
            <a:off x="4644663" y="2429161"/>
            <a:ext cx="291022" cy="291022"/>
            <a:chOff x="6235400" y="249400"/>
            <a:chExt cx="481825" cy="481825"/>
          </a:xfrm>
        </p:grpSpPr>
        <p:sp>
          <p:nvSpPr>
            <p:cNvPr id="7653" name="Google Shape;7653;p58"/>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4" name="Google Shape;7654;p58"/>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5" name="Google Shape;7655;p58"/>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6" name="Google Shape;7656;p58"/>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7" name="Google Shape;7657;p58"/>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58" name="Google Shape;7658;p58"/>
          <p:cNvGrpSpPr/>
          <p:nvPr/>
        </p:nvGrpSpPr>
        <p:grpSpPr>
          <a:xfrm>
            <a:off x="712831" y="2883635"/>
            <a:ext cx="291016" cy="254971"/>
            <a:chOff x="899850" y="871450"/>
            <a:chExt cx="483175" cy="423400"/>
          </a:xfrm>
        </p:grpSpPr>
        <p:sp>
          <p:nvSpPr>
            <p:cNvPr id="7659" name="Google Shape;7659;p5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0" name="Google Shape;7660;p5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1" name="Google Shape;7661;p5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2" name="Google Shape;7662;p5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663" name="Google Shape;7663;p58"/>
          <p:cNvSpPr/>
          <p:nvPr/>
        </p:nvSpPr>
        <p:spPr>
          <a:xfrm>
            <a:off x="1163269" y="2863017"/>
            <a:ext cx="262198" cy="294347"/>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664" name="Google Shape;7664;p58"/>
          <p:cNvGrpSpPr/>
          <p:nvPr/>
        </p:nvGrpSpPr>
        <p:grpSpPr>
          <a:xfrm>
            <a:off x="1586924" y="2866249"/>
            <a:ext cx="290994" cy="289881"/>
            <a:chOff x="2085450" y="842250"/>
            <a:chExt cx="483700" cy="481850"/>
          </a:xfrm>
        </p:grpSpPr>
        <p:sp>
          <p:nvSpPr>
            <p:cNvPr id="7665" name="Google Shape;7665;p5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6" name="Google Shape;7666;p5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7" name="Google Shape;7667;p5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68" name="Google Shape;7668;p58"/>
          <p:cNvGrpSpPr/>
          <p:nvPr/>
        </p:nvGrpSpPr>
        <p:grpSpPr>
          <a:xfrm>
            <a:off x="2024108" y="2865448"/>
            <a:ext cx="291019" cy="290974"/>
            <a:chOff x="2685825" y="840375"/>
            <a:chExt cx="481900" cy="481825"/>
          </a:xfrm>
        </p:grpSpPr>
        <p:sp>
          <p:nvSpPr>
            <p:cNvPr id="7669" name="Google Shape;7669;p58"/>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0" name="Google Shape;7670;p58"/>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71" name="Google Shape;7671;p58"/>
          <p:cNvGrpSpPr/>
          <p:nvPr/>
        </p:nvGrpSpPr>
        <p:grpSpPr>
          <a:xfrm>
            <a:off x="2459824" y="2864258"/>
            <a:ext cx="300511" cy="291469"/>
            <a:chOff x="3270675" y="841800"/>
            <a:chExt cx="497700" cy="482725"/>
          </a:xfrm>
        </p:grpSpPr>
        <p:sp>
          <p:nvSpPr>
            <p:cNvPr id="7672" name="Google Shape;7672;p58"/>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3" name="Google Shape;7673;p58"/>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4" name="Google Shape;7674;p58"/>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675" name="Google Shape;7675;p58"/>
          <p:cNvSpPr/>
          <p:nvPr/>
        </p:nvSpPr>
        <p:spPr>
          <a:xfrm>
            <a:off x="2898650" y="2870050"/>
            <a:ext cx="291022" cy="272842"/>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676" name="Google Shape;7676;p58"/>
          <p:cNvGrpSpPr/>
          <p:nvPr/>
        </p:nvGrpSpPr>
        <p:grpSpPr>
          <a:xfrm>
            <a:off x="3335707" y="2882471"/>
            <a:ext cx="291022" cy="255737"/>
            <a:chOff x="4467200" y="877100"/>
            <a:chExt cx="481825" cy="423475"/>
          </a:xfrm>
        </p:grpSpPr>
        <p:sp>
          <p:nvSpPr>
            <p:cNvPr id="7677" name="Google Shape;7677;p58"/>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8" name="Google Shape;7678;p58"/>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9" name="Google Shape;7679;p58"/>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0" name="Google Shape;7680;p58"/>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81" name="Google Shape;7681;p58"/>
          <p:cNvGrpSpPr/>
          <p:nvPr/>
        </p:nvGrpSpPr>
        <p:grpSpPr>
          <a:xfrm>
            <a:off x="3773512" y="2869216"/>
            <a:ext cx="295926" cy="283039"/>
            <a:chOff x="5045500" y="842250"/>
            <a:chExt cx="503875" cy="481850"/>
          </a:xfrm>
        </p:grpSpPr>
        <p:sp>
          <p:nvSpPr>
            <p:cNvPr id="7682" name="Google Shape;7682;p58"/>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3" name="Google Shape;7683;p58"/>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84" name="Google Shape;7684;p58"/>
          <p:cNvGrpSpPr/>
          <p:nvPr/>
        </p:nvGrpSpPr>
        <p:grpSpPr>
          <a:xfrm>
            <a:off x="4207233" y="2888641"/>
            <a:ext cx="290974" cy="247725"/>
            <a:chOff x="5645200" y="879425"/>
            <a:chExt cx="478575" cy="407375"/>
          </a:xfrm>
        </p:grpSpPr>
        <p:sp>
          <p:nvSpPr>
            <p:cNvPr id="7685" name="Google Shape;7685;p58"/>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6" name="Google Shape;7686;p58"/>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7" name="Google Shape;7687;p58"/>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8" name="Google Shape;7688;p58"/>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9" name="Google Shape;7689;p58"/>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0" name="Google Shape;7690;p58"/>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91" name="Google Shape;7691;p58"/>
          <p:cNvGrpSpPr/>
          <p:nvPr/>
        </p:nvGrpSpPr>
        <p:grpSpPr>
          <a:xfrm>
            <a:off x="4663172" y="2865516"/>
            <a:ext cx="255328" cy="290444"/>
            <a:chOff x="6264525" y="842250"/>
            <a:chExt cx="423500" cy="481825"/>
          </a:xfrm>
        </p:grpSpPr>
        <p:sp>
          <p:nvSpPr>
            <p:cNvPr id="7692" name="Google Shape;7692;p58"/>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3" name="Google Shape;7693;p58"/>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4" name="Google Shape;7694;p58"/>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5" name="Google Shape;7695;p58"/>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6" name="Google Shape;7696;p58"/>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7" name="Google Shape;7697;p58"/>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8" name="Google Shape;7698;p58"/>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99" name="Google Shape;7699;p58"/>
          <p:cNvGrpSpPr/>
          <p:nvPr/>
        </p:nvGrpSpPr>
        <p:grpSpPr>
          <a:xfrm>
            <a:off x="712109" y="3301983"/>
            <a:ext cx="290830" cy="290830"/>
            <a:chOff x="900750" y="1436075"/>
            <a:chExt cx="481825" cy="481825"/>
          </a:xfrm>
        </p:grpSpPr>
        <p:sp>
          <p:nvSpPr>
            <p:cNvPr id="7700" name="Google Shape;7700;p58"/>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1" name="Google Shape;7701;p58"/>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2" name="Google Shape;7702;p58"/>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3" name="Google Shape;7703;p58"/>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04" name="Google Shape;7704;p58"/>
          <p:cNvGrpSpPr/>
          <p:nvPr/>
        </p:nvGrpSpPr>
        <p:grpSpPr>
          <a:xfrm>
            <a:off x="1156138" y="3353072"/>
            <a:ext cx="278013" cy="179233"/>
            <a:chOff x="1492675" y="1520750"/>
            <a:chExt cx="481825" cy="310575"/>
          </a:xfrm>
        </p:grpSpPr>
        <p:sp>
          <p:nvSpPr>
            <p:cNvPr id="7705" name="Google Shape;7705;p58"/>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6" name="Google Shape;7706;p58"/>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07" name="Google Shape;7707;p58"/>
          <p:cNvGrpSpPr/>
          <p:nvPr/>
        </p:nvGrpSpPr>
        <p:grpSpPr>
          <a:xfrm>
            <a:off x="1587381" y="3307641"/>
            <a:ext cx="290832" cy="280066"/>
            <a:chOff x="2071000" y="1435025"/>
            <a:chExt cx="500400" cy="481875"/>
          </a:xfrm>
        </p:grpSpPr>
        <p:sp>
          <p:nvSpPr>
            <p:cNvPr id="7708" name="Google Shape;7708;p58"/>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9" name="Google Shape;7709;p58"/>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0" name="Google Shape;7710;p58"/>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11" name="Google Shape;7711;p58"/>
          <p:cNvGrpSpPr/>
          <p:nvPr/>
        </p:nvGrpSpPr>
        <p:grpSpPr>
          <a:xfrm>
            <a:off x="2024582" y="3323469"/>
            <a:ext cx="290854" cy="246011"/>
            <a:chOff x="2678350" y="1464650"/>
            <a:chExt cx="499750" cy="422700"/>
          </a:xfrm>
        </p:grpSpPr>
        <p:sp>
          <p:nvSpPr>
            <p:cNvPr id="7712" name="Google Shape;7712;p58"/>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3" name="Google Shape;7713;p58"/>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4" name="Google Shape;7714;p58"/>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15" name="Google Shape;7715;p58"/>
          <p:cNvGrpSpPr/>
          <p:nvPr/>
        </p:nvGrpSpPr>
        <p:grpSpPr>
          <a:xfrm>
            <a:off x="2466039" y="3307643"/>
            <a:ext cx="278013" cy="278061"/>
            <a:chOff x="3271200" y="1435075"/>
            <a:chExt cx="481825" cy="481825"/>
          </a:xfrm>
        </p:grpSpPr>
        <p:sp>
          <p:nvSpPr>
            <p:cNvPr id="7716" name="Google Shape;7716;p58"/>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7" name="Google Shape;7717;p58"/>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18" name="Google Shape;7718;p58"/>
          <p:cNvGrpSpPr/>
          <p:nvPr/>
        </p:nvGrpSpPr>
        <p:grpSpPr>
          <a:xfrm>
            <a:off x="2899457" y="3301975"/>
            <a:ext cx="290860" cy="287342"/>
            <a:chOff x="3858100" y="1435075"/>
            <a:chExt cx="487775" cy="481875"/>
          </a:xfrm>
        </p:grpSpPr>
        <p:sp>
          <p:nvSpPr>
            <p:cNvPr id="7719" name="Google Shape;7719;p58"/>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0" name="Google Shape;7720;p58"/>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1" name="Google Shape;7721;p58"/>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2" name="Google Shape;7722;p58"/>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3" name="Google Shape;7723;p58"/>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24" name="Google Shape;7724;p58"/>
          <p:cNvGrpSpPr/>
          <p:nvPr/>
        </p:nvGrpSpPr>
        <p:grpSpPr>
          <a:xfrm>
            <a:off x="3341364" y="3308105"/>
            <a:ext cx="278013" cy="278061"/>
            <a:chOff x="4456875" y="1435075"/>
            <a:chExt cx="481825" cy="481825"/>
          </a:xfrm>
        </p:grpSpPr>
        <p:sp>
          <p:nvSpPr>
            <p:cNvPr id="7725" name="Google Shape;7725;p58"/>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6" name="Google Shape;7726;p58"/>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7" name="Google Shape;7727;p58"/>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8" name="Google Shape;7728;p58"/>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9" name="Google Shape;7729;p58"/>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0" name="Google Shape;7730;p58"/>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1" name="Google Shape;7731;p58"/>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2" name="Google Shape;7732;p58"/>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3" name="Google Shape;7733;p58"/>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4" name="Google Shape;7734;p58"/>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5" name="Google Shape;7735;p58"/>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6" name="Google Shape;7736;p58"/>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7" name="Google Shape;7737;p58"/>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8" name="Google Shape;7738;p58"/>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9" name="Google Shape;7739;p58"/>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0" name="Google Shape;7740;p58"/>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1" name="Google Shape;7741;p58"/>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2" name="Google Shape;7742;p58"/>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3" name="Google Shape;7743;p58"/>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44" name="Google Shape;7744;p58"/>
          <p:cNvGrpSpPr/>
          <p:nvPr/>
        </p:nvGrpSpPr>
        <p:grpSpPr>
          <a:xfrm>
            <a:off x="3779502" y="3309130"/>
            <a:ext cx="278015" cy="275329"/>
            <a:chOff x="5049725" y="1435050"/>
            <a:chExt cx="486550" cy="481850"/>
          </a:xfrm>
        </p:grpSpPr>
        <p:sp>
          <p:nvSpPr>
            <p:cNvPr id="7745" name="Google Shape;7745;p5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6" name="Google Shape;7746;p5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7" name="Google Shape;7747;p5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8" name="Google Shape;7748;p5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49" name="Google Shape;7749;p58"/>
          <p:cNvGrpSpPr/>
          <p:nvPr/>
        </p:nvGrpSpPr>
        <p:grpSpPr>
          <a:xfrm>
            <a:off x="4214103" y="3306506"/>
            <a:ext cx="278003" cy="277917"/>
            <a:chOff x="5642475" y="1435075"/>
            <a:chExt cx="481975" cy="481825"/>
          </a:xfrm>
        </p:grpSpPr>
        <p:sp>
          <p:nvSpPr>
            <p:cNvPr id="7750" name="Google Shape;7750;p58"/>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1" name="Google Shape;7751;p58"/>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2" name="Google Shape;7752;p58"/>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53" name="Google Shape;7753;p58"/>
          <p:cNvGrpSpPr/>
          <p:nvPr/>
        </p:nvGrpSpPr>
        <p:grpSpPr>
          <a:xfrm>
            <a:off x="4644567" y="3303198"/>
            <a:ext cx="291714" cy="287905"/>
            <a:chOff x="6232000" y="1435050"/>
            <a:chExt cx="488225" cy="481850"/>
          </a:xfrm>
        </p:grpSpPr>
        <p:sp>
          <p:nvSpPr>
            <p:cNvPr id="7754" name="Google Shape;7754;p58"/>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5" name="Google Shape;7755;p58"/>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6" name="Google Shape;7756;p58"/>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7" name="Google Shape;7757;p58"/>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8" name="Google Shape;7758;p58"/>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59" name="Google Shape;7759;p58"/>
          <p:cNvGrpSpPr/>
          <p:nvPr/>
        </p:nvGrpSpPr>
        <p:grpSpPr>
          <a:xfrm>
            <a:off x="743049" y="3745528"/>
            <a:ext cx="242209" cy="272786"/>
            <a:chOff x="924450" y="2028975"/>
            <a:chExt cx="425975" cy="479750"/>
          </a:xfrm>
        </p:grpSpPr>
        <p:sp>
          <p:nvSpPr>
            <p:cNvPr id="7760" name="Google Shape;7760;p58"/>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1" name="Google Shape;7761;p58"/>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2" name="Google Shape;7762;p58"/>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63" name="Google Shape;7763;p58"/>
          <p:cNvGrpSpPr/>
          <p:nvPr/>
        </p:nvGrpSpPr>
        <p:grpSpPr>
          <a:xfrm>
            <a:off x="1584849" y="3755525"/>
            <a:ext cx="290827" cy="255625"/>
            <a:chOff x="2085450" y="2057100"/>
            <a:chExt cx="481900" cy="423500"/>
          </a:xfrm>
        </p:grpSpPr>
        <p:sp>
          <p:nvSpPr>
            <p:cNvPr id="7764" name="Google Shape;7764;p58"/>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5" name="Google Shape;7765;p58"/>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6" name="Google Shape;7766;p58"/>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67" name="Google Shape;7767;p58"/>
          <p:cNvGrpSpPr/>
          <p:nvPr/>
        </p:nvGrpSpPr>
        <p:grpSpPr>
          <a:xfrm>
            <a:off x="2024109" y="3777420"/>
            <a:ext cx="290875" cy="215772"/>
            <a:chOff x="2678275" y="2090100"/>
            <a:chExt cx="481900" cy="357475"/>
          </a:xfrm>
        </p:grpSpPr>
        <p:sp>
          <p:nvSpPr>
            <p:cNvPr id="7768" name="Google Shape;7768;p58"/>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9" name="Google Shape;7769;p58"/>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0" name="Google Shape;7770;p58"/>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1" name="Google Shape;7771;p58"/>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2" name="Google Shape;7772;p58"/>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73" name="Google Shape;7773;p58"/>
          <p:cNvGrpSpPr/>
          <p:nvPr/>
        </p:nvGrpSpPr>
        <p:grpSpPr>
          <a:xfrm>
            <a:off x="2508593" y="3786370"/>
            <a:ext cx="191744" cy="198699"/>
            <a:chOff x="3357325" y="2093500"/>
            <a:chExt cx="311525" cy="322825"/>
          </a:xfrm>
        </p:grpSpPr>
        <p:sp>
          <p:nvSpPr>
            <p:cNvPr id="7774" name="Google Shape;7774;p58"/>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5" name="Google Shape;7775;p58"/>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6" name="Google Shape;7776;p58"/>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777" name="Google Shape;7777;p58"/>
          <p:cNvSpPr/>
          <p:nvPr/>
        </p:nvSpPr>
        <p:spPr>
          <a:xfrm>
            <a:off x="2904109" y="3749373"/>
            <a:ext cx="291685" cy="276083"/>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778" name="Google Shape;7778;p58"/>
          <p:cNvGrpSpPr/>
          <p:nvPr/>
        </p:nvGrpSpPr>
        <p:grpSpPr>
          <a:xfrm>
            <a:off x="3358681" y="3738987"/>
            <a:ext cx="242216" cy="281338"/>
            <a:chOff x="4492800" y="2027925"/>
            <a:chExt cx="414825" cy="481825"/>
          </a:xfrm>
        </p:grpSpPr>
        <p:sp>
          <p:nvSpPr>
            <p:cNvPr id="7779" name="Google Shape;7779;p58"/>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0" name="Google Shape;7780;p58"/>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81" name="Google Shape;7781;p58"/>
          <p:cNvGrpSpPr/>
          <p:nvPr/>
        </p:nvGrpSpPr>
        <p:grpSpPr>
          <a:xfrm>
            <a:off x="3781426" y="3748916"/>
            <a:ext cx="270984" cy="271041"/>
            <a:chOff x="5049725" y="2027900"/>
            <a:chExt cx="481750" cy="481850"/>
          </a:xfrm>
        </p:grpSpPr>
        <p:sp>
          <p:nvSpPr>
            <p:cNvPr id="7782" name="Google Shape;7782;p58"/>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3" name="Google Shape;7783;p58"/>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4" name="Google Shape;7784;p58"/>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5" name="Google Shape;7785;p58"/>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6" name="Google Shape;7786;p58"/>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7" name="Google Shape;7787;p58"/>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8" name="Google Shape;7788;p58"/>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9" name="Google Shape;7789;p58"/>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90" name="Google Shape;7790;p58"/>
          <p:cNvGrpSpPr/>
          <p:nvPr/>
        </p:nvGrpSpPr>
        <p:grpSpPr>
          <a:xfrm>
            <a:off x="4262520" y="3739063"/>
            <a:ext cx="182414" cy="281254"/>
            <a:chOff x="5726350" y="2028150"/>
            <a:chExt cx="312300" cy="481600"/>
          </a:xfrm>
        </p:grpSpPr>
        <p:sp>
          <p:nvSpPr>
            <p:cNvPr id="7791" name="Google Shape;7791;p58"/>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2" name="Google Shape;7792;p58"/>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3" name="Google Shape;7793;p58"/>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94" name="Google Shape;7794;p58"/>
          <p:cNvGrpSpPr/>
          <p:nvPr/>
        </p:nvGrpSpPr>
        <p:grpSpPr>
          <a:xfrm>
            <a:off x="4653172" y="3741834"/>
            <a:ext cx="278039" cy="277992"/>
            <a:chOff x="6239925" y="2032450"/>
            <a:chExt cx="472775" cy="472775"/>
          </a:xfrm>
        </p:grpSpPr>
        <p:sp>
          <p:nvSpPr>
            <p:cNvPr id="7795" name="Google Shape;7795;p58"/>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6" name="Google Shape;7796;p58"/>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97" name="Google Shape;7797;p58"/>
          <p:cNvGrpSpPr/>
          <p:nvPr/>
        </p:nvGrpSpPr>
        <p:grpSpPr>
          <a:xfrm>
            <a:off x="5081461" y="2496228"/>
            <a:ext cx="291011" cy="161223"/>
            <a:chOff x="903075" y="2730000"/>
            <a:chExt cx="475275" cy="263350"/>
          </a:xfrm>
        </p:grpSpPr>
        <p:sp>
          <p:nvSpPr>
            <p:cNvPr id="7798" name="Google Shape;7798;p58"/>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9" name="Google Shape;7799;p58"/>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0" name="Google Shape;7800;p58"/>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01" name="Google Shape;7801;p58"/>
          <p:cNvGrpSpPr/>
          <p:nvPr/>
        </p:nvGrpSpPr>
        <p:grpSpPr>
          <a:xfrm>
            <a:off x="1137613" y="3739079"/>
            <a:ext cx="296563" cy="296563"/>
            <a:chOff x="1492675" y="2027925"/>
            <a:chExt cx="481825" cy="481825"/>
          </a:xfrm>
        </p:grpSpPr>
        <p:sp>
          <p:nvSpPr>
            <p:cNvPr id="7802" name="Google Shape;7802;p58"/>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3" name="Google Shape;7803;p58"/>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4" name="Google Shape;7804;p58"/>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5" name="Google Shape;7805;p58"/>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6" name="Google Shape;7806;p58"/>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07" name="Google Shape;7807;p58"/>
          <p:cNvGrpSpPr/>
          <p:nvPr/>
        </p:nvGrpSpPr>
        <p:grpSpPr>
          <a:xfrm>
            <a:off x="5518320" y="2429197"/>
            <a:ext cx="291022" cy="291022"/>
            <a:chOff x="1492675" y="2620775"/>
            <a:chExt cx="481825" cy="481825"/>
          </a:xfrm>
        </p:grpSpPr>
        <p:sp>
          <p:nvSpPr>
            <p:cNvPr id="7808" name="Google Shape;7808;p58"/>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9" name="Google Shape;7809;p58"/>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10" name="Google Shape;7810;p58"/>
          <p:cNvSpPr/>
          <p:nvPr/>
        </p:nvSpPr>
        <p:spPr>
          <a:xfrm>
            <a:off x="5956625" y="2434077"/>
            <a:ext cx="290978" cy="280085"/>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811" name="Google Shape;7811;p58"/>
          <p:cNvGrpSpPr/>
          <p:nvPr/>
        </p:nvGrpSpPr>
        <p:grpSpPr>
          <a:xfrm>
            <a:off x="8139127" y="2442542"/>
            <a:ext cx="291609" cy="268620"/>
            <a:chOff x="2682350" y="2643425"/>
            <a:chExt cx="473775" cy="436425"/>
          </a:xfrm>
        </p:grpSpPr>
        <p:sp>
          <p:nvSpPr>
            <p:cNvPr id="7812" name="Google Shape;7812;p58"/>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3" name="Google Shape;7813;p58"/>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4" name="Google Shape;7814;p58"/>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5" name="Google Shape;7815;p58"/>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6" name="Google Shape;7816;p58"/>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7" name="Google Shape;7817;p58"/>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8" name="Google Shape;7818;p58"/>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19" name="Google Shape;7819;p58"/>
          <p:cNvGrpSpPr/>
          <p:nvPr/>
        </p:nvGrpSpPr>
        <p:grpSpPr>
          <a:xfrm>
            <a:off x="7745480" y="2430712"/>
            <a:ext cx="198996" cy="283024"/>
            <a:chOff x="3342725" y="2620775"/>
            <a:chExt cx="338775" cy="481825"/>
          </a:xfrm>
        </p:grpSpPr>
        <p:sp>
          <p:nvSpPr>
            <p:cNvPr id="7820" name="Google Shape;7820;p58"/>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1" name="Google Shape;7821;p58"/>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2" name="Google Shape;7822;p58"/>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23" name="Google Shape;7823;p58"/>
          <p:cNvGrpSpPr/>
          <p:nvPr/>
        </p:nvGrpSpPr>
        <p:grpSpPr>
          <a:xfrm>
            <a:off x="7291995" y="2427512"/>
            <a:ext cx="240431" cy="293094"/>
            <a:chOff x="3907325" y="2620775"/>
            <a:chExt cx="395250" cy="481825"/>
          </a:xfrm>
        </p:grpSpPr>
        <p:sp>
          <p:nvSpPr>
            <p:cNvPr id="7824" name="Google Shape;7824;p58"/>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5" name="Google Shape;7825;p58"/>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6" name="Google Shape;7826;p58"/>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7" name="Google Shape;7827;p58"/>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28" name="Google Shape;7828;p58"/>
          <p:cNvGrpSpPr/>
          <p:nvPr/>
        </p:nvGrpSpPr>
        <p:grpSpPr>
          <a:xfrm>
            <a:off x="6829992" y="2439985"/>
            <a:ext cx="290974" cy="272827"/>
            <a:chOff x="4456875" y="2635825"/>
            <a:chExt cx="481825" cy="451700"/>
          </a:xfrm>
        </p:grpSpPr>
        <p:sp>
          <p:nvSpPr>
            <p:cNvPr id="7829" name="Google Shape;7829;p58"/>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0" name="Google Shape;7830;p58"/>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1" name="Google Shape;7831;p58"/>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2" name="Google Shape;7832;p58"/>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3" name="Google Shape;7833;p58"/>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4" name="Google Shape;7834;p58"/>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35" name="Google Shape;7835;p58"/>
          <p:cNvGrpSpPr/>
          <p:nvPr/>
        </p:nvGrpSpPr>
        <p:grpSpPr>
          <a:xfrm>
            <a:off x="6391566" y="2434038"/>
            <a:ext cx="290974" cy="272736"/>
            <a:chOff x="5049725" y="2635825"/>
            <a:chExt cx="481825" cy="451700"/>
          </a:xfrm>
        </p:grpSpPr>
        <p:sp>
          <p:nvSpPr>
            <p:cNvPr id="7836" name="Google Shape;7836;p58"/>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7" name="Google Shape;7837;p58"/>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8" name="Google Shape;7838;p58"/>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39" name="Google Shape;7839;p58"/>
          <p:cNvGrpSpPr/>
          <p:nvPr/>
        </p:nvGrpSpPr>
        <p:grpSpPr>
          <a:xfrm>
            <a:off x="2024230" y="4174712"/>
            <a:ext cx="290914" cy="290748"/>
            <a:chOff x="5643000" y="2621375"/>
            <a:chExt cx="480850" cy="480575"/>
          </a:xfrm>
        </p:grpSpPr>
        <p:sp>
          <p:nvSpPr>
            <p:cNvPr id="7840" name="Google Shape;7840;p58"/>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1" name="Google Shape;7841;p58"/>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2" name="Google Shape;7842;p58"/>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3" name="Google Shape;7843;p58"/>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4" name="Google Shape;7844;p58"/>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5" name="Google Shape;7845;p58"/>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6" name="Google Shape;7846;p58"/>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47" name="Google Shape;7847;p58"/>
          <p:cNvGrpSpPr/>
          <p:nvPr/>
        </p:nvGrpSpPr>
        <p:grpSpPr>
          <a:xfrm>
            <a:off x="3776676" y="4181726"/>
            <a:ext cx="278003" cy="277917"/>
            <a:chOff x="6235250" y="2620775"/>
            <a:chExt cx="481975" cy="481825"/>
          </a:xfrm>
        </p:grpSpPr>
        <p:sp>
          <p:nvSpPr>
            <p:cNvPr id="7848" name="Google Shape;7848;p58"/>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9" name="Google Shape;7849;p58"/>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0" name="Google Shape;7850;p58"/>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1" name="Google Shape;7851;p58"/>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2" name="Google Shape;7852;p58"/>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53" name="Google Shape;7853;p58"/>
          <p:cNvSpPr/>
          <p:nvPr/>
        </p:nvSpPr>
        <p:spPr>
          <a:xfrm>
            <a:off x="5076003" y="2870717"/>
            <a:ext cx="301610" cy="279991"/>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854" name="Google Shape;7854;p58"/>
          <p:cNvGrpSpPr/>
          <p:nvPr/>
        </p:nvGrpSpPr>
        <p:grpSpPr>
          <a:xfrm>
            <a:off x="5520278" y="2867850"/>
            <a:ext cx="290961" cy="289384"/>
            <a:chOff x="1535000" y="3223325"/>
            <a:chExt cx="484450" cy="481825"/>
          </a:xfrm>
        </p:grpSpPr>
        <p:sp>
          <p:nvSpPr>
            <p:cNvPr id="7855" name="Google Shape;7855;p58"/>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6" name="Google Shape;7856;p58"/>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7" name="Google Shape;7857;p58"/>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58" name="Google Shape;7858;p58"/>
          <p:cNvGrpSpPr/>
          <p:nvPr/>
        </p:nvGrpSpPr>
        <p:grpSpPr>
          <a:xfrm>
            <a:off x="5953339" y="2891564"/>
            <a:ext cx="296563" cy="234844"/>
            <a:chOff x="2085525" y="3263750"/>
            <a:chExt cx="481825" cy="381550"/>
          </a:xfrm>
        </p:grpSpPr>
        <p:sp>
          <p:nvSpPr>
            <p:cNvPr id="7859" name="Google Shape;7859;p58"/>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0" name="Google Shape;7860;p58"/>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61" name="Google Shape;7861;p58"/>
          <p:cNvSpPr/>
          <p:nvPr/>
        </p:nvSpPr>
        <p:spPr>
          <a:xfrm>
            <a:off x="6392000" y="2924702"/>
            <a:ext cx="290974" cy="175251"/>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862" name="Google Shape;7862;p58"/>
          <p:cNvGrpSpPr/>
          <p:nvPr/>
        </p:nvGrpSpPr>
        <p:grpSpPr>
          <a:xfrm>
            <a:off x="6830959" y="2860681"/>
            <a:ext cx="292562" cy="291760"/>
            <a:chOff x="3274290" y="3213625"/>
            <a:chExt cx="483175" cy="481850"/>
          </a:xfrm>
        </p:grpSpPr>
        <p:sp>
          <p:nvSpPr>
            <p:cNvPr id="7863" name="Google Shape;7863;p58"/>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4" name="Google Shape;7864;p58"/>
            <p:cNvSpPr/>
            <p:nvPr/>
          </p:nvSpPr>
          <p:spPr>
            <a:xfrm>
              <a:off x="327429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65" name="Google Shape;7865;p58"/>
          <p:cNvGrpSpPr/>
          <p:nvPr/>
        </p:nvGrpSpPr>
        <p:grpSpPr>
          <a:xfrm>
            <a:off x="7336228" y="2864361"/>
            <a:ext cx="145946" cy="293094"/>
            <a:chOff x="3984950" y="3213600"/>
            <a:chExt cx="239925" cy="481825"/>
          </a:xfrm>
        </p:grpSpPr>
        <p:sp>
          <p:nvSpPr>
            <p:cNvPr id="7866" name="Google Shape;7866;p58"/>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7" name="Google Shape;7867;p58"/>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68" name="Google Shape;7868;p58"/>
          <p:cNvSpPr/>
          <p:nvPr/>
        </p:nvSpPr>
        <p:spPr>
          <a:xfrm>
            <a:off x="7704567" y="2866549"/>
            <a:ext cx="290971" cy="290974"/>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9" name="Google Shape;7869;p58"/>
          <p:cNvSpPr/>
          <p:nvPr/>
        </p:nvSpPr>
        <p:spPr>
          <a:xfrm>
            <a:off x="8140417" y="2881559"/>
            <a:ext cx="290974" cy="256914"/>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870" name="Google Shape;7870;p58"/>
          <p:cNvGrpSpPr/>
          <p:nvPr/>
        </p:nvGrpSpPr>
        <p:grpSpPr>
          <a:xfrm>
            <a:off x="2469466" y="4201907"/>
            <a:ext cx="290895" cy="229159"/>
            <a:chOff x="5629975" y="3255775"/>
            <a:chExt cx="504500" cy="397500"/>
          </a:xfrm>
        </p:grpSpPr>
        <p:sp>
          <p:nvSpPr>
            <p:cNvPr id="7871" name="Google Shape;7871;p58"/>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2" name="Google Shape;7872;p58"/>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3" name="Google Shape;7873;p58"/>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4" name="Google Shape;7874;p58"/>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5" name="Google Shape;7875;p58"/>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76" name="Google Shape;7876;p58"/>
          <p:cNvGrpSpPr/>
          <p:nvPr/>
        </p:nvGrpSpPr>
        <p:grpSpPr>
          <a:xfrm>
            <a:off x="3335403" y="4198981"/>
            <a:ext cx="290917" cy="239114"/>
            <a:chOff x="6234950" y="3255925"/>
            <a:chExt cx="483250" cy="397200"/>
          </a:xfrm>
        </p:grpSpPr>
        <p:sp>
          <p:nvSpPr>
            <p:cNvPr id="7877" name="Google Shape;7877;p58"/>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8" name="Google Shape;7878;p58"/>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9" name="Google Shape;7879;p58"/>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0" name="Google Shape;7880;p58"/>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1" name="Google Shape;7881;p58"/>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2" name="Google Shape;7882;p58"/>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83" name="Google Shape;7883;p58"/>
          <p:cNvGrpSpPr/>
          <p:nvPr/>
        </p:nvGrpSpPr>
        <p:grpSpPr>
          <a:xfrm>
            <a:off x="5092144" y="3303184"/>
            <a:ext cx="270975" cy="289047"/>
            <a:chOff x="914900" y="3806450"/>
            <a:chExt cx="451700" cy="481825"/>
          </a:xfrm>
        </p:grpSpPr>
        <p:sp>
          <p:nvSpPr>
            <p:cNvPr id="7884" name="Google Shape;7884;p58"/>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5" name="Google Shape;7885;p58"/>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6" name="Google Shape;7886;p58"/>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7" name="Google Shape;7887;p58"/>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8" name="Google Shape;7888;p58"/>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89" name="Google Shape;7889;p58"/>
          <p:cNvGrpSpPr/>
          <p:nvPr/>
        </p:nvGrpSpPr>
        <p:grpSpPr>
          <a:xfrm>
            <a:off x="5517990" y="3304661"/>
            <a:ext cx="291697" cy="286034"/>
            <a:chOff x="1490050" y="3805975"/>
            <a:chExt cx="491900" cy="482350"/>
          </a:xfrm>
        </p:grpSpPr>
        <p:sp>
          <p:nvSpPr>
            <p:cNvPr id="7890" name="Google Shape;7890;p58"/>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1" name="Google Shape;7891;p58"/>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2" name="Google Shape;7892;p58"/>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3" name="Google Shape;7893;p58"/>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94" name="Google Shape;7894;p58"/>
          <p:cNvGrpSpPr/>
          <p:nvPr/>
        </p:nvGrpSpPr>
        <p:grpSpPr>
          <a:xfrm>
            <a:off x="6412154" y="3309836"/>
            <a:ext cx="255331" cy="277724"/>
            <a:chOff x="2104275" y="3806450"/>
            <a:chExt cx="442975" cy="481825"/>
          </a:xfrm>
        </p:grpSpPr>
        <p:sp>
          <p:nvSpPr>
            <p:cNvPr id="7895" name="Google Shape;7895;p58"/>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6" name="Google Shape;7896;p58"/>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97" name="Google Shape;7897;p58"/>
          <p:cNvGrpSpPr/>
          <p:nvPr/>
        </p:nvGrpSpPr>
        <p:grpSpPr>
          <a:xfrm>
            <a:off x="6850110" y="3292766"/>
            <a:ext cx="256494" cy="296563"/>
            <a:chOff x="2710875" y="3806450"/>
            <a:chExt cx="416725" cy="481825"/>
          </a:xfrm>
        </p:grpSpPr>
        <p:sp>
          <p:nvSpPr>
            <p:cNvPr id="7898" name="Google Shape;7898;p58"/>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9" name="Google Shape;7899;p58"/>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00" name="Google Shape;7900;p58"/>
          <p:cNvGrpSpPr/>
          <p:nvPr/>
        </p:nvGrpSpPr>
        <p:grpSpPr>
          <a:xfrm>
            <a:off x="5954311" y="3335934"/>
            <a:ext cx="290926" cy="221601"/>
            <a:chOff x="3271200" y="3863875"/>
            <a:chExt cx="481825" cy="366950"/>
          </a:xfrm>
        </p:grpSpPr>
        <p:sp>
          <p:nvSpPr>
            <p:cNvPr id="7901" name="Google Shape;7901;p58"/>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2" name="Google Shape;7902;p58"/>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03" name="Google Shape;7903;p58"/>
          <p:cNvGrpSpPr/>
          <p:nvPr/>
        </p:nvGrpSpPr>
        <p:grpSpPr>
          <a:xfrm>
            <a:off x="7281283" y="3300471"/>
            <a:ext cx="258341" cy="296163"/>
            <a:chOff x="3895050" y="3806775"/>
            <a:chExt cx="419725" cy="481175"/>
          </a:xfrm>
        </p:grpSpPr>
        <p:sp>
          <p:nvSpPr>
            <p:cNvPr id="7904" name="Google Shape;7904;p58"/>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5" name="Google Shape;7905;p58"/>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06" name="Google Shape;7906;p58"/>
          <p:cNvGrpSpPr/>
          <p:nvPr/>
        </p:nvGrpSpPr>
        <p:grpSpPr>
          <a:xfrm>
            <a:off x="7707626" y="3298349"/>
            <a:ext cx="290969" cy="293513"/>
            <a:chOff x="4464775" y="3806475"/>
            <a:chExt cx="477625" cy="481800"/>
          </a:xfrm>
        </p:grpSpPr>
        <p:sp>
          <p:nvSpPr>
            <p:cNvPr id="7907" name="Google Shape;7907;p58"/>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8" name="Google Shape;7908;p58"/>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9" name="Google Shape;7909;p58"/>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0" name="Google Shape;7910;p58"/>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1" name="Google Shape;7911;p58"/>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2" name="Google Shape;7912;p58"/>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13" name="Google Shape;7913;p58"/>
          <p:cNvGrpSpPr/>
          <p:nvPr/>
        </p:nvGrpSpPr>
        <p:grpSpPr>
          <a:xfrm>
            <a:off x="4651354" y="4183026"/>
            <a:ext cx="278013" cy="278061"/>
            <a:chOff x="5049725" y="3806450"/>
            <a:chExt cx="481825" cy="481825"/>
          </a:xfrm>
        </p:grpSpPr>
        <p:sp>
          <p:nvSpPr>
            <p:cNvPr id="7914" name="Google Shape;7914;p58"/>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5" name="Google Shape;7915;p58"/>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6" name="Google Shape;7916;p58"/>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17" name="Google Shape;7917;p58"/>
          <p:cNvGrpSpPr/>
          <p:nvPr/>
        </p:nvGrpSpPr>
        <p:grpSpPr>
          <a:xfrm>
            <a:off x="5089230" y="4183054"/>
            <a:ext cx="278013" cy="278013"/>
            <a:chOff x="5651375" y="3806450"/>
            <a:chExt cx="481825" cy="481825"/>
          </a:xfrm>
        </p:grpSpPr>
        <p:sp>
          <p:nvSpPr>
            <p:cNvPr id="7918" name="Google Shape;7918;p58"/>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9" name="Google Shape;7919;p58"/>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0" name="Google Shape;7920;p58"/>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1" name="Google Shape;7921;p58"/>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22" name="Google Shape;7922;p58"/>
          <p:cNvGrpSpPr/>
          <p:nvPr/>
        </p:nvGrpSpPr>
        <p:grpSpPr>
          <a:xfrm>
            <a:off x="2914680" y="4174191"/>
            <a:ext cx="255345" cy="286800"/>
            <a:chOff x="6264300" y="3809300"/>
            <a:chExt cx="423950" cy="476175"/>
          </a:xfrm>
        </p:grpSpPr>
        <p:sp>
          <p:nvSpPr>
            <p:cNvPr id="7923" name="Google Shape;7923;p58"/>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4" name="Google Shape;7924;p58"/>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5" name="Google Shape;7925;p58"/>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26" name="Google Shape;7926;p58"/>
          <p:cNvGrpSpPr/>
          <p:nvPr/>
        </p:nvGrpSpPr>
        <p:grpSpPr>
          <a:xfrm>
            <a:off x="5087066" y="3745733"/>
            <a:ext cx="278031" cy="277016"/>
            <a:chOff x="898875" y="4399275"/>
            <a:chExt cx="483700" cy="481850"/>
          </a:xfrm>
        </p:grpSpPr>
        <p:sp>
          <p:nvSpPr>
            <p:cNvPr id="7927" name="Google Shape;7927;p58"/>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8" name="Google Shape;7928;p58"/>
            <p:cNvSpPr/>
            <p:nvPr/>
          </p:nvSpPr>
          <p:spPr>
            <a:xfrm>
              <a:off x="1138025" y="4763350"/>
              <a:ext cx="25" cy="25"/>
            </a:xfrm>
            <a:custGeom>
              <a:rect b="b" l="l" r="r" t="t"/>
              <a:pathLst>
                <a:path extrusionOk="0" h="1" w="1">
                  <a:moveTo>
                    <a:pt x="1"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9" name="Google Shape;7929;p58"/>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0" name="Google Shape;7930;p58"/>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1" name="Google Shape;7931;p58"/>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2" name="Google Shape;7932;p58"/>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3" name="Google Shape;7933;p58"/>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4" name="Google Shape;7934;p58"/>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35" name="Google Shape;7935;p58"/>
          <p:cNvGrpSpPr/>
          <p:nvPr/>
        </p:nvGrpSpPr>
        <p:grpSpPr>
          <a:xfrm>
            <a:off x="5519978" y="3749073"/>
            <a:ext cx="290926" cy="264738"/>
            <a:chOff x="1492675" y="4420975"/>
            <a:chExt cx="481825" cy="438525"/>
          </a:xfrm>
        </p:grpSpPr>
        <p:sp>
          <p:nvSpPr>
            <p:cNvPr id="7936" name="Google Shape;7936;p58"/>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7" name="Google Shape;7937;p58"/>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8" name="Google Shape;7938;p58"/>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9" name="Google Shape;7939;p58"/>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0" name="Google Shape;7940;p58"/>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41" name="Google Shape;7941;p58"/>
          <p:cNvGrpSpPr/>
          <p:nvPr/>
        </p:nvGrpSpPr>
        <p:grpSpPr>
          <a:xfrm>
            <a:off x="5953622" y="3739412"/>
            <a:ext cx="290957" cy="286995"/>
            <a:chOff x="2084100" y="4400250"/>
            <a:chExt cx="486550" cy="479925"/>
          </a:xfrm>
        </p:grpSpPr>
        <p:sp>
          <p:nvSpPr>
            <p:cNvPr id="7942" name="Google Shape;7942;p58"/>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3" name="Google Shape;7943;p58"/>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4" name="Google Shape;7944;p58"/>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5" name="Google Shape;7945;p58"/>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6" name="Google Shape;7946;p58"/>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7" name="Google Shape;7947;p58"/>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48" name="Google Shape;7948;p58"/>
          <p:cNvGrpSpPr/>
          <p:nvPr/>
        </p:nvGrpSpPr>
        <p:grpSpPr>
          <a:xfrm>
            <a:off x="8165005" y="3310466"/>
            <a:ext cx="242228" cy="275623"/>
            <a:chOff x="2707950" y="4399325"/>
            <a:chExt cx="423475" cy="481775"/>
          </a:xfrm>
        </p:grpSpPr>
        <p:sp>
          <p:nvSpPr>
            <p:cNvPr id="7949" name="Google Shape;7949;p58"/>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0" name="Google Shape;7950;p58"/>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1" name="Google Shape;7951;p58"/>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2" name="Google Shape;7952;p58"/>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3" name="Google Shape;7953;p58"/>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4" name="Google Shape;7954;p58"/>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5" name="Google Shape;7955;p58"/>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6" name="Google Shape;7956;p58"/>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7" name="Google Shape;7957;p58"/>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8" name="Google Shape;7958;p58"/>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9" name="Google Shape;7959;p58"/>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0" name="Google Shape;7960;p58"/>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61" name="Google Shape;7961;p58"/>
          <p:cNvGrpSpPr/>
          <p:nvPr/>
        </p:nvGrpSpPr>
        <p:grpSpPr>
          <a:xfrm>
            <a:off x="6860039" y="4179425"/>
            <a:ext cx="229429" cy="283039"/>
            <a:chOff x="3330525" y="4399275"/>
            <a:chExt cx="390650" cy="481850"/>
          </a:xfrm>
        </p:grpSpPr>
        <p:sp>
          <p:nvSpPr>
            <p:cNvPr id="7962" name="Google Shape;7962;p58"/>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3" name="Google Shape;7963;p58"/>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4" name="Google Shape;7964;p58"/>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5" name="Google Shape;7965;p58"/>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6" name="Google Shape;7966;p58"/>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7" name="Google Shape;7967;p58"/>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8" name="Google Shape;7968;p58"/>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69" name="Google Shape;7969;p58"/>
          <p:cNvGrpSpPr/>
          <p:nvPr/>
        </p:nvGrpSpPr>
        <p:grpSpPr>
          <a:xfrm>
            <a:off x="7299141" y="4175117"/>
            <a:ext cx="215784" cy="289047"/>
            <a:chOff x="3938800" y="4399275"/>
            <a:chExt cx="359700" cy="481825"/>
          </a:xfrm>
        </p:grpSpPr>
        <p:sp>
          <p:nvSpPr>
            <p:cNvPr id="7970" name="Google Shape;7970;p58"/>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1" name="Google Shape;7971;p58"/>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2" name="Google Shape;7972;p58"/>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3" name="Google Shape;7973;p58"/>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4" name="Google Shape;7974;p58"/>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975" name="Google Shape;7975;p58"/>
          <p:cNvSpPr/>
          <p:nvPr/>
        </p:nvSpPr>
        <p:spPr>
          <a:xfrm>
            <a:off x="8138013" y="3747437"/>
            <a:ext cx="295927" cy="269614"/>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976" name="Google Shape;7976;p58"/>
          <p:cNvGrpSpPr/>
          <p:nvPr/>
        </p:nvGrpSpPr>
        <p:grpSpPr>
          <a:xfrm>
            <a:off x="6439611" y="3742442"/>
            <a:ext cx="278013" cy="278061"/>
            <a:chOff x="5652085" y="4399275"/>
            <a:chExt cx="481825" cy="481825"/>
          </a:xfrm>
        </p:grpSpPr>
        <p:sp>
          <p:nvSpPr>
            <p:cNvPr id="7977" name="Google Shape;7977;p58"/>
            <p:cNvSpPr/>
            <p:nvPr/>
          </p:nvSpPr>
          <p:spPr>
            <a:xfrm>
              <a:off x="5652085"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8" name="Google Shape;7978;p58"/>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79" name="Google Shape;7979;p58"/>
          <p:cNvGrpSpPr/>
          <p:nvPr/>
        </p:nvGrpSpPr>
        <p:grpSpPr>
          <a:xfrm>
            <a:off x="1578594" y="4181670"/>
            <a:ext cx="307588" cy="267053"/>
            <a:chOff x="6218300" y="4416175"/>
            <a:chExt cx="516000" cy="448000"/>
          </a:xfrm>
        </p:grpSpPr>
        <p:sp>
          <p:nvSpPr>
            <p:cNvPr id="7980" name="Google Shape;7980;p58"/>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1" name="Google Shape;7981;p58"/>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2" name="Google Shape;7982;p58"/>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83" name="Google Shape;7983;p58"/>
          <p:cNvGrpSpPr/>
          <p:nvPr/>
        </p:nvGrpSpPr>
        <p:grpSpPr>
          <a:xfrm>
            <a:off x="7710721" y="3743318"/>
            <a:ext cx="278013" cy="278013"/>
            <a:chOff x="899850" y="4992125"/>
            <a:chExt cx="481825" cy="481825"/>
          </a:xfrm>
        </p:grpSpPr>
        <p:sp>
          <p:nvSpPr>
            <p:cNvPr id="7984" name="Google Shape;7984;p58"/>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5" name="Google Shape;7985;p58"/>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6" name="Google Shape;7986;p58"/>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87" name="Google Shape;7987;p58"/>
          <p:cNvGrpSpPr/>
          <p:nvPr/>
        </p:nvGrpSpPr>
        <p:grpSpPr>
          <a:xfrm>
            <a:off x="7274088" y="3742051"/>
            <a:ext cx="278013" cy="278013"/>
            <a:chOff x="1492675" y="4992125"/>
            <a:chExt cx="481825" cy="481825"/>
          </a:xfrm>
        </p:grpSpPr>
        <p:sp>
          <p:nvSpPr>
            <p:cNvPr id="7988" name="Google Shape;7988;p58"/>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9" name="Google Shape;7989;p58"/>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90" name="Google Shape;7990;p58"/>
          <p:cNvGrpSpPr/>
          <p:nvPr/>
        </p:nvGrpSpPr>
        <p:grpSpPr>
          <a:xfrm>
            <a:off x="6836994" y="3743594"/>
            <a:ext cx="278013" cy="278061"/>
            <a:chOff x="2085525" y="4992125"/>
            <a:chExt cx="481825" cy="481825"/>
          </a:xfrm>
        </p:grpSpPr>
        <p:sp>
          <p:nvSpPr>
            <p:cNvPr id="7991" name="Google Shape;7991;p58"/>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2" name="Google Shape;7992;p58"/>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93" name="Google Shape;7993;p58"/>
          <p:cNvGrpSpPr/>
          <p:nvPr/>
        </p:nvGrpSpPr>
        <p:grpSpPr>
          <a:xfrm>
            <a:off x="713250" y="4173523"/>
            <a:ext cx="290830" cy="290830"/>
            <a:chOff x="2678350" y="4992125"/>
            <a:chExt cx="481825" cy="481825"/>
          </a:xfrm>
        </p:grpSpPr>
        <p:sp>
          <p:nvSpPr>
            <p:cNvPr id="7994" name="Google Shape;7994;p58"/>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5" name="Google Shape;7995;p58"/>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6" name="Google Shape;7996;p58"/>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97" name="Google Shape;7997;p58"/>
          <p:cNvGrpSpPr/>
          <p:nvPr/>
        </p:nvGrpSpPr>
        <p:grpSpPr>
          <a:xfrm>
            <a:off x="1149569" y="4174228"/>
            <a:ext cx="290974" cy="290974"/>
            <a:chOff x="3271200" y="4992125"/>
            <a:chExt cx="481825" cy="481825"/>
          </a:xfrm>
        </p:grpSpPr>
        <p:sp>
          <p:nvSpPr>
            <p:cNvPr id="7998" name="Google Shape;7998;p58"/>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9" name="Google Shape;7999;p58"/>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0" name="Google Shape;8000;p58"/>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01" name="Google Shape;8001;p58"/>
          <p:cNvGrpSpPr/>
          <p:nvPr/>
        </p:nvGrpSpPr>
        <p:grpSpPr>
          <a:xfrm>
            <a:off x="4208039" y="4176730"/>
            <a:ext cx="292556" cy="290660"/>
            <a:chOff x="5049575" y="4993600"/>
            <a:chExt cx="482050" cy="478925"/>
          </a:xfrm>
        </p:grpSpPr>
        <p:sp>
          <p:nvSpPr>
            <p:cNvPr id="8002" name="Google Shape;8002;p58"/>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3" name="Google Shape;8003;p58"/>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4" name="Google Shape;8004;p58"/>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5" name="Google Shape;8005;p58"/>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06" name="Google Shape;8006;p58"/>
          <p:cNvGrpSpPr/>
          <p:nvPr/>
        </p:nvGrpSpPr>
        <p:grpSpPr>
          <a:xfrm>
            <a:off x="5596095" y="4200409"/>
            <a:ext cx="135480" cy="238475"/>
            <a:chOff x="3999225" y="4364775"/>
            <a:chExt cx="195300" cy="343772"/>
          </a:xfrm>
        </p:grpSpPr>
        <p:grpSp>
          <p:nvGrpSpPr>
            <p:cNvPr id="8007" name="Google Shape;8007;p58"/>
            <p:cNvGrpSpPr/>
            <p:nvPr/>
          </p:nvGrpSpPr>
          <p:grpSpPr>
            <a:xfrm>
              <a:off x="4048568" y="4562577"/>
              <a:ext cx="97317" cy="145970"/>
              <a:chOff x="1529575" y="2222650"/>
              <a:chExt cx="203125" cy="304675"/>
            </a:xfrm>
          </p:grpSpPr>
          <p:sp>
            <p:nvSpPr>
              <p:cNvPr id="8008" name="Google Shape;8008;p58"/>
              <p:cNvSpPr/>
              <p:nvPr/>
            </p:nvSpPr>
            <p:spPr>
              <a:xfrm>
                <a:off x="1631125" y="2222650"/>
                <a:ext cx="25" cy="304675"/>
              </a:xfrm>
              <a:custGeom>
                <a:rect b="b" l="l" r="r" t="t"/>
                <a:pathLst>
                  <a:path extrusionOk="0" fill="none" h="12187" w="1">
                    <a:moveTo>
                      <a:pt x="1" y="1"/>
                    </a:moveTo>
                    <a:lnTo>
                      <a:pt x="1" y="12187"/>
                    </a:lnTo>
                  </a:path>
                </a:pathLst>
              </a:custGeom>
              <a:solidFill>
                <a:schemeClr val="lt2"/>
              </a:solidFill>
              <a:ln cap="rnd"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8"/>
              <p:cNvSpPr/>
              <p:nvPr/>
            </p:nvSpPr>
            <p:spPr>
              <a:xfrm>
                <a:off x="1529575" y="2425750"/>
                <a:ext cx="203125" cy="25"/>
              </a:xfrm>
              <a:custGeom>
                <a:rect b="b" l="l" r="r" t="t"/>
                <a:pathLst>
                  <a:path extrusionOk="0" fill="none" h="1" w="8125">
                    <a:moveTo>
                      <a:pt x="1" y="1"/>
                    </a:moveTo>
                    <a:lnTo>
                      <a:pt x="8125" y="1"/>
                    </a:lnTo>
                  </a:path>
                </a:pathLst>
              </a:custGeom>
              <a:solidFill>
                <a:schemeClr val="lt2"/>
              </a:solidFill>
              <a:ln cap="rnd"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58"/>
            <p:cNvGrpSpPr/>
            <p:nvPr/>
          </p:nvGrpSpPr>
          <p:grpSpPr>
            <a:xfrm>
              <a:off x="3999225" y="4364775"/>
              <a:ext cx="195300" cy="195300"/>
              <a:chOff x="3999225" y="4364775"/>
              <a:chExt cx="195300" cy="195300"/>
            </a:xfrm>
          </p:grpSpPr>
          <p:sp>
            <p:nvSpPr>
              <p:cNvPr id="8011" name="Google Shape;8011;p58"/>
              <p:cNvSpPr/>
              <p:nvPr/>
            </p:nvSpPr>
            <p:spPr>
              <a:xfrm>
                <a:off x="3999225" y="4364775"/>
                <a:ext cx="195300" cy="1953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4029725" y="4395250"/>
                <a:ext cx="134400" cy="1344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3" name="Google Shape;8013;p58"/>
          <p:cNvGrpSpPr/>
          <p:nvPr/>
        </p:nvGrpSpPr>
        <p:grpSpPr>
          <a:xfrm>
            <a:off x="6398618" y="4248193"/>
            <a:ext cx="278005" cy="138429"/>
            <a:chOff x="4752588" y="4440200"/>
            <a:chExt cx="392275" cy="195300"/>
          </a:xfrm>
        </p:grpSpPr>
        <p:grpSp>
          <p:nvGrpSpPr>
            <p:cNvPr id="8014" name="Google Shape;8014;p58"/>
            <p:cNvGrpSpPr/>
            <p:nvPr/>
          </p:nvGrpSpPr>
          <p:grpSpPr>
            <a:xfrm>
              <a:off x="4950384" y="4469728"/>
              <a:ext cx="194479" cy="136244"/>
              <a:chOff x="3163375" y="2175125"/>
              <a:chExt cx="405925" cy="284375"/>
            </a:xfrm>
          </p:grpSpPr>
          <p:sp>
            <p:nvSpPr>
              <p:cNvPr id="8015" name="Google Shape;8015;p58"/>
              <p:cNvSpPr/>
              <p:nvPr/>
            </p:nvSpPr>
            <p:spPr>
              <a:xfrm>
                <a:off x="3163375" y="2317300"/>
                <a:ext cx="389050" cy="25"/>
              </a:xfrm>
              <a:custGeom>
                <a:rect b="b" l="l" r="r" t="t"/>
                <a:pathLst>
                  <a:path extrusionOk="0" fill="none" h="1" w="15562">
                    <a:moveTo>
                      <a:pt x="15562" y="1"/>
                    </a:moveTo>
                    <a:lnTo>
                      <a:pt x="1" y="1"/>
                    </a:lnTo>
                  </a:path>
                </a:pathLst>
              </a:custGeom>
              <a:solidFill>
                <a:schemeClr val="lt2"/>
              </a:solidFill>
              <a:ln cap="sq" cmpd="sng" w="19050">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8"/>
              <p:cNvSpPr/>
              <p:nvPr/>
            </p:nvSpPr>
            <p:spPr>
              <a:xfrm>
                <a:off x="3299975" y="2175125"/>
                <a:ext cx="25" cy="284375"/>
              </a:xfrm>
              <a:custGeom>
                <a:rect b="b" l="l" r="r" t="t"/>
                <a:pathLst>
                  <a:path extrusionOk="0" fill="none" h="11375" w="1">
                    <a:moveTo>
                      <a:pt x="0" y="1"/>
                    </a:moveTo>
                    <a:lnTo>
                      <a:pt x="0" y="11374"/>
                    </a:lnTo>
                  </a:path>
                </a:pathLst>
              </a:custGeom>
              <a:solidFill>
                <a:schemeClr val="lt2"/>
              </a:solidFill>
              <a:ln cap="rnd" cmpd="sng" w="19050">
                <a:solidFill>
                  <a:schemeClr val="lt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lt2"/>
              </a:solidFill>
              <a:ln cap="rnd"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58"/>
            <p:cNvGrpSpPr/>
            <p:nvPr/>
          </p:nvGrpSpPr>
          <p:grpSpPr>
            <a:xfrm>
              <a:off x="4752588" y="4440200"/>
              <a:ext cx="195300" cy="195300"/>
              <a:chOff x="4335888" y="4462425"/>
              <a:chExt cx="195300" cy="195300"/>
            </a:xfrm>
          </p:grpSpPr>
          <p:sp>
            <p:nvSpPr>
              <p:cNvPr id="8019" name="Google Shape;8019;p58"/>
              <p:cNvSpPr/>
              <p:nvPr/>
            </p:nvSpPr>
            <p:spPr>
              <a:xfrm>
                <a:off x="4335888" y="4462425"/>
                <a:ext cx="195300" cy="1953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8"/>
              <p:cNvSpPr/>
              <p:nvPr/>
            </p:nvSpPr>
            <p:spPr>
              <a:xfrm>
                <a:off x="4366388" y="4492900"/>
                <a:ext cx="134400" cy="1344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1" name="Google Shape;8021;p58"/>
          <p:cNvGrpSpPr/>
          <p:nvPr/>
        </p:nvGrpSpPr>
        <p:grpSpPr>
          <a:xfrm>
            <a:off x="6003235" y="4225351"/>
            <a:ext cx="191717" cy="179677"/>
            <a:chOff x="4335888" y="4398114"/>
            <a:chExt cx="277088" cy="259611"/>
          </a:xfrm>
        </p:grpSpPr>
        <p:grpSp>
          <p:nvGrpSpPr>
            <p:cNvPr id="8022" name="Google Shape;8022;p58"/>
            <p:cNvGrpSpPr/>
            <p:nvPr/>
          </p:nvGrpSpPr>
          <p:grpSpPr>
            <a:xfrm>
              <a:off x="4335888" y="4462425"/>
              <a:ext cx="195300" cy="195300"/>
              <a:chOff x="4335888" y="4462425"/>
              <a:chExt cx="195300" cy="195300"/>
            </a:xfrm>
          </p:grpSpPr>
          <p:sp>
            <p:nvSpPr>
              <p:cNvPr id="8023" name="Google Shape;8023;p58"/>
              <p:cNvSpPr/>
              <p:nvPr/>
            </p:nvSpPr>
            <p:spPr>
              <a:xfrm>
                <a:off x="4335888" y="4462425"/>
                <a:ext cx="195300" cy="1953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8"/>
              <p:cNvSpPr/>
              <p:nvPr/>
            </p:nvSpPr>
            <p:spPr>
              <a:xfrm>
                <a:off x="4366388" y="4492900"/>
                <a:ext cx="134400" cy="1344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58"/>
            <p:cNvGrpSpPr/>
            <p:nvPr/>
          </p:nvGrpSpPr>
          <p:grpSpPr>
            <a:xfrm>
              <a:off x="4509813" y="4398114"/>
              <a:ext cx="103162" cy="103198"/>
              <a:chOff x="2277975" y="2021700"/>
              <a:chExt cx="215325" cy="215400"/>
            </a:xfrm>
          </p:grpSpPr>
          <p:sp>
            <p:nvSpPr>
              <p:cNvPr id="8026" name="Google Shape;8026;p58"/>
              <p:cNvSpPr/>
              <p:nvPr/>
            </p:nvSpPr>
            <p:spPr>
              <a:xfrm>
                <a:off x="2277975" y="2026475"/>
                <a:ext cx="210650" cy="210625"/>
              </a:xfrm>
              <a:custGeom>
                <a:rect b="b" l="l" r="r" t="t"/>
                <a:pathLst>
                  <a:path extrusionOk="0" fill="none" h="8425" w="8426">
                    <a:moveTo>
                      <a:pt x="8425" y="0"/>
                    </a:moveTo>
                    <a:lnTo>
                      <a:pt x="1" y="8425"/>
                    </a:lnTo>
                  </a:path>
                </a:pathLst>
              </a:custGeom>
              <a:solidFill>
                <a:schemeClr val="lt2"/>
              </a:solidFill>
              <a:ln cap="rnd"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lt2"/>
              </a:solidFill>
              <a:ln cap="rnd"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8" name="Google Shape;8028;p58"/>
          <p:cNvGrpSpPr/>
          <p:nvPr/>
        </p:nvGrpSpPr>
        <p:grpSpPr>
          <a:xfrm>
            <a:off x="7787345" y="4174353"/>
            <a:ext cx="124779" cy="290988"/>
            <a:chOff x="7787345" y="4174353"/>
            <a:chExt cx="124779" cy="290988"/>
          </a:xfrm>
        </p:grpSpPr>
        <p:sp>
          <p:nvSpPr>
            <p:cNvPr id="8029" name="Google Shape;8029;p58"/>
            <p:cNvSpPr/>
            <p:nvPr/>
          </p:nvSpPr>
          <p:spPr>
            <a:xfrm>
              <a:off x="7792681" y="4269317"/>
              <a:ext cx="21812" cy="82391"/>
            </a:xfrm>
            <a:custGeom>
              <a:rect b="b" l="l" r="r" t="t"/>
              <a:pathLst>
                <a:path extrusionOk="0" h="82391" w="21812">
                  <a:moveTo>
                    <a:pt x="14193" y="0"/>
                  </a:moveTo>
                  <a:cubicBezTo>
                    <a:pt x="9430" y="0"/>
                    <a:pt x="5429" y="4000"/>
                    <a:pt x="5429" y="8858"/>
                  </a:cubicBezTo>
                  <a:lnTo>
                    <a:pt x="5429" y="71914"/>
                  </a:lnTo>
                  <a:cubicBezTo>
                    <a:pt x="5429" y="75724"/>
                    <a:pt x="3239" y="79343"/>
                    <a:pt x="0" y="81248"/>
                  </a:cubicBezTo>
                  <a:lnTo>
                    <a:pt x="667" y="81629"/>
                  </a:lnTo>
                  <a:lnTo>
                    <a:pt x="953" y="81629"/>
                  </a:lnTo>
                  <a:cubicBezTo>
                    <a:pt x="953" y="81629"/>
                    <a:pt x="1810" y="82010"/>
                    <a:pt x="1810" y="82010"/>
                  </a:cubicBezTo>
                  <a:lnTo>
                    <a:pt x="2763" y="82010"/>
                  </a:lnTo>
                  <a:cubicBezTo>
                    <a:pt x="2763" y="82010"/>
                    <a:pt x="2858" y="82105"/>
                    <a:pt x="2858" y="82105"/>
                  </a:cubicBezTo>
                  <a:lnTo>
                    <a:pt x="3810" y="82391"/>
                  </a:lnTo>
                  <a:lnTo>
                    <a:pt x="5144" y="82391"/>
                  </a:lnTo>
                  <a:cubicBezTo>
                    <a:pt x="11145" y="82391"/>
                    <a:pt x="16002" y="77629"/>
                    <a:pt x="16097" y="71628"/>
                  </a:cubicBezTo>
                  <a:lnTo>
                    <a:pt x="16097" y="5905"/>
                  </a:lnTo>
                  <a:cubicBezTo>
                    <a:pt x="16097" y="2572"/>
                    <a:pt x="18669" y="0"/>
                    <a:pt x="21813" y="0"/>
                  </a:cubicBezTo>
                  <a:lnTo>
                    <a:pt x="1419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0" name="Google Shape;8030;p58"/>
            <p:cNvSpPr/>
            <p:nvPr/>
          </p:nvSpPr>
          <p:spPr>
            <a:xfrm>
              <a:off x="7821312" y="4174353"/>
              <a:ext cx="56618" cy="56864"/>
            </a:xfrm>
            <a:custGeom>
              <a:rect b="b" l="l" r="r" t="t"/>
              <a:pathLst>
                <a:path extrusionOk="0" h="56864" w="56618">
                  <a:moveTo>
                    <a:pt x="28043" y="56864"/>
                  </a:moveTo>
                  <a:cubicBezTo>
                    <a:pt x="30806" y="56864"/>
                    <a:pt x="33568" y="56293"/>
                    <a:pt x="36234" y="55531"/>
                  </a:cubicBezTo>
                  <a:cubicBezTo>
                    <a:pt x="36997" y="55340"/>
                    <a:pt x="37759" y="55150"/>
                    <a:pt x="38521" y="54864"/>
                  </a:cubicBezTo>
                  <a:cubicBezTo>
                    <a:pt x="39283" y="54578"/>
                    <a:pt x="40045" y="54102"/>
                    <a:pt x="40712" y="53721"/>
                  </a:cubicBezTo>
                  <a:cubicBezTo>
                    <a:pt x="41474" y="53340"/>
                    <a:pt x="42331" y="52959"/>
                    <a:pt x="43093" y="52483"/>
                  </a:cubicBezTo>
                  <a:cubicBezTo>
                    <a:pt x="44140" y="51911"/>
                    <a:pt x="44998" y="51149"/>
                    <a:pt x="45950" y="50387"/>
                  </a:cubicBezTo>
                  <a:cubicBezTo>
                    <a:pt x="46331" y="50101"/>
                    <a:pt x="46808" y="49816"/>
                    <a:pt x="47188" y="49435"/>
                  </a:cubicBezTo>
                  <a:cubicBezTo>
                    <a:pt x="48236" y="48577"/>
                    <a:pt x="49094" y="47530"/>
                    <a:pt x="49951" y="46482"/>
                  </a:cubicBezTo>
                  <a:cubicBezTo>
                    <a:pt x="50141" y="46196"/>
                    <a:pt x="50427" y="46006"/>
                    <a:pt x="50617" y="45720"/>
                  </a:cubicBezTo>
                  <a:cubicBezTo>
                    <a:pt x="51379" y="44672"/>
                    <a:pt x="52142" y="43529"/>
                    <a:pt x="52808" y="42386"/>
                  </a:cubicBezTo>
                  <a:cubicBezTo>
                    <a:pt x="53094" y="42005"/>
                    <a:pt x="53285" y="41529"/>
                    <a:pt x="53475" y="41148"/>
                  </a:cubicBezTo>
                  <a:cubicBezTo>
                    <a:pt x="53951" y="40100"/>
                    <a:pt x="54428" y="39052"/>
                    <a:pt x="54808" y="38005"/>
                  </a:cubicBezTo>
                  <a:cubicBezTo>
                    <a:pt x="55094" y="37243"/>
                    <a:pt x="55380" y="36481"/>
                    <a:pt x="55571" y="35719"/>
                  </a:cubicBezTo>
                  <a:cubicBezTo>
                    <a:pt x="55761" y="34862"/>
                    <a:pt x="55951" y="34099"/>
                    <a:pt x="56142" y="33147"/>
                  </a:cubicBezTo>
                  <a:cubicBezTo>
                    <a:pt x="56237" y="32575"/>
                    <a:pt x="56427" y="32004"/>
                    <a:pt x="56523" y="31432"/>
                  </a:cubicBezTo>
                  <a:cubicBezTo>
                    <a:pt x="56523" y="30861"/>
                    <a:pt x="56523" y="30289"/>
                    <a:pt x="56523" y="29718"/>
                  </a:cubicBezTo>
                  <a:cubicBezTo>
                    <a:pt x="56523" y="29242"/>
                    <a:pt x="56618" y="28861"/>
                    <a:pt x="56618" y="28384"/>
                  </a:cubicBezTo>
                  <a:cubicBezTo>
                    <a:pt x="56618" y="27908"/>
                    <a:pt x="56523" y="27432"/>
                    <a:pt x="56427" y="26956"/>
                  </a:cubicBezTo>
                  <a:cubicBezTo>
                    <a:pt x="56427" y="26003"/>
                    <a:pt x="56333" y="24955"/>
                    <a:pt x="56142" y="24003"/>
                  </a:cubicBezTo>
                  <a:cubicBezTo>
                    <a:pt x="55951" y="22955"/>
                    <a:pt x="55761" y="22003"/>
                    <a:pt x="55475" y="21050"/>
                  </a:cubicBezTo>
                  <a:cubicBezTo>
                    <a:pt x="55284" y="20193"/>
                    <a:pt x="54999" y="19336"/>
                    <a:pt x="54713" y="18574"/>
                  </a:cubicBezTo>
                  <a:cubicBezTo>
                    <a:pt x="54332" y="17526"/>
                    <a:pt x="53856" y="16669"/>
                    <a:pt x="53380" y="15716"/>
                  </a:cubicBezTo>
                  <a:cubicBezTo>
                    <a:pt x="52999" y="14954"/>
                    <a:pt x="52618" y="14288"/>
                    <a:pt x="52237" y="13525"/>
                  </a:cubicBezTo>
                  <a:cubicBezTo>
                    <a:pt x="51665" y="12573"/>
                    <a:pt x="50999" y="11811"/>
                    <a:pt x="50332" y="10954"/>
                  </a:cubicBezTo>
                  <a:cubicBezTo>
                    <a:pt x="49856" y="10287"/>
                    <a:pt x="49284" y="9620"/>
                    <a:pt x="48808" y="9049"/>
                  </a:cubicBezTo>
                  <a:cubicBezTo>
                    <a:pt x="48046" y="8287"/>
                    <a:pt x="47284" y="7620"/>
                    <a:pt x="46522" y="6953"/>
                  </a:cubicBezTo>
                  <a:cubicBezTo>
                    <a:pt x="45855" y="6382"/>
                    <a:pt x="45283" y="5810"/>
                    <a:pt x="44617" y="5334"/>
                  </a:cubicBezTo>
                  <a:cubicBezTo>
                    <a:pt x="43760" y="4763"/>
                    <a:pt x="42807" y="4286"/>
                    <a:pt x="41950" y="3715"/>
                  </a:cubicBezTo>
                  <a:cubicBezTo>
                    <a:pt x="41188" y="3334"/>
                    <a:pt x="40521" y="2857"/>
                    <a:pt x="39759" y="2476"/>
                  </a:cubicBezTo>
                  <a:cubicBezTo>
                    <a:pt x="38711" y="2000"/>
                    <a:pt x="37568" y="1714"/>
                    <a:pt x="36425" y="1333"/>
                  </a:cubicBezTo>
                  <a:cubicBezTo>
                    <a:pt x="35663" y="1143"/>
                    <a:pt x="34996" y="857"/>
                    <a:pt x="34235" y="667"/>
                  </a:cubicBezTo>
                  <a:cubicBezTo>
                    <a:pt x="32329" y="286"/>
                    <a:pt x="30329" y="0"/>
                    <a:pt x="28329" y="0"/>
                  </a:cubicBezTo>
                  <a:cubicBezTo>
                    <a:pt x="3183" y="0"/>
                    <a:pt x="-9485" y="30480"/>
                    <a:pt x="8326" y="48387"/>
                  </a:cubicBezTo>
                  <a:cubicBezTo>
                    <a:pt x="14042" y="54197"/>
                    <a:pt x="21185" y="56769"/>
                    <a:pt x="28138" y="567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1" name="Google Shape;8031;p58"/>
            <p:cNvSpPr/>
            <p:nvPr/>
          </p:nvSpPr>
          <p:spPr>
            <a:xfrm>
              <a:off x="7787345" y="4235503"/>
              <a:ext cx="124779" cy="229838"/>
            </a:xfrm>
            <a:custGeom>
              <a:rect b="b" l="l" r="r" t="t"/>
              <a:pathLst>
                <a:path extrusionOk="0" h="229838" w="124779">
                  <a:moveTo>
                    <a:pt x="91156" y="476"/>
                  </a:moveTo>
                  <a:lnTo>
                    <a:pt x="33339" y="476"/>
                  </a:lnTo>
                  <a:cubicBezTo>
                    <a:pt x="14861" y="476"/>
                    <a:pt x="-188" y="15335"/>
                    <a:pt x="2" y="33814"/>
                  </a:cubicBezTo>
                  <a:lnTo>
                    <a:pt x="2" y="105156"/>
                  </a:lnTo>
                  <a:cubicBezTo>
                    <a:pt x="-94" y="111062"/>
                    <a:pt x="4383" y="115824"/>
                    <a:pt x="10289" y="116205"/>
                  </a:cubicBezTo>
                  <a:lnTo>
                    <a:pt x="10575" y="116205"/>
                  </a:lnTo>
                  <a:cubicBezTo>
                    <a:pt x="16480" y="116205"/>
                    <a:pt x="21433" y="111443"/>
                    <a:pt x="21433" y="105442"/>
                  </a:cubicBezTo>
                  <a:lnTo>
                    <a:pt x="21433" y="39719"/>
                  </a:lnTo>
                  <a:cubicBezTo>
                    <a:pt x="21243" y="35624"/>
                    <a:pt x="24291" y="33528"/>
                    <a:pt x="27338" y="33528"/>
                  </a:cubicBezTo>
                  <a:cubicBezTo>
                    <a:pt x="30387" y="33528"/>
                    <a:pt x="33339" y="35624"/>
                    <a:pt x="33054" y="39719"/>
                  </a:cubicBezTo>
                  <a:lnTo>
                    <a:pt x="33054" y="218885"/>
                  </a:lnTo>
                  <a:cubicBezTo>
                    <a:pt x="33054" y="222980"/>
                    <a:pt x="35340" y="226504"/>
                    <a:pt x="38673" y="228410"/>
                  </a:cubicBezTo>
                  <a:cubicBezTo>
                    <a:pt x="38673" y="228410"/>
                    <a:pt x="38673" y="228410"/>
                    <a:pt x="38673" y="228410"/>
                  </a:cubicBezTo>
                  <a:lnTo>
                    <a:pt x="38959" y="228600"/>
                  </a:lnTo>
                  <a:cubicBezTo>
                    <a:pt x="38959" y="228600"/>
                    <a:pt x="39340" y="228791"/>
                    <a:pt x="39531" y="228886"/>
                  </a:cubicBezTo>
                  <a:lnTo>
                    <a:pt x="39626" y="228886"/>
                  </a:lnTo>
                  <a:cubicBezTo>
                    <a:pt x="39626" y="228886"/>
                    <a:pt x="40293" y="229171"/>
                    <a:pt x="40293" y="229171"/>
                  </a:cubicBezTo>
                  <a:lnTo>
                    <a:pt x="40578" y="229171"/>
                  </a:lnTo>
                  <a:lnTo>
                    <a:pt x="41245" y="229457"/>
                  </a:lnTo>
                  <a:lnTo>
                    <a:pt x="42197" y="229457"/>
                  </a:lnTo>
                  <a:cubicBezTo>
                    <a:pt x="42197" y="229457"/>
                    <a:pt x="42960" y="229838"/>
                    <a:pt x="43341" y="229838"/>
                  </a:cubicBezTo>
                  <a:lnTo>
                    <a:pt x="43626" y="229838"/>
                  </a:lnTo>
                  <a:cubicBezTo>
                    <a:pt x="46770" y="229838"/>
                    <a:pt x="49532" y="228505"/>
                    <a:pt x="51532" y="226504"/>
                  </a:cubicBezTo>
                  <a:cubicBezTo>
                    <a:pt x="52294" y="225743"/>
                    <a:pt x="52866" y="224790"/>
                    <a:pt x="53342" y="223838"/>
                  </a:cubicBezTo>
                  <a:cubicBezTo>
                    <a:pt x="53437" y="223647"/>
                    <a:pt x="53628" y="223456"/>
                    <a:pt x="53723" y="223266"/>
                  </a:cubicBezTo>
                  <a:cubicBezTo>
                    <a:pt x="54294" y="221933"/>
                    <a:pt x="54675" y="220504"/>
                    <a:pt x="54675" y="218885"/>
                  </a:cubicBezTo>
                  <a:lnTo>
                    <a:pt x="54675" y="141351"/>
                  </a:lnTo>
                  <a:cubicBezTo>
                    <a:pt x="54675" y="140779"/>
                    <a:pt x="54866" y="140208"/>
                    <a:pt x="54961" y="139637"/>
                  </a:cubicBezTo>
                  <a:cubicBezTo>
                    <a:pt x="56009" y="136112"/>
                    <a:pt x="58962" y="134207"/>
                    <a:pt x="62105" y="134207"/>
                  </a:cubicBezTo>
                  <a:cubicBezTo>
                    <a:pt x="65725" y="134207"/>
                    <a:pt x="69344" y="136588"/>
                    <a:pt x="69725" y="141256"/>
                  </a:cubicBezTo>
                  <a:lnTo>
                    <a:pt x="69725" y="218885"/>
                  </a:lnTo>
                  <a:cubicBezTo>
                    <a:pt x="69725" y="222980"/>
                    <a:pt x="72106" y="226409"/>
                    <a:pt x="75440" y="228124"/>
                  </a:cubicBezTo>
                  <a:cubicBezTo>
                    <a:pt x="75440" y="228124"/>
                    <a:pt x="75440" y="228124"/>
                    <a:pt x="75440" y="228124"/>
                  </a:cubicBezTo>
                  <a:lnTo>
                    <a:pt x="75821" y="228410"/>
                  </a:lnTo>
                  <a:lnTo>
                    <a:pt x="76012" y="228410"/>
                  </a:lnTo>
                  <a:cubicBezTo>
                    <a:pt x="76012" y="228410"/>
                    <a:pt x="76297" y="228600"/>
                    <a:pt x="76488" y="228695"/>
                  </a:cubicBezTo>
                  <a:lnTo>
                    <a:pt x="76964" y="228981"/>
                  </a:lnTo>
                  <a:lnTo>
                    <a:pt x="77345" y="228981"/>
                  </a:lnTo>
                  <a:cubicBezTo>
                    <a:pt x="77345" y="228981"/>
                    <a:pt x="77726" y="229267"/>
                    <a:pt x="77726" y="229267"/>
                  </a:cubicBezTo>
                  <a:lnTo>
                    <a:pt x="78298" y="229267"/>
                  </a:lnTo>
                  <a:cubicBezTo>
                    <a:pt x="78298" y="229267"/>
                    <a:pt x="78583" y="229362"/>
                    <a:pt x="78583" y="229362"/>
                  </a:cubicBezTo>
                  <a:lnTo>
                    <a:pt x="79441" y="229362"/>
                  </a:lnTo>
                  <a:cubicBezTo>
                    <a:pt x="79441" y="229362"/>
                    <a:pt x="80679" y="229457"/>
                    <a:pt x="80679" y="229457"/>
                  </a:cubicBezTo>
                  <a:cubicBezTo>
                    <a:pt x="82012" y="229457"/>
                    <a:pt x="83346" y="229076"/>
                    <a:pt x="84584" y="228600"/>
                  </a:cubicBezTo>
                  <a:cubicBezTo>
                    <a:pt x="84584" y="228600"/>
                    <a:pt x="84775" y="228600"/>
                    <a:pt x="84870" y="228505"/>
                  </a:cubicBezTo>
                  <a:cubicBezTo>
                    <a:pt x="87156" y="227552"/>
                    <a:pt x="89061" y="226028"/>
                    <a:pt x="90108" y="223838"/>
                  </a:cubicBezTo>
                  <a:cubicBezTo>
                    <a:pt x="90204" y="223456"/>
                    <a:pt x="90489" y="223171"/>
                    <a:pt x="90680" y="222885"/>
                  </a:cubicBezTo>
                  <a:cubicBezTo>
                    <a:pt x="91061" y="221837"/>
                    <a:pt x="91347" y="220789"/>
                    <a:pt x="91347" y="219742"/>
                  </a:cubicBezTo>
                  <a:lnTo>
                    <a:pt x="91347" y="39338"/>
                  </a:lnTo>
                  <a:cubicBezTo>
                    <a:pt x="91347" y="36004"/>
                    <a:pt x="94109" y="33433"/>
                    <a:pt x="97252" y="33433"/>
                  </a:cubicBezTo>
                  <a:lnTo>
                    <a:pt x="95538" y="33433"/>
                  </a:lnTo>
                  <a:cubicBezTo>
                    <a:pt x="96109" y="33338"/>
                    <a:pt x="96585" y="33147"/>
                    <a:pt x="97157" y="33147"/>
                  </a:cubicBezTo>
                  <a:cubicBezTo>
                    <a:pt x="100205" y="33147"/>
                    <a:pt x="103253" y="35243"/>
                    <a:pt x="103062" y="39338"/>
                  </a:cubicBezTo>
                  <a:lnTo>
                    <a:pt x="103062" y="105061"/>
                  </a:lnTo>
                  <a:cubicBezTo>
                    <a:pt x="103062" y="110014"/>
                    <a:pt x="106396" y="114014"/>
                    <a:pt x="110968" y="115253"/>
                  </a:cubicBezTo>
                  <a:cubicBezTo>
                    <a:pt x="111444" y="115443"/>
                    <a:pt x="111921" y="115443"/>
                    <a:pt x="112492" y="115538"/>
                  </a:cubicBezTo>
                  <a:cubicBezTo>
                    <a:pt x="112969" y="115538"/>
                    <a:pt x="113350" y="115824"/>
                    <a:pt x="113826" y="115824"/>
                  </a:cubicBezTo>
                  <a:cubicBezTo>
                    <a:pt x="114112" y="115824"/>
                    <a:pt x="114397" y="115634"/>
                    <a:pt x="114683" y="115634"/>
                  </a:cubicBezTo>
                  <a:cubicBezTo>
                    <a:pt x="120017" y="115348"/>
                    <a:pt x="124780" y="111062"/>
                    <a:pt x="124780" y="104966"/>
                  </a:cubicBezTo>
                  <a:lnTo>
                    <a:pt x="124780" y="33338"/>
                  </a:lnTo>
                  <a:cubicBezTo>
                    <a:pt x="124780" y="14859"/>
                    <a:pt x="109921" y="0"/>
                    <a:pt x="9144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32" name="Google Shape;8032;p58"/>
          <p:cNvGrpSpPr/>
          <p:nvPr/>
        </p:nvGrpSpPr>
        <p:grpSpPr>
          <a:xfrm>
            <a:off x="8201729" y="4174495"/>
            <a:ext cx="166376" cy="290703"/>
            <a:chOff x="8201729" y="4174466"/>
            <a:chExt cx="166376" cy="290703"/>
          </a:xfrm>
        </p:grpSpPr>
        <p:sp>
          <p:nvSpPr>
            <p:cNvPr id="8033" name="Google Shape;8033;p58"/>
            <p:cNvSpPr/>
            <p:nvPr/>
          </p:nvSpPr>
          <p:spPr>
            <a:xfrm>
              <a:off x="8256102" y="4174466"/>
              <a:ext cx="56924" cy="56769"/>
            </a:xfrm>
            <a:custGeom>
              <a:rect b="b" l="l" r="r" t="t"/>
              <a:pathLst>
                <a:path extrusionOk="0" h="56769" w="56924">
                  <a:moveTo>
                    <a:pt x="28445" y="56769"/>
                  </a:moveTo>
                  <a:cubicBezTo>
                    <a:pt x="33302" y="56769"/>
                    <a:pt x="38064" y="55436"/>
                    <a:pt x="42256" y="53054"/>
                  </a:cubicBezTo>
                  <a:cubicBezTo>
                    <a:pt x="42637" y="52864"/>
                    <a:pt x="43018" y="52673"/>
                    <a:pt x="43398" y="52483"/>
                  </a:cubicBezTo>
                  <a:cubicBezTo>
                    <a:pt x="44542" y="51816"/>
                    <a:pt x="45590" y="50959"/>
                    <a:pt x="46542" y="50197"/>
                  </a:cubicBezTo>
                  <a:cubicBezTo>
                    <a:pt x="46828" y="49911"/>
                    <a:pt x="47209" y="49721"/>
                    <a:pt x="47495" y="49435"/>
                  </a:cubicBezTo>
                  <a:cubicBezTo>
                    <a:pt x="48542" y="48578"/>
                    <a:pt x="49399" y="47530"/>
                    <a:pt x="50257" y="46482"/>
                  </a:cubicBezTo>
                  <a:cubicBezTo>
                    <a:pt x="50542" y="46196"/>
                    <a:pt x="50828" y="45911"/>
                    <a:pt x="51019" y="45625"/>
                  </a:cubicBezTo>
                  <a:cubicBezTo>
                    <a:pt x="51781" y="44672"/>
                    <a:pt x="52447" y="43529"/>
                    <a:pt x="53019" y="42482"/>
                  </a:cubicBezTo>
                  <a:cubicBezTo>
                    <a:pt x="53305" y="42005"/>
                    <a:pt x="53590" y="41529"/>
                    <a:pt x="53876" y="41053"/>
                  </a:cubicBezTo>
                  <a:cubicBezTo>
                    <a:pt x="54352" y="40100"/>
                    <a:pt x="54733" y="39053"/>
                    <a:pt x="55115" y="38005"/>
                  </a:cubicBezTo>
                  <a:cubicBezTo>
                    <a:pt x="55400" y="37243"/>
                    <a:pt x="55686" y="36481"/>
                    <a:pt x="55877" y="35624"/>
                  </a:cubicBezTo>
                  <a:cubicBezTo>
                    <a:pt x="56067" y="34766"/>
                    <a:pt x="56258" y="33909"/>
                    <a:pt x="56448" y="33052"/>
                  </a:cubicBezTo>
                  <a:cubicBezTo>
                    <a:pt x="56543" y="32480"/>
                    <a:pt x="56734" y="31909"/>
                    <a:pt x="56829" y="31337"/>
                  </a:cubicBezTo>
                  <a:cubicBezTo>
                    <a:pt x="56829" y="30766"/>
                    <a:pt x="56829" y="30290"/>
                    <a:pt x="56829" y="29718"/>
                  </a:cubicBezTo>
                  <a:cubicBezTo>
                    <a:pt x="56829" y="29242"/>
                    <a:pt x="56924" y="28861"/>
                    <a:pt x="56924" y="28385"/>
                  </a:cubicBezTo>
                  <a:cubicBezTo>
                    <a:pt x="56924" y="27908"/>
                    <a:pt x="56829" y="27432"/>
                    <a:pt x="56734" y="26956"/>
                  </a:cubicBezTo>
                  <a:cubicBezTo>
                    <a:pt x="56734" y="25908"/>
                    <a:pt x="56543" y="24860"/>
                    <a:pt x="56448" y="23813"/>
                  </a:cubicBezTo>
                  <a:cubicBezTo>
                    <a:pt x="56258" y="22955"/>
                    <a:pt x="56067" y="22098"/>
                    <a:pt x="55877" y="21241"/>
                  </a:cubicBezTo>
                  <a:cubicBezTo>
                    <a:pt x="55591" y="20288"/>
                    <a:pt x="55305" y="19241"/>
                    <a:pt x="54924" y="18288"/>
                  </a:cubicBezTo>
                  <a:cubicBezTo>
                    <a:pt x="54638" y="17431"/>
                    <a:pt x="54257" y="16669"/>
                    <a:pt x="53781" y="15812"/>
                  </a:cubicBezTo>
                  <a:cubicBezTo>
                    <a:pt x="53305" y="14954"/>
                    <a:pt x="52923" y="14097"/>
                    <a:pt x="52352" y="13240"/>
                  </a:cubicBezTo>
                  <a:cubicBezTo>
                    <a:pt x="51876" y="12478"/>
                    <a:pt x="51304" y="11716"/>
                    <a:pt x="50733" y="11049"/>
                  </a:cubicBezTo>
                  <a:cubicBezTo>
                    <a:pt x="50161" y="10287"/>
                    <a:pt x="49590" y="9525"/>
                    <a:pt x="48923" y="8858"/>
                  </a:cubicBezTo>
                  <a:cubicBezTo>
                    <a:pt x="48256" y="8192"/>
                    <a:pt x="47589" y="7620"/>
                    <a:pt x="46828" y="6953"/>
                  </a:cubicBezTo>
                  <a:cubicBezTo>
                    <a:pt x="46161" y="6382"/>
                    <a:pt x="45399" y="5715"/>
                    <a:pt x="44637" y="5144"/>
                  </a:cubicBezTo>
                  <a:cubicBezTo>
                    <a:pt x="43875" y="4572"/>
                    <a:pt x="42922" y="4096"/>
                    <a:pt x="42065" y="3620"/>
                  </a:cubicBezTo>
                  <a:cubicBezTo>
                    <a:pt x="41303" y="3143"/>
                    <a:pt x="40541" y="2667"/>
                    <a:pt x="39684" y="2381"/>
                  </a:cubicBezTo>
                  <a:cubicBezTo>
                    <a:pt x="38636" y="1905"/>
                    <a:pt x="37493" y="1619"/>
                    <a:pt x="36445" y="1334"/>
                  </a:cubicBezTo>
                  <a:cubicBezTo>
                    <a:pt x="35683" y="1143"/>
                    <a:pt x="35017" y="857"/>
                    <a:pt x="34255" y="667"/>
                  </a:cubicBezTo>
                  <a:cubicBezTo>
                    <a:pt x="32350" y="286"/>
                    <a:pt x="30349" y="0"/>
                    <a:pt x="28349" y="0"/>
                  </a:cubicBezTo>
                  <a:cubicBezTo>
                    <a:pt x="3108" y="0"/>
                    <a:pt x="-9465" y="30575"/>
                    <a:pt x="8347" y="48387"/>
                  </a:cubicBezTo>
                  <a:cubicBezTo>
                    <a:pt x="14062" y="54197"/>
                    <a:pt x="21206" y="56769"/>
                    <a:pt x="28159" y="567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4" name="Google Shape;8034;p58"/>
            <p:cNvSpPr/>
            <p:nvPr/>
          </p:nvSpPr>
          <p:spPr>
            <a:xfrm>
              <a:off x="8201729" y="4236188"/>
              <a:ext cx="166376" cy="228981"/>
            </a:xfrm>
            <a:custGeom>
              <a:rect b="b" l="l" r="r" t="t"/>
              <a:pathLst>
                <a:path extrusionOk="0" h="228981" w="166376">
                  <a:moveTo>
                    <a:pt x="165685" y="102013"/>
                  </a:moveTo>
                  <a:lnTo>
                    <a:pt x="143969" y="23813"/>
                  </a:lnTo>
                  <a:cubicBezTo>
                    <a:pt x="139778" y="9715"/>
                    <a:pt x="126728" y="0"/>
                    <a:pt x="111965" y="0"/>
                  </a:cubicBezTo>
                  <a:lnTo>
                    <a:pt x="54148" y="0"/>
                  </a:lnTo>
                  <a:cubicBezTo>
                    <a:pt x="39384" y="0"/>
                    <a:pt x="26430" y="9715"/>
                    <a:pt x="22144" y="23813"/>
                  </a:cubicBezTo>
                  <a:lnTo>
                    <a:pt x="427" y="102013"/>
                  </a:lnTo>
                  <a:cubicBezTo>
                    <a:pt x="-1002" y="106871"/>
                    <a:pt x="1284" y="111728"/>
                    <a:pt x="5380" y="114110"/>
                  </a:cubicBezTo>
                  <a:cubicBezTo>
                    <a:pt x="5380" y="114110"/>
                    <a:pt x="5380" y="114110"/>
                    <a:pt x="5380" y="114110"/>
                  </a:cubicBezTo>
                  <a:cubicBezTo>
                    <a:pt x="5475" y="114110"/>
                    <a:pt x="5665" y="114110"/>
                    <a:pt x="5761" y="114300"/>
                  </a:cubicBezTo>
                  <a:cubicBezTo>
                    <a:pt x="6428" y="114681"/>
                    <a:pt x="6999" y="115157"/>
                    <a:pt x="7761" y="115348"/>
                  </a:cubicBezTo>
                  <a:cubicBezTo>
                    <a:pt x="8714" y="115633"/>
                    <a:pt x="9666" y="115729"/>
                    <a:pt x="10714" y="115729"/>
                  </a:cubicBezTo>
                  <a:cubicBezTo>
                    <a:pt x="15477" y="115729"/>
                    <a:pt x="19858" y="112490"/>
                    <a:pt x="21096" y="107632"/>
                  </a:cubicBezTo>
                  <a:lnTo>
                    <a:pt x="40622" y="37624"/>
                  </a:lnTo>
                  <a:cubicBezTo>
                    <a:pt x="40813" y="36957"/>
                    <a:pt x="41099" y="36290"/>
                    <a:pt x="41480" y="35814"/>
                  </a:cubicBezTo>
                  <a:cubicBezTo>
                    <a:pt x="42527" y="34290"/>
                    <a:pt x="44337" y="33242"/>
                    <a:pt x="46242" y="33242"/>
                  </a:cubicBezTo>
                  <a:lnTo>
                    <a:pt x="45671" y="33242"/>
                  </a:lnTo>
                  <a:cubicBezTo>
                    <a:pt x="45671" y="33242"/>
                    <a:pt x="46051" y="33242"/>
                    <a:pt x="46242" y="33242"/>
                  </a:cubicBezTo>
                  <a:cubicBezTo>
                    <a:pt x="49766" y="33242"/>
                    <a:pt x="53195" y="36195"/>
                    <a:pt x="52052" y="40672"/>
                  </a:cubicBezTo>
                  <a:lnTo>
                    <a:pt x="31097" y="121825"/>
                  </a:lnTo>
                  <a:lnTo>
                    <a:pt x="27668" y="134779"/>
                  </a:lnTo>
                  <a:cubicBezTo>
                    <a:pt x="27287" y="136588"/>
                    <a:pt x="28621" y="138303"/>
                    <a:pt x="30431" y="138303"/>
                  </a:cubicBezTo>
                  <a:lnTo>
                    <a:pt x="53957" y="138303"/>
                  </a:lnTo>
                  <a:lnTo>
                    <a:pt x="53957" y="218027"/>
                  </a:lnTo>
                  <a:cubicBezTo>
                    <a:pt x="53862" y="222123"/>
                    <a:pt x="56148" y="225647"/>
                    <a:pt x="59482" y="227552"/>
                  </a:cubicBezTo>
                  <a:cubicBezTo>
                    <a:pt x="59482" y="227552"/>
                    <a:pt x="59482" y="227552"/>
                    <a:pt x="59482" y="227552"/>
                  </a:cubicBezTo>
                  <a:cubicBezTo>
                    <a:pt x="59482" y="227552"/>
                    <a:pt x="59672" y="227552"/>
                    <a:pt x="59767" y="227647"/>
                  </a:cubicBezTo>
                  <a:cubicBezTo>
                    <a:pt x="60149" y="227838"/>
                    <a:pt x="60530" y="228029"/>
                    <a:pt x="60910" y="228124"/>
                  </a:cubicBezTo>
                  <a:cubicBezTo>
                    <a:pt x="61959" y="228600"/>
                    <a:pt x="63102" y="228886"/>
                    <a:pt x="64244" y="228981"/>
                  </a:cubicBezTo>
                  <a:lnTo>
                    <a:pt x="64530" y="228981"/>
                  </a:lnTo>
                  <a:cubicBezTo>
                    <a:pt x="70531" y="228981"/>
                    <a:pt x="75484" y="224219"/>
                    <a:pt x="75484" y="218218"/>
                  </a:cubicBezTo>
                  <a:lnTo>
                    <a:pt x="75484" y="138303"/>
                  </a:lnTo>
                  <a:lnTo>
                    <a:pt x="90628" y="138303"/>
                  </a:lnTo>
                  <a:lnTo>
                    <a:pt x="90628" y="218218"/>
                  </a:lnTo>
                  <a:cubicBezTo>
                    <a:pt x="90628" y="222218"/>
                    <a:pt x="92915" y="225647"/>
                    <a:pt x="96344" y="227457"/>
                  </a:cubicBezTo>
                  <a:cubicBezTo>
                    <a:pt x="96344" y="227457"/>
                    <a:pt x="96344" y="227457"/>
                    <a:pt x="96344" y="227457"/>
                  </a:cubicBezTo>
                  <a:cubicBezTo>
                    <a:pt x="96534" y="227457"/>
                    <a:pt x="96724" y="227552"/>
                    <a:pt x="96820" y="227647"/>
                  </a:cubicBezTo>
                  <a:cubicBezTo>
                    <a:pt x="97201" y="227838"/>
                    <a:pt x="97487" y="227933"/>
                    <a:pt x="97867" y="228029"/>
                  </a:cubicBezTo>
                  <a:cubicBezTo>
                    <a:pt x="99106" y="228505"/>
                    <a:pt x="100344" y="228790"/>
                    <a:pt x="101582" y="228790"/>
                  </a:cubicBezTo>
                  <a:cubicBezTo>
                    <a:pt x="107202" y="228790"/>
                    <a:pt x="112441" y="224314"/>
                    <a:pt x="112441" y="218027"/>
                  </a:cubicBezTo>
                  <a:lnTo>
                    <a:pt x="112441" y="138113"/>
                  </a:lnTo>
                  <a:lnTo>
                    <a:pt x="135872" y="138113"/>
                  </a:lnTo>
                  <a:cubicBezTo>
                    <a:pt x="137682" y="138113"/>
                    <a:pt x="139016" y="136303"/>
                    <a:pt x="138635" y="134588"/>
                  </a:cubicBezTo>
                  <a:lnTo>
                    <a:pt x="114441" y="40386"/>
                  </a:lnTo>
                  <a:cubicBezTo>
                    <a:pt x="113298" y="36576"/>
                    <a:pt x="116251" y="32956"/>
                    <a:pt x="120061" y="32956"/>
                  </a:cubicBezTo>
                  <a:lnTo>
                    <a:pt x="119489" y="32956"/>
                  </a:lnTo>
                  <a:cubicBezTo>
                    <a:pt x="119489" y="32956"/>
                    <a:pt x="119775" y="32861"/>
                    <a:pt x="119966" y="32861"/>
                  </a:cubicBezTo>
                  <a:cubicBezTo>
                    <a:pt x="122347" y="32861"/>
                    <a:pt x="124728" y="34195"/>
                    <a:pt x="125490" y="37243"/>
                  </a:cubicBezTo>
                  <a:lnTo>
                    <a:pt x="145016" y="107347"/>
                  </a:lnTo>
                  <a:cubicBezTo>
                    <a:pt x="145874" y="110204"/>
                    <a:pt x="147969" y="112395"/>
                    <a:pt x="150446" y="113729"/>
                  </a:cubicBezTo>
                  <a:cubicBezTo>
                    <a:pt x="150446" y="113729"/>
                    <a:pt x="150446" y="113729"/>
                    <a:pt x="150446" y="113729"/>
                  </a:cubicBezTo>
                  <a:cubicBezTo>
                    <a:pt x="150732" y="113919"/>
                    <a:pt x="151112" y="114014"/>
                    <a:pt x="151398" y="114110"/>
                  </a:cubicBezTo>
                  <a:cubicBezTo>
                    <a:pt x="151684" y="114205"/>
                    <a:pt x="151969" y="114395"/>
                    <a:pt x="152160" y="114490"/>
                  </a:cubicBezTo>
                  <a:cubicBezTo>
                    <a:pt x="153303" y="114967"/>
                    <a:pt x="154541" y="115253"/>
                    <a:pt x="155684" y="115253"/>
                  </a:cubicBezTo>
                  <a:cubicBezTo>
                    <a:pt x="162257" y="115253"/>
                    <a:pt x="167972" y="108966"/>
                    <a:pt x="165971" y="1016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8" name="Shape 8038"/>
        <p:cNvGrpSpPr/>
        <p:nvPr/>
      </p:nvGrpSpPr>
      <p:grpSpPr>
        <a:xfrm>
          <a:off x="0" y="0"/>
          <a:ext cx="0" cy="0"/>
          <a:chOff x="0" y="0"/>
          <a:chExt cx="0" cy="0"/>
        </a:xfrm>
      </p:grpSpPr>
      <p:sp>
        <p:nvSpPr>
          <p:cNvPr id="8039" name="Google Shape;8039;p59"/>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Educational icons</a:t>
            </a:r>
            <a:endParaRPr/>
          </a:p>
        </p:txBody>
      </p:sp>
      <p:grpSp>
        <p:nvGrpSpPr>
          <p:cNvPr id="8040" name="Google Shape;8040;p59"/>
          <p:cNvGrpSpPr/>
          <p:nvPr/>
        </p:nvGrpSpPr>
        <p:grpSpPr>
          <a:xfrm>
            <a:off x="2902529" y="1555035"/>
            <a:ext cx="291121" cy="291047"/>
            <a:chOff x="-41111350" y="3239100"/>
            <a:chExt cx="318200" cy="317425"/>
          </a:xfrm>
        </p:grpSpPr>
        <p:sp>
          <p:nvSpPr>
            <p:cNvPr id="8041" name="Google Shape;8041;p59"/>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9"/>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9"/>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9"/>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59"/>
          <p:cNvGrpSpPr/>
          <p:nvPr/>
        </p:nvGrpSpPr>
        <p:grpSpPr>
          <a:xfrm>
            <a:off x="5082656" y="1573842"/>
            <a:ext cx="289295" cy="255289"/>
            <a:chOff x="-28462125" y="3199700"/>
            <a:chExt cx="298550" cy="259150"/>
          </a:xfrm>
        </p:grpSpPr>
        <p:sp>
          <p:nvSpPr>
            <p:cNvPr id="8046" name="Google Shape;8046;p59"/>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9"/>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9"/>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59"/>
          <p:cNvGrpSpPr/>
          <p:nvPr/>
        </p:nvGrpSpPr>
        <p:grpSpPr>
          <a:xfrm>
            <a:off x="5083034" y="1992428"/>
            <a:ext cx="289289" cy="289274"/>
            <a:chOff x="-28461325" y="3545475"/>
            <a:chExt cx="296950" cy="296175"/>
          </a:xfrm>
        </p:grpSpPr>
        <p:sp>
          <p:nvSpPr>
            <p:cNvPr id="8050" name="Google Shape;8050;p59"/>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9"/>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9"/>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9"/>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9"/>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9"/>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59"/>
          <p:cNvGrpSpPr/>
          <p:nvPr/>
        </p:nvGrpSpPr>
        <p:grpSpPr>
          <a:xfrm>
            <a:off x="5072446" y="2430168"/>
            <a:ext cx="295905" cy="286347"/>
            <a:chOff x="-28463700" y="3914875"/>
            <a:chExt cx="303275" cy="296150"/>
          </a:xfrm>
        </p:grpSpPr>
        <p:sp>
          <p:nvSpPr>
            <p:cNvPr id="8057" name="Google Shape;8057;p59"/>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9"/>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59"/>
          <p:cNvGrpSpPr/>
          <p:nvPr/>
        </p:nvGrpSpPr>
        <p:grpSpPr>
          <a:xfrm>
            <a:off x="7270373" y="1597045"/>
            <a:ext cx="284033" cy="189348"/>
            <a:chOff x="-26573400" y="3224125"/>
            <a:chExt cx="295375" cy="190625"/>
          </a:xfrm>
        </p:grpSpPr>
        <p:sp>
          <p:nvSpPr>
            <p:cNvPr id="8060" name="Google Shape;8060;p59"/>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9"/>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59"/>
          <p:cNvGrpSpPr/>
          <p:nvPr/>
        </p:nvGrpSpPr>
        <p:grpSpPr>
          <a:xfrm>
            <a:off x="7266966" y="1989379"/>
            <a:ext cx="295375" cy="295370"/>
            <a:chOff x="-26573400" y="3546250"/>
            <a:chExt cx="295375" cy="295400"/>
          </a:xfrm>
        </p:grpSpPr>
        <p:sp>
          <p:nvSpPr>
            <p:cNvPr id="8063" name="Google Shape;8063;p59"/>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9"/>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9"/>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9"/>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9"/>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59"/>
          <p:cNvGrpSpPr/>
          <p:nvPr/>
        </p:nvGrpSpPr>
        <p:grpSpPr>
          <a:xfrm>
            <a:off x="7266908" y="2439508"/>
            <a:ext cx="289310" cy="271183"/>
            <a:chOff x="-26583625" y="3917025"/>
            <a:chExt cx="315050" cy="295600"/>
          </a:xfrm>
        </p:grpSpPr>
        <p:sp>
          <p:nvSpPr>
            <p:cNvPr id="8069" name="Google Shape;8069;p59"/>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9"/>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9"/>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9"/>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59"/>
          <p:cNvSpPr/>
          <p:nvPr/>
        </p:nvSpPr>
        <p:spPr>
          <a:xfrm>
            <a:off x="5955737" y="2872776"/>
            <a:ext cx="285542" cy="276353"/>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4" name="Google Shape;8074;p59"/>
          <p:cNvGrpSpPr/>
          <p:nvPr/>
        </p:nvGrpSpPr>
        <p:grpSpPr>
          <a:xfrm>
            <a:off x="5993057" y="3309387"/>
            <a:ext cx="231440" cy="277723"/>
            <a:chOff x="-24694925" y="3518700"/>
            <a:chExt cx="242625" cy="296175"/>
          </a:xfrm>
        </p:grpSpPr>
        <p:sp>
          <p:nvSpPr>
            <p:cNvPr id="8075" name="Google Shape;8075;p59"/>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9"/>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9"/>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9"/>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59"/>
          <p:cNvGrpSpPr/>
          <p:nvPr/>
        </p:nvGrpSpPr>
        <p:grpSpPr>
          <a:xfrm>
            <a:off x="5984782" y="3742821"/>
            <a:ext cx="228772" cy="274495"/>
            <a:chOff x="-24709100" y="3888875"/>
            <a:chExt cx="243400" cy="296175"/>
          </a:xfrm>
        </p:grpSpPr>
        <p:sp>
          <p:nvSpPr>
            <p:cNvPr id="8080" name="Google Shape;8080;p59"/>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9"/>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9"/>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59"/>
          <p:cNvGrpSpPr/>
          <p:nvPr/>
        </p:nvGrpSpPr>
        <p:grpSpPr>
          <a:xfrm>
            <a:off x="8142128" y="2871829"/>
            <a:ext cx="285412" cy="276201"/>
            <a:chOff x="-22863675" y="3131775"/>
            <a:chExt cx="299300" cy="293425"/>
          </a:xfrm>
        </p:grpSpPr>
        <p:sp>
          <p:nvSpPr>
            <p:cNvPr id="8084" name="Google Shape;8084;p59"/>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9"/>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9"/>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59"/>
          <p:cNvGrpSpPr/>
          <p:nvPr/>
        </p:nvGrpSpPr>
        <p:grpSpPr>
          <a:xfrm>
            <a:off x="5543401" y="1556871"/>
            <a:ext cx="246150" cy="283949"/>
            <a:chOff x="-28069875" y="3175300"/>
            <a:chExt cx="260725" cy="296150"/>
          </a:xfrm>
        </p:grpSpPr>
        <p:sp>
          <p:nvSpPr>
            <p:cNvPr id="8088" name="Google Shape;8088;p59"/>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9"/>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9"/>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9"/>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9"/>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9"/>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9"/>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9"/>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9"/>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7" name="Google Shape;8097;p59"/>
          <p:cNvSpPr/>
          <p:nvPr/>
        </p:nvSpPr>
        <p:spPr>
          <a:xfrm>
            <a:off x="5522600" y="1997078"/>
            <a:ext cx="289309" cy="2799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8" name="Google Shape;8098;p59"/>
          <p:cNvGrpSpPr/>
          <p:nvPr/>
        </p:nvGrpSpPr>
        <p:grpSpPr>
          <a:xfrm>
            <a:off x="5566536" y="2434059"/>
            <a:ext cx="186639" cy="279986"/>
            <a:chOff x="-28032075" y="3916450"/>
            <a:chExt cx="191425" cy="295375"/>
          </a:xfrm>
        </p:grpSpPr>
        <p:sp>
          <p:nvSpPr>
            <p:cNvPr id="8099" name="Google Shape;8099;p59"/>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9"/>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9"/>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59"/>
          <p:cNvGrpSpPr/>
          <p:nvPr/>
        </p:nvGrpSpPr>
        <p:grpSpPr>
          <a:xfrm>
            <a:off x="7705892" y="1554196"/>
            <a:ext cx="285394" cy="285424"/>
            <a:chOff x="-26201650" y="3176075"/>
            <a:chExt cx="296175" cy="296175"/>
          </a:xfrm>
        </p:grpSpPr>
        <p:sp>
          <p:nvSpPr>
            <p:cNvPr id="8103" name="Google Shape;8103;p59"/>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9"/>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59"/>
          <p:cNvGrpSpPr/>
          <p:nvPr/>
        </p:nvGrpSpPr>
        <p:grpSpPr>
          <a:xfrm>
            <a:off x="7699027" y="1989377"/>
            <a:ext cx="305201" cy="295375"/>
            <a:chOff x="-26204800" y="3547050"/>
            <a:chExt cx="296975" cy="295375"/>
          </a:xfrm>
        </p:grpSpPr>
        <p:sp>
          <p:nvSpPr>
            <p:cNvPr id="8106" name="Google Shape;8106;p59"/>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9"/>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8" name="Google Shape;8108;p59"/>
          <p:cNvSpPr/>
          <p:nvPr/>
        </p:nvSpPr>
        <p:spPr>
          <a:xfrm>
            <a:off x="7735477" y="2434479"/>
            <a:ext cx="231440" cy="27772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9" name="Google Shape;8109;p59"/>
          <p:cNvGrpSpPr/>
          <p:nvPr/>
        </p:nvGrpSpPr>
        <p:grpSpPr>
          <a:xfrm>
            <a:off x="6402237" y="2874310"/>
            <a:ext cx="265844" cy="275028"/>
            <a:chOff x="-24353875" y="3147725"/>
            <a:chExt cx="289875" cy="296175"/>
          </a:xfrm>
        </p:grpSpPr>
        <p:sp>
          <p:nvSpPr>
            <p:cNvPr id="8110" name="Google Shape;8110;p59"/>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9"/>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59"/>
          <p:cNvGrpSpPr/>
          <p:nvPr/>
        </p:nvGrpSpPr>
        <p:grpSpPr>
          <a:xfrm>
            <a:off x="6405289" y="3306794"/>
            <a:ext cx="265858" cy="284884"/>
            <a:chOff x="-24344425" y="3519475"/>
            <a:chExt cx="276475" cy="295400"/>
          </a:xfrm>
        </p:grpSpPr>
        <p:sp>
          <p:nvSpPr>
            <p:cNvPr id="8113" name="Google Shape;8113;p59"/>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9"/>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59"/>
          <p:cNvGrpSpPr/>
          <p:nvPr/>
        </p:nvGrpSpPr>
        <p:grpSpPr>
          <a:xfrm>
            <a:off x="6402199" y="3743662"/>
            <a:ext cx="275614" cy="275685"/>
            <a:chOff x="-24353075" y="3891250"/>
            <a:chExt cx="293800" cy="292225"/>
          </a:xfrm>
        </p:grpSpPr>
        <p:sp>
          <p:nvSpPr>
            <p:cNvPr id="8116" name="Google Shape;8116;p59"/>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9"/>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59"/>
          <p:cNvGrpSpPr/>
          <p:nvPr/>
        </p:nvGrpSpPr>
        <p:grpSpPr>
          <a:xfrm>
            <a:off x="8142795" y="3305503"/>
            <a:ext cx="289289" cy="279979"/>
            <a:chOff x="-22845575" y="3504075"/>
            <a:chExt cx="296950" cy="295025"/>
          </a:xfrm>
        </p:grpSpPr>
        <p:sp>
          <p:nvSpPr>
            <p:cNvPr id="8119" name="Google Shape;8119;p59"/>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9"/>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59"/>
          <p:cNvGrpSpPr/>
          <p:nvPr/>
        </p:nvGrpSpPr>
        <p:grpSpPr>
          <a:xfrm>
            <a:off x="5978022" y="1553914"/>
            <a:ext cx="251049" cy="289674"/>
            <a:chOff x="-27691025" y="3175300"/>
            <a:chExt cx="251275" cy="295375"/>
          </a:xfrm>
        </p:grpSpPr>
        <p:sp>
          <p:nvSpPr>
            <p:cNvPr id="8122" name="Google Shape;8122;p59"/>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9"/>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9"/>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9"/>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59"/>
          <p:cNvGrpSpPr/>
          <p:nvPr/>
        </p:nvGrpSpPr>
        <p:grpSpPr>
          <a:xfrm>
            <a:off x="5960595" y="2048437"/>
            <a:ext cx="279825" cy="177256"/>
            <a:chOff x="-27721750" y="3598250"/>
            <a:chExt cx="297750" cy="191400"/>
          </a:xfrm>
        </p:grpSpPr>
        <p:sp>
          <p:nvSpPr>
            <p:cNvPr id="8127" name="Google Shape;8127;p59"/>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9"/>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59"/>
          <p:cNvGrpSpPr/>
          <p:nvPr/>
        </p:nvGrpSpPr>
        <p:grpSpPr>
          <a:xfrm>
            <a:off x="5954844" y="2430457"/>
            <a:ext cx="293007" cy="283592"/>
            <a:chOff x="-27719400" y="3925600"/>
            <a:chExt cx="295400" cy="286225"/>
          </a:xfrm>
        </p:grpSpPr>
        <p:sp>
          <p:nvSpPr>
            <p:cNvPr id="8130" name="Google Shape;8130;p59"/>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9"/>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59"/>
          <p:cNvGrpSpPr/>
          <p:nvPr/>
        </p:nvGrpSpPr>
        <p:grpSpPr>
          <a:xfrm>
            <a:off x="8140484" y="1553301"/>
            <a:ext cx="291130" cy="291130"/>
            <a:chOff x="-25834600" y="3176875"/>
            <a:chExt cx="296950" cy="296950"/>
          </a:xfrm>
        </p:grpSpPr>
        <p:sp>
          <p:nvSpPr>
            <p:cNvPr id="8133" name="Google Shape;8133;p59"/>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9"/>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9"/>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9"/>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9"/>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59"/>
          <p:cNvGrpSpPr/>
          <p:nvPr/>
        </p:nvGrpSpPr>
        <p:grpSpPr>
          <a:xfrm>
            <a:off x="8142881" y="2007271"/>
            <a:ext cx="285547" cy="259587"/>
            <a:chOff x="-25834600" y="3564375"/>
            <a:chExt cx="296950" cy="278050"/>
          </a:xfrm>
        </p:grpSpPr>
        <p:sp>
          <p:nvSpPr>
            <p:cNvPr id="8139" name="Google Shape;8139;p59"/>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9"/>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9"/>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9"/>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9"/>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9"/>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9"/>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9"/>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59"/>
          <p:cNvGrpSpPr/>
          <p:nvPr/>
        </p:nvGrpSpPr>
        <p:grpSpPr>
          <a:xfrm>
            <a:off x="8143010" y="2426312"/>
            <a:ext cx="289296" cy="289286"/>
            <a:chOff x="-25834600" y="3915850"/>
            <a:chExt cx="300100" cy="295975"/>
          </a:xfrm>
        </p:grpSpPr>
        <p:sp>
          <p:nvSpPr>
            <p:cNvPr id="8148" name="Google Shape;8148;p59"/>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9"/>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9"/>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59"/>
          <p:cNvGrpSpPr/>
          <p:nvPr/>
        </p:nvGrpSpPr>
        <p:grpSpPr>
          <a:xfrm>
            <a:off x="6881091" y="2867321"/>
            <a:ext cx="186645" cy="280012"/>
            <a:chOff x="-23930925" y="3149300"/>
            <a:chExt cx="192200" cy="294625"/>
          </a:xfrm>
        </p:grpSpPr>
        <p:sp>
          <p:nvSpPr>
            <p:cNvPr id="8152" name="Google Shape;8152;p59"/>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9"/>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9"/>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9"/>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59"/>
          <p:cNvGrpSpPr/>
          <p:nvPr/>
        </p:nvGrpSpPr>
        <p:grpSpPr>
          <a:xfrm>
            <a:off x="6845957" y="3303851"/>
            <a:ext cx="256020" cy="284500"/>
            <a:chOff x="-23962425" y="3519475"/>
            <a:chExt cx="264675" cy="295400"/>
          </a:xfrm>
        </p:grpSpPr>
        <p:sp>
          <p:nvSpPr>
            <p:cNvPr id="8157" name="Google Shape;8157;p59"/>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9"/>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9" name="Google Shape;8159;p59"/>
          <p:cNvSpPr/>
          <p:nvPr/>
        </p:nvSpPr>
        <p:spPr>
          <a:xfrm>
            <a:off x="6832994" y="3744484"/>
            <a:ext cx="290058" cy="27189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0" name="Google Shape;8160;p59"/>
          <p:cNvGrpSpPr/>
          <p:nvPr/>
        </p:nvGrpSpPr>
        <p:grpSpPr>
          <a:xfrm>
            <a:off x="8183559" y="3740002"/>
            <a:ext cx="198284" cy="283265"/>
            <a:chOff x="-22788075" y="3904625"/>
            <a:chExt cx="200875" cy="295375"/>
          </a:xfrm>
        </p:grpSpPr>
        <p:sp>
          <p:nvSpPr>
            <p:cNvPr id="8161" name="Google Shape;8161;p59"/>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9"/>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9"/>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9"/>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59"/>
          <p:cNvGrpSpPr/>
          <p:nvPr/>
        </p:nvGrpSpPr>
        <p:grpSpPr>
          <a:xfrm>
            <a:off x="6395312" y="1559935"/>
            <a:ext cx="283964" cy="283949"/>
            <a:chOff x="-27351575" y="3175300"/>
            <a:chExt cx="297750" cy="296150"/>
          </a:xfrm>
        </p:grpSpPr>
        <p:sp>
          <p:nvSpPr>
            <p:cNvPr id="8166" name="Google Shape;8166;p59"/>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9"/>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9"/>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9"/>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59"/>
          <p:cNvGrpSpPr/>
          <p:nvPr/>
        </p:nvGrpSpPr>
        <p:grpSpPr>
          <a:xfrm>
            <a:off x="6438726" y="1996094"/>
            <a:ext cx="206745" cy="281942"/>
            <a:chOff x="-27313750" y="3545275"/>
            <a:chExt cx="226050" cy="296375"/>
          </a:xfrm>
        </p:grpSpPr>
        <p:sp>
          <p:nvSpPr>
            <p:cNvPr id="8171" name="Google Shape;8171;p59"/>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9"/>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9"/>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59"/>
          <p:cNvGrpSpPr/>
          <p:nvPr/>
        </p:nvGrpSpPr>
        <p:grpSpPr>
          <a:xfrm>
            <a:off x="6396780" y="2430293"/>
            <a:ext cx="285542" cy="285586"/>
            <a:chOff x="-27351575" y="3915650"/>
            <a:chExt cx="297750" cy="299325"/>
          </a:xfrm>
        </p:grpSpPr>
        <p:sp>
          <p:nvSpPr>
            <p:cNvPr id="8175" name="Google Shape;8175;p59"/>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59"/>
          <p:cNvGrpSpPr/>
          <p:nvPr/>
        </p:nvGrpSpPr>
        <p:grpSpPr>
          <a:xfrm>
            <a:off x="5099226" y="2867583"/>
            <a:ext cx="256014" cy="284466"/>
            <a:chOff x="-25445525" y="3175900"/>
            <a:chExt cx="267825" cy="296350"/>
          </a:xfrm>
        </p:grpSpPr>
        <p:sp>
          <p:nvSpPr>
            <p:cNvPr id="8178" name="Google Shape;8178;p59"/>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9"/>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9"/>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59"/>
          <p:cNvGrpSpPr/>
          <p:nvPr/>
        </p:nvGrpSpPr>
        <p:grpSpPr>
          <a:xfrm>
            <a:off x="5080948" y="3312903"/>
            <a:ext cx="294465" cy="267740"/>
            <a:chOff x="-25465200" y="3565175"/>
            <a:chExt cx="298525" cy="277250"/>
          </a:xfrm>
        </p:grpSpPr>
        <p:sp>
          <p:nvSpPr>
            <p:cNvPr id="8182" name="Google Shape;8182;p59"/>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9"/>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59"/>
          <p:cNvGrpSpPr/>
          <p:nvPr/>
        </p:nvGrpSpPr>
        <p:grpSpPr>
          <a:xfrm>
            <a:off x="5099983" y="3757969"/>
            <a:ext cx="259433" cy="251057"/>
            <a:chOff x="-25465200" y="3916150"/>
            <a:chExt cx="299300" cy="294875"/>
          </a:xfrm>
        </p:grpSpPr>
        <p:sp>
          <p:nvSpPr>
            <p:cNvPr id="8185" name="Google Shape;8185;p59"/>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9"/>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59"/>
          <p:cNvGrpSpPr/>
          <p:nvPr/>
        </p:nvGrpSpPr>
        <p:grpSpPr>
          <a:xfrm>
            <a:off x="7268265" y="2867112"/>
            <a:ext cx="275614" cy="285104"/>
            <a:chOff x="-23615075" y="3148525"/>
            <a:chExt cx="295375" cy="296150"/>
          </a:xfrm>
        </p:grpSpPr>
        <p:sp>
          <p:nvSpPr>
            <p:cNvPr id="8188" name="Google Shape;8188;p59"/>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9"/>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9"/>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9"/>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2" name="Google Shape;8192;p59"/>
          <p:cNvSpPr/>
          <p:nvPr/>
        </p:nvSpPr>
        <p:spPr>
          <a:xfrm>
            <a:off x="7277541" y="3309958"/>
            <a:ext cx="275589" cy="275603"/>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3" name="Google Shape;8193;p59"/>
          <p:cNvGrpSpPr/>
          <p:nvPr/>
        </p:nvGrpSpPr>
        <p:grpSpPr>
          <a:xfrm>
            <a:off x="7270901" y="3753479"/>
            <a:ext cx="285542" cy="259609"/>
            <a:chOff x="-23615075" y="3906200"/>
            <a:chExt cx="296175" cy="278850"/>
          </a:xfrm>
        </p:grpSpPr>
        <p:sp>
          <p:nvSpPr>
            <p:cNvPr id="8194" name="Google Shape;8194;p59"/>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9"/>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9"/>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7" name="Google Shape;8197;p59"/>
          <p:cNvSpPr/>
          <p:nvPr/>
        </p:nvSpPr>
        <p:spPr>
          <a:xfrm>
            <a:off x="5072462" y="4179037"/>
            <a:ext cx="283944" cy="283935"/>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8" name="Google Shape;8198;p59"/>
          <p:cNvGrpSpPr/>
          <p:nvPr/>
        </p:nvGrpSpPr>
        <p:grpSpPr>
          <a:xfrm>
            <a:off x="6831653" y="1554025"/>
            <a:ext cx="289289" cy="289262"/>
            <a:chOff x="-26980600" y="3175500"/>
            <a:chExt cx="296950" cy="295950"/>
          </a:xfrm>
        </p:grpSpPr>
        <p:sp>
          <p:nvSpPr>
            <p:cNvPr id="8199" name="Google Shape;8199;p59"/>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9"/>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9"/>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2" name="Google Shape;8202;p59"/>
          <p:cNvSpPr/>
          <p:nvPr/>
        </p:nvSpPr>
        <p:spPr>
          <a:xfrm>
            <a:off x="6874100" y="2011534"/>
            <a:ext cx="225979" cy="25106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3" name="Google Shape;8203;p59"/>
          <p:cNvGrpSpPr/>
          <p:nvPr/>
        </p:nvGrpSpPr>
        <p:grpSpPr>
          <a:xfrm>
            <a:off x="6849084" y="2468006"/>
            <a:ext cx="251046" cy="209216"/>
            <a:chOff x="-26981375" y="3951875"/>
            <a:chExt cx="296150" cy="242625"/>
          </a:xfrm>
        </p:grpSpPr>
        <p:sp>
          <p:nvSpPr>
            <p:cNvPr id="8204" name="Google Shape;8204;p59"/>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9"/>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9"/>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59"/>
          <p:cNvGrpSpPr/>
          <p:nvPr/>
        </p:nvGrpSpPr>
        <p:grpSpPr>
          <a:xfrm>
            <a:off x="5524802" y="2865802"/>
            <a:ext cx="279832" cy="289443"/>
            <a:chOff x="-25094250" y="3176075"/>
            <a:chExt cx="295400" cy="297750"/>
          </a:xfrm>
        </p:grpSpPr>
        <p:sp>
          <p:nvSpPr>
            <p:cNvPr id="8208" name="Google Shape;8208;p59"/>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9"/>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9"/>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59"/>
          <p:cNvGrpSpPr/>
          <p:nvPr/>
        </p:nvGrpSpPr>
        <p:grpSpPr>
          <a:xfrm>
            <a:off x="5521473" y="3301528"/>
            <a:ext cx="290053" cy="290088"/>
            <a:chOff x="-25094250" y="3547050"/>
            <a:chExt cx="295400" cy="295375"/>
          </a:xfrm>
        </p:grpSpPr>
        <p:sp>
          <p:nvSpPr>
            <p:cNvPr id="8212" name="Google Shape;8212;p59"/>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9"/>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9"/>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9"/>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9"/>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7" name="Google Shape;8217;p59"/>
          <p:cNvSpPr/>
          <p:nvPr/>
        </p:nvSpPr>
        <p:spPr>
          <a:xfrm>
            <a:off x="5521636" y="3794179"/>
            <a:ext cx="285542" cy="171373"/>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8" name="Google Shape;8218;p59"/>
          <p:cNvGrpSpPr/>
          <p:nvPr/>
        </p:nvGrpSpPr>
        <p:grpSpPr>
          <a:xfrm>
            <a:off x="7705597" y="2865825"/>
            <a:ext cx="284037" cy="284037"/>
            <a:chOff x="-23245675" y="3148525"/>
            <a:chExt cx="296150" cy="296150"/>
          </a:xfrm>
        </p:grpSpPr>
        <p:sp>
          <p:nvSpPr>
            <p:cNvPr id="8219" name="Google Shape;8219;p59"/>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9"/>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9"/>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2" name="Google Shape;8222;p59"/>
          <p:cNvSpPr/>
          <p:nvPr/>
        </p:nvSpPr>
        <p:spPr>
          <a:xfrm>
            <a:off x="7742050" y="3310020"/>
            <a:ext cx="211674" cy="2761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3" name="Google Shape;8223;p59"/>
          <p:cNvGrpSpPr/>
          <p:nvPr/>
        </p:nvGrpSpPr>
        <p:grpSpPr>
          <a:xfrm>
            <a:off x="7714295" y="3741116"/>
            <a:ext cx="268230" cy="277433"/>
            <a:chOff x="-23244900" y="3888100"/>
            <a:chExt cx="295375" cy="296150"/>
          </a:xfrm>
        </p:grpSpPr>
        <p:sp>
          <p:nvSpPr>
            <p:cNvPr id="8224" name="Google Shape;8224;p59"/>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9"/>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9"/>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9"/>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9"/>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9"/>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9"/>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9"/>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9"/>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9"/>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9"/>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5" name="Google Shape;8235;p59"/>
          <p:cNvSpPr/>
          <p:nvPr/>
        </p:nvSpPr>
        <p:spPr>
          <a:xfrm>
            <a:off x="5502300" y="4178200"/>
            <a:ext cx="283938" cy="283944"/>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9"/>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8237" name="Google Shape;8237;p59"/>
          <p:cNvGrpSpPr/>
          <p:nvPr/>
        </p:nvGrpSpPr>
        <p:grpSpPr>
          <a:xfrm>
            <a:off x="736965" y="1554986"/>
            <a:ext cx="248466" cy="291121"/>
            <a:chOff x="-42971725" y="3217825"/>
            <a:chExt cx="275675" cy="317125"/>
          </a:xfrm>
        </p:grpSpPr>
        <p:sp>
          <p:nvSpPr>
            <p:cNvPr id="8238" name="Google Shape;8238;p59"/>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9"/>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9"/>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59"/>
          <p:cNvGrpSpPr/>
          <p:nvPr/>
        </p:nvGrpSpPr>
        <p:grpSpPr>
          <a:xfrm>
            <a:off x="713245" y="2004940"/>
            <a:ext cx="291116" cy="259779"/>
            <a:chOff x="-42996150" y="3612600"/>
            <a:chExt cx="323750" cy="288900"/>
          </a:xfrm>
        </p:grpSpPr>
        <p:sp>
          <p:nvSpPr>
            <p:cNvPr id="8242" name="Google Shape;8242;p59"/>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9"/>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9"/>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59"/>
          <p:cNvGrpSpPr/>
          <p:nvPr/>
        </p:nvGrpSpPr>
        <p:grpSpPr>
          <a:xfrm>
            <a:off x="711701" y="2430594"/>
            <a:ext cx="284028" cy="284023"/>
            <a:chOff x="-42994575" y="3950300"/>
            <a:chExt cx="319025" cy="317450"/>
          </a:xfrm>
        </p:grpSpPr>
        <p:sp>
          <p:nvSpPr>
            <p:cNvPr id="8246" name="Google Shape;8246;p59"/>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9"/>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9"/>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59"/>
          <p:cNvGrpSpPr/>
          <p:nvPr/>
        </p:nvGrpSpPr>
        <p:grpSpPr>
          <a:xfrm>
            <a:off x="2902533" y="1996063"/>
            <a:ext cx="279816" cy="279781"/>
            <a:chOff x="-41117650" y="3605525"/>
            <a:chExt cx="324500" cy="317500"/>
          </a:xfrm>
        </p:grpSpPr>
        <p:sp>
          <p:nvSpPr>
            <p:cNvPr id="8250" name="Google Shape;8250;p59"/>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9"/>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9"/>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3" name="Google Shape;8253;p59"/>
          <p:cNvSpPr/>
          <p:nvPr/>
        </p:nvSpPr>
        <p:spPr>
          <a:xfrm>
            <a:off x="2899200" y="2433278"/>
            <a:ext cx="285409" cy="276954"/>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4" name="Google Shape;8254;p59"/>
          <p:cNvGrpSpPr/>
          <p:nvPr/>
        </p:nvGrpSpPr>
        <p:grpSpPr>
          <a:xfrm>
            <a:off x="1644801" y="2863327"/>
            <a:ext cx="170403" cy="291112"/>
            <a:chOff x="-39205300" y="3220175"/>
            <a:chExt cx="185100" cy="318225"/>
          </a:xfrm>
        </p:grpSpPr>
        <p:sp>
          <p:nvSpPr>
            <p:cNvPr id="8255" name="Google Shape;8255;p59"/>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9"/>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59"/>
          <p:cNvGrpSpPr/>
          <p:nvPr/>
        </p:nvGrpSpPr>
        <p:grpSpPr>
          <a:xfrm>
            <a:off x="1615789" y="3304122"/>
            <a:ext cx="231457" cy="284887"/>
            <a:chOff x="-39248625" y="3588600"/>
            <a:chExt cx="256775" cy="316050"/>
          </a:xfrm>
        </p:grpSpPr>
        <p:sp>
          <p:nvSpPr>
            <p:cNvPr id="8258" name="Google Shape;8258;p59"/>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9"/>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0" name="Google Shape;8260;p59"/>
          <p:cNvSpPr/>
          <p:nvPr/>
        </p:nvSpPr>
        <p:spPr>
          <a:xfrm>
            <a:off x="1599405" y="3744016"/>
            <a:ext cx="268211" cy="27491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9"/>
          <p:cNvSpPr/>
          <p:nvPr/>
        </p:nvSpPr>
        <p:spPr>
          <a:xfrm>
            <a:off x="3766587" y="2864267"/>
            <a:ext cx="294453" cy="293360"/>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2" name="Google Shape;8262;p59"/>
          <p:cNvGrpSpPr/>
          <p:nvPr/>
        </p:nvGrpSpPr>
        <p:grpSpPr>
          <a:xfrm>
            <a:off x="1133144" y="1555016"/>
            <a:ext cx="329921" cy="291047"/>
            <a:chOff x="-42651700" y="3217825"/>
            <a:chExt cx="367600" cy="317425"/>
          </a:xfrm>
        </p:grpSpPr>
        <p:sp>
          <p:nvSpPr>
            <p:cNvPr id="8263" name="Google Shape;8263;p59"/>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9"/>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9"/>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9"/>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59"/>
          <p:cNvGrpSpPr/>
          <p:nvPr/>
        </p:nvGrpSpPr>
        <p:grpSpPr>
          <a:xfrm>
            <a:off x="1153827" y="1993265"/>
            <a:ext cx="283959" cy="287590"/>
            <a:chOff x="-42617300" y="3587775"/>
            <a:chExt cx="306950" cy="310875"/>
          </a:xfrm>
        </p:grpSpPr>
        <p:sp>
          <p:nvSpPr>
            <p:cNvPr id="8268" name="Google Shape;8268;p59"/>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9"/>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0" name="Google Shape;8270;p59"/>
          <p:cNvSpPr/>
          <p:nvPr/>
        </p:nvSpPr>
        <p:spPr>
          <a:xfrm>
            <a:off x="1153045" y="2429422"/>
            <a:ext cx="289307" cy="287867"/>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1" name="Google Shape;8271;p59"/>
          <p:cNvGrpSpPr/>
          <p:nvPr/>
        </p:nvGrpSpPr>
        <p:grpSpPr>
          <a:xfrm>
            <a:off x="3335187" y="1557001"/>
            <a:ext cx="292985" cy="287886"/>
            <a:chOff x="-40748275" y="3238700"/>
            <a:chExt cx="322600" cy="316950"/>
          </a:xfrm>
        </p:grpSpPr>
        <p:sp>
          <p:nvSpPr>
            <p:cNvPr id="8272" name="Google Shape;8272;p59"/>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9"/>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9"/>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9"/>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9"/>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9"/>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59"/>
          <p:cNvGrpSpPr/>
          <p:nvPr/>
        </p:nvGrpSpPr>
        <p:grpSpPr>
          <a:xfrm>
            <a:off x="3337753" y="2007986"/>
            <a:ext cx="279815" cy="254365"/>
            <a:chOff x="-40745125" y="3632900"/>
            <a:chExt cx="318225" cy="289875"/>
          </a:xfrm>
        </p:grpSpPr>
        <p:sp>
          <p:nvSpPr>
            <p:cNvPr id="8279" name="Google Shape;8279;p59"/>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9"/>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9"/>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9"/>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9"/>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9"/>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9"/>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9"/>
          <p:cNvGrpSpPr/>
          <p:nvPr/>
        </p:nvGrpSpPr>
        <p:grpSpPr>
          <a:xfrm>
            <a:off x="3339599" y="2430752"/>
            <a:ext cx="279826" cy="284984"/>
            <a:chOff x="-40742750" y="3972175"/>
            <a:chExt cx="311125" cy="316825"/>
          </a:xfrm>
        </p:grpSpPr>
        <p:sp>
          <p:nvSpPr>
            <p:cNvPr id="8287" name="Google Shape;8287;p59"/>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9"/>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9"/>
          <p:cNvGrpSpPr/>
          <p:nvPr/>
        </p:nvGrpSpPr>
        <p:grpSpPr>
          <a:xfrm>
            <a:off x="2070216" y="2873447"/>
            <a:ext cx="198296" cy="274916"/>
            <a:chOff x="-38860325" y="3221750"/>
            <a:chExt cx="228425" cy="316650"/>
          </a:xfrm>
        </p:grpSpPr>
        <p:sp>
          <p:nvSpPr>
            <p:cNvPr id="8290" name="Google Shape;8290;p59"/>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9"/>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9"/>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9"/>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59"/>
          <p:cNvGrpSpPr/>
          <p:nvPr/>
        </p:nvGrpSpPr>
        <p:grpSpPr>
          <a:xfrm>
            <a:off x="2022170" y="3304757"/>
            <a:ext cx="295893" cy="285796"/>
            <a:chOff x="-38905225" y="3591875"/>
            <a:chExt cx="325300" cy="314200"/>
          </a:xfrm>
        </p:grpSpPr>
        <p:sp>
          <p:nvSpPr>
            <p:cNvPr id="8295" name="Google Shape;8295;p59"/>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9"/>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9"/>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8" name="Google Shape;8298;p59"/>
          <p:cNvSpPr/>
          <p:nvPr/>
        </p:nvSpPr>
        <p:spPr>
          <a:xfrm>
            <a:off x="2022500" y="3755311"/>
            <a:ext cx="291065" cy="246185"/>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9" name="Google Shape;8299;p59"/>
          <p:cNvGrpSpPr/>
          <p:nvPr/>
        </p:nvGrpSpPr>
        <p:grpSpPr>
          <a:xfrm>
            <a:off x="3797135" y="3302779"/>
            <a:ext cx="228764" cy="290881"/>
            <a:chOff x="-37370925" y="3579105"/>
            <a:chExt cx="248900" cy="316450"/>
          </a:xfrm>
        </p:grpSpPr>
        <p:sp>
          <p:nvSpPr>
            <p:cNvPr id="8300" name="Google Shape;8300;p59"/>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9"/>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2" name="Google Shape;8302;p59"/>
          <p:cNvSpPr/>
          <p:nvPr/>
        </p:nvSpPr>
        <p:spPr>
          <a:xfrm>
            <a:off x="1589468" y="1553542"/>
            <a:ext cx="290059" cy="29401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9"/>
          <p:cNvSpPr/>
          <p:nvPr/>
        </p:nvSpPr>
        <p:spPr>
          <a:xfrm>
            <a:off x="1615627" y="1996290"/>
            <a:ext cx="228774" cy="2759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4" name="Google Shape;8304;p59"/>
          <p:cNvGrpSpPr/>
          <p:nvPr/>
        </p:nvGrpSpPr>
        <p:grpSpPr>
          <a:xfrm>
            <a:off x="1589477" y="2431411"/>
            <a:ext cx="285416" cy="284003"/>
            <a:chOff x="-42259725" y="3951100"/>
            <a:chExt cx="318225" cy="316650"/>
          </a:xfrm>
        </p:grpSpPr>
        <p:sp>
          <p:nvSpPr>
            <p:cNvPr id="8305" name="Google Shape;8305;p59"/>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9"/>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59"/>
          <p:cNvGrpSpPr/>
          <p:nvPr/>
        </p:nvGrpSpPr>
        <p:grpSpPr>
          <a:xfrm>
            <a:off x="3769708" y="1571171"/>
            <a:ext cx="285429" cy="259532"/>
            <a:chOff x="-40378075" y="3267450"/>
            <a:chExt cx="317425" cy="289075"/>
          </a:xfrm>
        </p:grpSpPr>
        <p:sp>
          <p:nvSpPr>
            <p:cNvPr id="8308" name="Google Shape;8308;p59"/>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9"/>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9"/>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9"/>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59"/>
          <p:cNvGrpSpPr/>
          <p:nvPr/>
        </p:nvGrpSpPr>
        <p:grpSpPr>
          <a:xfrm>
            <a:off x="3783411" y="1999311"/>
            <a:ext cx="268211" cy="272984"/>
            <a:chOff x="-40372575" y="3604550"/>
            <a:chExt cx="311150" cy="316650"/>
          </a:xfrm>
        </p:grpSpPr>
        <p:sp>
          <p:nvSpPr>
            <p:cNvPr id="8313" name="Google Shape;8313;p59"/>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9"/>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9"/>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6" name="Google Shape;8316;p59"/>
          <p:cNvSpPr/>
          <p:nvPr/>
        </p:nvSpPr>
        <p:spPr>
          <a:xfrm>
            <a:off x="3767595" y="2428035"/>
            <a:ext cx="284032" cy="291085"/>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7" name="Google Shape;8317;p59"/>
          <p:cNvGrpSpPr/>
          <p:nvPr/>
        </p:nvGrpSpPr>
        <p:grpSpPr>
          <a:xfrm>
            <a:off x="2460802" y="2866632"/>
            <a:ext cx="304811" cy="284029"/>
            <a:chOff x="-38542250" y="3220175"/>
            <a:chExt cx="341525" cy="318525"/>
          </a:xfrm>
        </p:grpSpPr>
        <p:sp>
          <p:nvSpPr>
            <p:cNvPr id="8318" name="Google Shape;8318;p59"/>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9"/>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9"/>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59"/>
          <p:cNvGrpSpPr/>
          <p:nvPr/>
        </p:nvGrpSpPr>
        <p:grpSpPr>
          <a:xfrm>
            <a:off x="2464358" y="3306637"/>
            <a:ext cx="285397" cy="284698"/>
            <a:chOff x="-38537400" y="3588000"/>
            <a:chExt cx="316650" cy="315875"/>
          </a:xfrm>
        </p:grpSpPr>
        <p:sp>
          <p:nvSpPr>
            <p:cNvPr id="8322" name="Google Shape;8322;p59"/>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9"/>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9"/>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9"/>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59"/>
          <p:cNvGrpSpPr/>
          <p:nvPr/>
        </p:nvGrpSpPr>
        <p:grpSpPr>
          <a:xfrm>
            <a:off x="2464240" y="3740036"/>
            <a:ext cx="285416" cy="284003"/>
            <a:chOff x="-38538975" y="3954250"/>
            <a:chExt cx="318225" cy="316650"/>
          </a:xfrm>
        </p:grpSpPr>
        <p:sp>
          <p:nvSpPr>
            <p:cNvPr id="8327" name="Google Shape;8327;p59"/>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9"/>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59"/>
          <p:cNvGrpSpPr/>
          <p:nvPr/>
        </p:nvGrpSpPr>
        <p:grpSpPr>
          <a:xfrm>
            <a:off x="3774973" y="3739531"/>
            <a:ext cx="283945" cy="281184"/>
            <a:chOff x="-37385100" y="3949908"/>
            <a:chExt cx="321350" cy="318225"/>
          </a:xfrm>
        </p:grpSpPr>
        <p:sp>
          <p:nvSpPr>
            <p:cNvPr id="8330" name="Google Shape;8330;p59"/>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9"/>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59"/>
          <p:cNvGrpSpPr/>
          <p:nvPr/>
        </p:nvGrpSpPr>
        <p:grpSpPr>
          <a:xfrm>
            <a:off x="2030938" y="1558072"/>
            <a:ext cx="283959" cy="283939"/>
            <a:chOff x="-41895050" y="3217225"/>
            <a:chExt cx="317450" cy="317250"/>
          </a:xfrm>
        </p:grpSpPr>
        <p:sp>
          <p:nvSpPr>
            <p:cNvPr id="8333" name="Google Shape;8333;p59"/>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9"/>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9"/>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9"/>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9"/>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59"/>
          <p:cNvGrpSpPr/>
          <p:nvPr/>
        </p:nvGrpSpPr>
        <p:grpSpPr>
          <a:xfrm>
            <a:off x="2027161" y="1994777"/>
            <a:ext cx="283952" cy="282547"/>
            <a:chOff x="-41893475" y="3584850"/>
            <a:chExt cx="318225" cy="316650"/>
          </a:xfrm>
        </p:grpSpPr>
        <p:sp>
          <p:nvSpPr>
            <p:cNvPr id="8339" name="Google Shape;8339;p59"/>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9"/>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9"/>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9"/>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3" name="Google Shape;8343;p59"/>
          <p:cNvSpPr/>
          <p:nvPr/>
        </p:nvSpPr>
        <p:spPr>
          <a:xfrm>
            <a:off x="2027221" y="2431832"/>
            <a:ext cx="285416" cy="283488"/>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9"/>
          <p:cNvSpPr/>
          <p:nvPr/>
        </p:nvSpPr>
        <p:spPr>
          <a:xfrm>
            <a:off x="688898" y="2865375"/>
            <a:ext cx="341384" cy="287013"/>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5" name="Google Shape;8345;p59"/>
          <p:cNvGrpSpPr/>
          <p:nvPr/>
        </p:nvGrpSpPr>
        <p:grpSpPr>
          <a:xfrm>
            <a:off x="728526" y="3304871"/>
            <a:ext cx="256030" cy="283705"/>
            <a:chOff x="-39998250" y="3605325"/>
            <a:chExt cx="288875" cy="317450"/>
          </a:xfrm>
        </p:grpSpPr>
        <p:sp>
          <p:nvSpPr>
            <p:cNvPr id="8346" name="Google Shape;8346;p59"/>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9"/>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59"/>
          <p:cNvGrpSpPr/>
          <p:nvPr/>
        </p:nvGrpSpPr>
        <p:grpSpPr>
          <a:xfrm>
            <a:off x="719347" y="3741153"/>
            <a:ext cx="279824" cy="279833"/>
            <a:chOff x="-40011050" y="3972375"/>
            <a:chExt cx="316650" cy="316625"/>
          </a:xfrm>
        </p:grpSpPr>
        <p:sp>
          <p:nvSpPr>
            <p:cNvPr id="8349" name="Google Shape;8349;p59"/>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9"/>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59"/>
          <p:cNvGrpSpPr/>
          <p:nvPr/>
        </p:nvGrpSpPr>
        <p:grpSpPr>
          <a:xfrm>
            <a:off x="2939102" y="2863473"/>
            <a:ext cx="211682" cy="292698"/>
            <a:chOff x="-38129425" y="3222550"/>
            <a:chExt cx="228450" cy="315850"/>
          </a:xfrm>
        </p:grpSpPr>
        <p:sp>
          <p:nvSpPr>
            <p:cNvPr id="8352" name="Google Shape;8352;p59"/>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9"/>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59"/>
          <p:cNvGrpSpPr/>
          <p:nvPr/>
        </p:nvGrpSpPr>
        <p:grpSpPr>
          <a:xfrm>
            <a:off x="2896132" y="3304696"/>
            <a:ext cx="289307" cy="287867"/>
            <a:chOff x="-38172725" y="3588000"/>
            <a:chExt cx="318200" cy="316650"/>
          </a:xfrm>
        </p:grpSpPr>
        <p:sp>
          <p:nvSpPr>
            <p:cNvPr id="8355" name="Google Shape;8355;p59"/>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9"/>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9"/>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9"/>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9"/>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9"/>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9"/>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9"/>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59"/>
          <p:cNvGrpSpPr/>
          <p:nvPr/>
        </p:nvGrpSpPr>
        <p:grpSpPr>
          <a:xfrm>
            <a:off x="2956343" y="3736270"/>
            <a:ext cx="170408" cy="286600"/>
            <a:chOff x="-38109725" y="3955025"/>
            <a:chExt cx="188275" cy="316650"/>
          </a:xfrm>
        </p:grpSpPr>
        <p:sp>
          <p:nvSpPr>
            <p:cNvPr id="8364" name="Google Shape;8364;p59"/>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9"/>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6" name="Google Shape;8366;p59"/>
          <p:cNvSpPr/>
          <p:nvPr/>
        </p:nvSpPr>
        <p:spPr>
          <a:xfrm>
            <a:off x="713250" y="4178191"/>
            <a:ext cx="297401" cy="286921"/>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7" name="Google Shape;8367;p59"/>
          <p:cNvGrpSpPr/>
          <p:nvPr/>
        </p:nvGrpSpPr>
        <p:grpSpPr>
          <a:xfrm>
            <a:off x="2463861" y="1553164"/>
            <a:ext cx="297382" cy="293732"/>
            <a:chOff x="-41530375" y="3218800"/>
            <a:chExt cx="319800" cy="315875"/>
          </a:xfrm>
        </p:grpSpPr>
        <p:sp>
          <p:nvSpPr>
            <p:cNvPr id="8368" name="Google Shape;8368;p59"/>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9"/>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59"/>
          <p:cNvGrpSpPr/>
          <p:nvPr/>
        </p:nvGrpSpPr>
        <p:grpSpPr>
          <a:xfrm>
            <a:off x="2463353" y="2022460"/>
            <a:ext cx="289310" cy="228403"/>
            <a:chOff x="-41526450" y="3653375"/>
            <a:chExt cx="315875" cy="247350"/>
          </a:xfrm>
        </p:grpSpPr>
        <p:sp>
          <p:nvSpPr>
            <p:cNvPr id="8371" name="Google Shape;8371;p59"/>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9"/>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59"/>
          <p:cNvGrpSpPr/>
          <p:nvPr/>
        </p:nvGrpSpPr>
        <p:grpSpPr>
          <a:xfrm>
            <a:off x="2466006" y="2433671"/>
            <a:ext cx="279830" cy="282642"/>
            <a:chOff x="-41526450" y="3951100"/>
            <a:chExt cx="313500" cy="316650"/>
          </a:xfrm>
        </p:grpSpPr>
        <p:sp>
          <p:nvSpPr>
            <p:cNvPr id="8374" name="Google Shape;8374;p59"/>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9"/>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9"/>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59"/>
          <p:cNvGrpSpPr/>
          <p:nvPr/>
        </p:nvGrpSpPr>
        <p:grpSpPr>
          <a:xfrm>
            <a:off x="1169802" y="2865867"/>
            <a:ext cx="256034" cy="283729"/>
            <a:chOff x="-39625900" y="3238300"/>
            <a:chExt cx="290650" cy="318225"/>
          </a:xfrm>
        </p:grpSpPr>
        <p:sp>
          <p:nvSpPr>
            <p:cNvPr id="8378" name="Google Shape;8378;p59"/>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9"/>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0" name="Google Shape;8380;p59"/>
          <p:cNvSpPr/>
          <p:nvPr/>
        </p:nvSpPr>
        <p:spPr>
          <a:xfrm>
            <a:off x="1174952" y="3301427"/>
            <a:ext cx="248453" cy="291191"/>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1" name="Google Shape;8381;p59"/>
          <p:cNvGrpSpPr/>
          <p:nvPr/>
        </p:nvGrpSpPr>
        <p:grpSpPr>
          <a:xfrm>
            <a:off x="1155573" y="3738711"/>
            <a:ext cx="279830" cy="286835"/>
            <a:chOff x="-39647175" y="3972000"/>
            <a:chExt cx="313500" cy="317050"/>
          </a:xfrm>
        </p:grpSpPr>
        <p:sp>
          <p:nvSpPr>
            <p:cNvPr id="8382" name="Google Shape;8382;p59"/>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9"/>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9"/>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59"/>
          <p:cNvGrpSpPr/>
          <p:nvPr/>
        </p:nvGrpSpPr>
        <p:grpSpPr>
          <a:xfrm>
            <a:off x="3332337" y="2865394"/>
            <a:ext cx="291069" cy="291047"/>
            <a:chOff x="-37808850" y="3221575"/>
            <a:chExt cx="321375" cy="317425"/>
          </a:xfrm>
        </p:grpSpPr>
        <p:sp>
          <p:nvSpPr>
            <p:cNvPr id="8386" name="Google Shape;8386;p59"/>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9"/>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59"/>
          <p:cNvGrpSpPr/>
          <p:nvPr/>
        </p:nvGrpSpPr>
        <p:grpSpPr>
          <a:xfrm>
            <a:off x="3336153" y="3351697"/>
            <a:ext cx="285400" cy="180992"/>
            <a:chOff x="-37806500" y="3643030"/>
            <a:chExt cx="319025" cy="206400"/>
          </a:xfrm>
        </p:grpSpPr>
        <p:sp>
          <p:nvSpPr>
            <p:cNvPr id="8389" name="Google Shape;8389;p59"/>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9"/>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59"/>
          <p:cNvGrpSpPr/>
          <p:nvPr/>
        </p:nvGrpSpPr>
        <p:grpSpPr>
          <a:xfrm>
            <a:off x="3344852" y="3742168"/>
            <a:ext cx="279818" cy="282647"/>
            <a:chOff x="-37804925" y="3953450"/>
            <a:chExt cx="315075" cy="318225"/>
          </a:xfrm>
        </p:grpSpPr>
        <p:sp>
          <p:nvSpPr>
            <p:cNvPr id="8392" name="Google Shape;8392;p5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5" name="Google Shape;8395;p59"/>
          <p:cNvSpPr/>
          <p:nvPr/>
        </p:nvSpPr>
        <p:spPr>
          <a:xfrm>
            <a:off x="1188800" y="4172750"/>
            <a:ext cx="211669" cy="29370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99" name="Shape 8399"/>
        <p:cNvGrpSpPr/>
        <p:nvPr/>
      </p:nvGrpSpPr>
      <p:grpSpPr>
        <a:xfrm>
          <a:off x="0" y="0"/>
          <a:ext cx="0" cy="0"/>
          <a:chOff x="0" y="0"/>
          <a:chExt cx="0" cy="0"/>
        </a:xfrm>
      </p:grpSpPr>
      <p:sp>
        <p:nvSpPr>
          <p:cNvPr id="8400" name="Google Shape;8400;p60"/>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Business icons</a:t>
            </a:r>
            <a:endParaRPr/>
          </a:p>
        </p:txBody>
      </p:sp>
      <p:sp>
        <p:nvSpPr>
          <p:cNvPr id="8401" name="Google Shape;8401;p60"/>
          <p:cNvSpPr/>
          <p:nvPr/>
        </p:nvSpPr>
        <p:spPr>
          <a:xfrm>
            <a:off x="720152" y="1560320"/>
            <a:ext cx="279810" cy="279095"/>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2" name="Google Shape;8402;p60"/>
          <p:cNvGrpSpPr/>
          <p:nvPr/>
        </p:nvGrpSpPr>
        <p:grpSpPr>
          <a:xfrm>
            <a:off x="715918" y="1990796"/>
            <a:ext cx="286349" cy="286349"/>
            <a:chOff x="-65145700" y="3727425"/>
            <a:chExt cx="317425" cy="317425"/>
          </a:xfrm>
        </p:grpSpPr>
        <p:sp>
          <p:nvSpPr>
            <p:cNvPr id="8403" name="Google Shape;8403;p60"/>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0"/>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0"/>
          <p:cNvGrpSpPr/>
          <p:nvPr/>
        </p:nvGrpSpPr>
        <p:grpSpPr>
          <a:xfrm>
            <a:off x="715441" y="2426009"/>
            <a:ext cx="285576" cy="290634"/>
            <a:chOff x="-65144125" y="4094450"/>
            <a:chExt cx="311900" cy="317425"/>
          </a:xfrm>
        </p:grpSpPr>
        <p:sp>
          <p:nvSpPr>
            <p:cNvPr id="8406" name="Google Shape;8406;p60"/>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0"/>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0"/>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9" name="Google Shape;8409;p60"/>
          <p:cNvSpPr/>
          <p:nvPr/>
        </p:nvSpPr>
        <p:spPr>
          <a:xfrm>
            <a:off x="2900700" y="1554975"/>
            <a:ext cx="285569" cy="285591"/>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0" name="Google Shape;8410;p60"/>
          <p:cNvGrpSpPr/>
          <p:nvPr/>
        </p:nvGrpSpPr>
        <p:grpSpPr>
          <a:xfrm>
            <a:off x="2899530" y="1995489"/>
            <a:ext cx="285560" cy="283586"/>
            <a:chOff x="-63250675" y="3744075"/>
            <a:chExt cx="320350" cy="318100"/>
          </a:xfrm>
        </p:grpSpPr>
        <p:sp>
          <p:nvSpPr>
            <p:cNvPr id="8411" name="Google Shape;8411;p60"/>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0"/>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0"/>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60"/>
          <p:cNvGrpSpPr/>
          <p:nvPr/>
        </p:nvGrpSpPr>
        <p:grpSpPr>
          <a:xfrm>
            <a:off x="2894737" y="2426638"/>
            <a:ext cx="292126" cy="292126"/>
            <a:chOff x="-63250675" y="4110200"/>
            <a:chExt cx="317425" cy="317425"/>
          </a:xfrm>
        </p:grpSpPr>
        <p:sp>
          <p:nvSpPr>
            <p:cNvPr id="8415" name="Google Shape;8415;p60"/>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0"/>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0"/>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0"/>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0"/>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0"/>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0"/>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0"/>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0"/>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60"/>
          <p:cNvGrpSpPr/>
          <p:nvPr/>
        </p:nvGrpSpPr>
        <p:grpSpPr>
          <a:xfrm>
            <a:off x="1587650" y="2868127"/>
            <a:ext cx="285615" cy="285431"/>
            <a:chOff x="-61351725" y="3372400"/>
            <a:chExt cx="310350" cy="310150"/>
          </a:xfrm>
        </p:grpSpPr>
        <p:sp>
          <p:nvSpPr>
            <p:cNvPr id="8425" name="Google Shape;8425;p60"/>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0"/>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0"/>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0"/>
          <p:cNvGrpSpPr/>
          <p:nvPr/>
        </p:nvGrpSpPr>
        <p:grpSpPr>
          <a:xfrm>
            <a:off x="1587671" y="3315070"/>
            <a:ext cx="285587" cy="259995"/>
            <a:chOff x="-61354875" y="3751050"/>
            <a:chExt cx="316650" cy="288275"/>
          </a:xfrm>
        </p:grpSpPr>
        <p:sp>
          <p:nvSpPr>
            <p:cNvPr id="8429" name="Google Shape;8429;p60"/>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0"/>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0"/>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60"/>
          <p:cNvGrpSpPr/>
          <p:nvPr/>
        </p:nvGrpSpPr>
        <p:grpSpPr>
          <a:xfrm>
            <a:off x="1590991" y="3739451"/>
            <a:ext cx="279792" cy="280531"/>
            <a:chOff x="-61354875" y="4101525"/>
            <a:chExt cx="316650" cy="317450"/>
          </a:xfrm>
        </p:grpSpPr>
        <p:sp>
          <p:nvSpPr>
            <p:cNvPr id="8433" name="Google Shape;8433;p60"/>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0"/>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60"/>
          <p:cNvGrpSpPr/>
          <p:nvPr/>
        </p:nvGrpSpPr>
        <p:grpSpPr>
          <a:xfrm>
            <a:off x="3772172" y="2865195"/>
            <a:ext cx="292839" cy="290884"/>
            <a:chOff x="-59470075" y="3308975"/>
            <a:chExt cx="318200" cy="316075"/>
          </a:xfrm>
        </p:grpSpPr>
        <p:sp>
          <p:nvSpPr>
            <p:cNvPr id="8436" name="Google Shape;8436;p60"/>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0"/>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0"/>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0"/>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0"/>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0"/>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0"/>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0"/>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0"/>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60"/>
          <p:cNvGrpSpPr/>
          <p:nvPr/>
        </p:nvGrpSpPr>
        <p:grpSpPr>
          <a:xfrm>
            <a:off x="1157426" y="1557340"/>
            <a:ext cx="279810" cy="277849"/>
            <a:chOff x="-64781025" y="3361050"/>
            <a:chExt cx="317425" cy="315200"/>
          </a:xfrm>
        </p:grpSpPr>
        <p:sp>
          <p:nvSpPr>
            <p:cNvPr id="8446" name="Google Shape;8446;p60"/>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0"/>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0"/>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0"/>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0" name="Google Shape;8450;p60"/>
          <p:cNvSpPr/>
          <p:nvPr/>
        </p:nvSpPr>
        <p:spPr>
          <a:xfrm>
            <a:off x="1166990" y="2005792"/>
            <a:ext cx="260828" cy="259534"/>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0"/>
          <p:cNvSpPr/>
          <p:nvPr/>
        </p:nvSpPr>
        <p:spPr>
          <a:xfrm>
            <a:off x="1173097" y="2425254"/>
            <a:ext cx="248642" cy="292126"/>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0"/>
          <p:cNvSpPr/>
          <p:nvPr/>
        </p:nvSpPr>
        <p:spPr>
          <a:xfrm>
            <a:off x="3337275" y="1583973"/>
            <a:ext cx="286356" cy="223681"/>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3" name="Google Shape;8453;p60"/>
          <p:cNvGrpSpPr/>
          <p:nvPr/>
        </p:nvGrpSpPr>
        <p:grpSpPr>
          <a:xfrm>
            <a:off x="3338580" y="1992067"/>
            <a:ext cx="285568" cy="274411"/>
            <a:chOff x="-62890750" y="3747425"/>
            <a:chExt cx="330825" cy="317900"/>
          </a:xfrm>
        </p:grpSpPr>
        <p:sp>
          <p:nvSpPr>
            <p:cNvPr id="8454" name="Google Shape;8454;p60"/>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0"/>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0"/>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0"/>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0"/>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0"/>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0"/>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0"/>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0"/>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0"/>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0"/>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0"/>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0"/>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0"/>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60"/>
          <p:cNvGrpSpPr/>
          <p:nvPr/>
        </p:nvGrpSpPr>
        <p:grpSpPr>
          <a:xfrm>
            <a:off x="3336816" y="2429486"/>
            <a:ext cx="286317" cy="285618"/>
            <a:chOff x="-62884425" y="4111775"/>
            <a:chExt cx="317425" cy="316650"/>
          </a:xfrm>
        </p:grpSpPr>
        <p:sp>
          <p:nvSpPr>
            <p:cNvPr id="8469" name="Google Shape;8469;p60"/>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0"/>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0"/>
          <p:cNvGrpSpPr/>
          <p:nvPr/>
        </p:nvGrpSpPr>
        <p:grpSpPr>
          <a:xfrm>
            <a:off x="2022415" y="2864860"/>
            <a:ext cx="290677" cy="286351"/>
            <a:chOff x="-60991775" y="3376900"/>
            <a:chExt cx="315850" cy="311150"/>
          </a:xfrm>
        </p:grpSpPr>
        <p:sp>
          <p:nvSpPr>
            <p:cNvPr id="8472" name="Google Shape;8472;p60"/>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0"/>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0"/>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0"/>
          <p:cNvGrpSpPr/>
          <p:nvPr/>
        </p:nvGrpSpPr>
        <p:grpSpPr>
          <a:xfrm>
            <a:off x="2022022" y="3302528"/>
            <a:ext cx="291413" cy="285615"/>
            <a:chOff x="-60988625" y="3740800"/>
            <a:chExt cx="316650" cy="310350"/>
          </a:xfrm>
        </p:grpSpPr>
        <p:sp>
          <p:nvSpPr>
            <p:cNvPr id="8476" name="Google Shape;8476;p60"/>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0"/>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0"/>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60"/>
          <p:cNvGrpSpPr/>
          <p:nvPr/>
        </p:nvGrpSpPr>
        <p:grpSpPr>
          <a:xfrm>
            <a:off x="2025884" y="3738443"/>
            <a:ext cx="285587" cy="284685"/>
            <a:chOff x="-60987850" y="4100950"/>
            <a:chExt cx="316650" cy="315650"/>
          </a:xfrm>
        </p:grpSpPr>
        <p:sp>
          <p:nvSpPr>
            <p:cNvPr id="8480" name="Google Shape;8480;p60"/>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0"/>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0"/>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0"/>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0"/>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60"/>
          <p:cNvGrpSpPr/>
          <p:nvPr/>
        </p:nvGrpSpPr>
        <p:grpSpPr>
          <a:xfrm>
            <a:off x="3773383" y="3307012"/>
            <a:ext cx="285633" cy="276446"/>
            <a:chOff x="-59447250" y="3706150"/>
            <a:chExt cx="319000" cy="308775"/>
          </a:xfrm>
        </p:grpSpPr>
        <p:sp>
          <p:nvSpPr>
            <p:cNvPr id="8486" name="Google Shape;8486;p60"/>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0"/>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0"/>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0"/>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60"/>
          <p:cNvGrpSpPr/>
          <p:nvPr/>
        </p:nvGrpSpPr>
        <p:grpSpPr>
          <a:xfrm>
            <a:off x="1592668" y="1558494"/>
            <a:ext cx="279815" cy="276804"/>
            <a:chOff x="-64406125" y="3362225"/>
            <a:chExt cx="318225" cy="314800"/>
          </a:xfrm>
        </p:grpSpPr>
        <p:sp>
          <p:nvSpPr>
            <p:cNvPr id="8491" name="Google Shape;8491;p60"/>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0"/>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3" name="Google Shape;8493;p60"/>
          <p:cNvSpPr/>
          <p:nvPr/>
        </p:nvSpPr>
        <p:spPr>
          <a:xfrm>
            <a:off x="1635460" y="1992464"/>
            <a:ext cx="188292" cy="286317"/>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4" name="Google Shape;8494;p60"/>
          <p:cNvGrpSpPr/>
          <p:nvPr/>
        </p:nvGrpSpPr>
        <p:grpSpPr>
          <a:xfrm>
            <a:off x="1588822" y="2430763"/>
            <a:ext cx="279810" cy="279127"/>
            <a:chOff x="-64410850" y="4094450"/>
            <a:chExt cx="317425" cy="316650"/>
          </a:xfrm>
        </p:grpSpPr>
        <p:sp>
          <p:nvSpPr>
            <p:cNvPr id="8495" name="Google Shape;8495;p60"/>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0"/>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0"/>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8" name="Google Shape;8498;p60"/>
          <p:cNvSpPr/>
          <p:nvPr/>
        </p:nvSpPr>
        <p:spPr>
          <a:xfrm>
            <a:off x="3795207" y="1555321"/>
            <a:ext cx="247169" cy="28393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9" name="Google Shape;8499;p60"/>
          <p:cNvGrpSpPr/>
          <p:nvPr/>
        </p:nvGrpSpPr>
        <p:grpSpPr>
          <a:xfrm>
            <a:off x="3771924" y="1989258"/>
            <a:ext cx="285583" cy="287865"/>
            <a:chOff x="-62516625" y="3743175"/>
            <a:chExt cx="315875" cy="318400"/>
          </a:xfrm>
        </p:grpSpPr>
        <p:sp>
          <p:nvSpPr>
            <p:cNvPr id="8500" name="Google Shape;8500;p60"/>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0"/>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60"/>
          <p:cNvGrpSpPr/>
          <p:nvPr/>
        </p:nvGrpSpPr>
        <p:grpSpPr>
          <a:xfrm>
            <a:off x="3773064" y="2441389"/>
            <a:ext cx="279817" cy="259525"/>
            <a:chOff x="-62511900" y="4129100"/>
            <a:chExt cx="304050" cy="282000"/>
          </a:xfrm>
        </p:grpSpPr>
        <p:sp>
          <p:nvSpPr>
            <p:cNvPr id="8503" name="Google Shape;8503;p60"/>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0"/>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0"/>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0"/>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0"/>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60"/>
          <p:cNvGrpSpPr/>
          <p:nvPr/>
        </p:nvGrpSpPr>
        <p:grpSpPr>
          <a:xfrm>
            <a:off x="2482912" y="2862998"/>
            <a:ext cx="247193" cy="292126"/>
            <a:chOff x="-60597975" y="3367475"/>
            <a:chExt cx="268600" cy="317425"/>
          </a:xfrm>
        </p:grpSpPr>
        <p:sp>
          <p:nvSpPr>
            <p:cNvPr id="8509" name="Google Shape;8509;p60"/>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0"/>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0"/>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0"/>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0"/>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4" name="Google Shape;8514;p60"/>
          <p:cNvSpPr/>
          <p:nvPr/>
        </p:nvSpPr>
        <p:spPr>
          <a:xfrm>
            <a:off x="2462482" y="3305298"/>
            <a:ext cx="290673" cy="287492"/>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5" name="Google Shape;8515;p60"/>
          <p:cNvGrpSpPr/>
          <p:nvPr/>
        </p:nvGrpSpPr>
        <p:grpSpPr>
          <a:xfrm>
            <a:off x="2464199" y="3780078"/>
            <a:ext cx="279760" cy="200422"/>
            <a:chOff x="-60621600" y="4145650"/>
            <a:chExt cx="316650" cy="226850"/>
          </a:xfrm>
        </p:grpSpPr>
        <p:sp>
          <p:nvSpPr>
            <p:cNvPr id="8516" name="Google Shape;8516;p60"/>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0"/>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0"/>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60"/>
          <p:cNvGrpSpPr/>
          <p:nvPr/>
        </p:nvGrpSpPr>
        <p:grpSpPr>
          <a:xfrm>
            <a:off x="3773280" y="3734370"/>
            <a:ext cx="286328" cy="290700"/>
            <a:chOff x="-59400775" y="4084200"/>
            <a:chExt cx="311125" cy="315875"/>
          </a:xfrm>
        </p:grpSpPr>
        <p:sp>
          <p:nvSpPr>
            <p:cNvPr id="8520" name="Google Shape;8520;p60"/>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0"/>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0"/>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0"/>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0"/>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0"/>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0"/>
          <p:cNvGrpSpPr/>
          <p:nvPr/>
        </p:nvGrpSpPr>
        <p:grpSpPr>
          <a:xfrm>
            <a:off x="2026170" y="1555109"/>
            <a:ext cx="285592" cy="286315"/>
            <a:chOff x="-64044600" y="3360375"/>
            <a:chExt cx="315850" cy="316650"/>
          </a:xfrm>
        </p:grpSpPr>
        <p:sp>
          <p:nvSpPr>
            <p:cNvPr id="8527" name="Google Shape;8527;p60"/>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0"/>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0"/>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60"/>
          <p:cNvGrpSpPr/>
          <p:nvPr/>
        </p:nvGrpSpPr>
        <p:grpSpPr>
          <a:xfrm>
            <a:off x="2049743" y="1996327"/>
            <a:ext cx="236511" cy="277842"/>
            <a:chOff x="-64022550" y="3727425"/>
            <a:chExt cx="270175" cy="317425"/>
          </a:xfrm>
        </p:grpSpPr>
        <p:sp>
          <p:nvSpPr>
            <p:cNvPr id="8531" name="Google Shape;8531;p60"/>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0"/>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0"/>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60"/>
          <p:cNvGrpSpPr/>
          <p:nvPr/>
        </p:nvGrpSpPr>
        <p:grpSpPr>
          <a:xfrm>
            <a:off x="2062955" y="2434384"/>
            <a:ext cx="200876" cy="279134"/>
            <a:chOff x="-64001300" y="4093650"/>
            <a:chExt cx="228450" cy="317450"/>
          </a:xfrm>
        </p:grpSpPr>
        <p:sp>
          <p:nvSpPr>
            <p:cNvPr id="8535" name="Google Shape;8535;p60"/>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0"/>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0"/>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0"/>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0"/>
          <p:cNvGrpSpPr/>
          <p:nvPr/>
        </p:nvGrpSpPr>
        <p:grpSpPr>
          <a:xfrm>
            <a:off x="720579" y="2866684"/>
            <a:ext cx="279764" cy="284758"/>
            <a:chOff x="-62148800" y="3377700"/>
            <a:chExt cx="311125" cy="316750"/>
          </a:xfrm>
        </p:grpSpPr>
        <p:sp>
          <p:nvSpPr>
            <p:cNvPr id="8540" name="Google Shape;8540;p60"/>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0"/>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60"/>
          <p:cNvGrpSpPr/>
          <p:nvPr/>
        </p:nvGrpSpPr>
        <p:grpSpPr>
          <a:xfrm>
            <a:off x="711770" y="3307257"/>
            <a:ext cx="285585" cy="284880"/>
            <a:chOff x="-62154300" y="3743950"/>
            <a:chExt cx="318200" cy="317450"/>
          </a:xfrm>
        </p:grpSpPr>
        <p:sp>
          <p:nvSpPr>
            <p:cNvPr id="8543" name="Google Shape;8543;p60"/>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0"/>
          <p:cNvGrpSpPr/>
          <p:nvPr/>
        </p:nvGrpSpPr>
        <p:grpSpPr>
          <a:xfrm>
            <a:off x="717482" y="3742641"/>
            <a:ext cx="279815" cy="278430"/>
            <a:chOff x="-62151950" y="4111775"/>
            <a:chExt cx="318225" cy="316650"/>
          </a:xfrm>
        </p:grpSpPr>
        <p:sp>
          <p:nvSpPr>
            <p:cNvPr id="8546" name="Google Shape;8546;p60"/>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0"/>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0"/>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0"/>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0"/>
          <p:cNvGrpSpPr/>
          <p:nvPr/>
        </p:nvGrpSpPr>
        <p:grpSpPr>
          <a:xfrm>
            <a:off x="2901536" y="2866348"/>
            <a:ext cx="286316" cy="285754"/>
            <a:chOff x="-60254550" y="3367325"/>
            <a:chExt cx="318200" cy="317575"/>
          </a:xfrm>
        </p:grpSpPr>
        <p:sp>
          <p:nvSpPr>
            <p:cNvPr id="8551" name="Google Shape;8551;p60"/>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0"/>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0"/>
          <p:cNvGrpSpPr/>
          <p:nvPr/>
        </p:nvGrpSpPr>
        <p:grpSpPr>
          <a:xfrm>
            <a:off x="2902208" y="3306050"/>
            <a:ext cx="279760" cy="279672"/>
            <a:chOff x="-60255350" y="3733825"/>
            <a:chExt cx="316650" cy="316550"/>
          </a:xfrm>
        </p:grpSpPr>
        <p:sp>
          <p:nvSpPr>
            <p:cNvPr id="8556" name="Google Shape;8556;p60"/>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0"/>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0"/>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0"/>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60"/>
          <p:cNvGrpSpPr/>
          <p:nvPr/>
        </p:nvGrpSpPr>
        <p:grpSpPr>
          <a:xfrm>
            <a:off x="2918719" y="3734370"/>
            <a:ext cx="247193" cy="290700"/>
            <a:chOff x="-60232500" y="4101525"/>
            <a:chExt cx="268600" cy="315875"/>
          </a:xfrm>
        </p:grpSpPr>
        <p:sp>
          <p:nvSpPr>
            <p:cNvPr id="8564" name="Google Shape;8564;p60"/>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0"/>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6" name="Google Shape;8566;p60"/>
          <p:cNvSpPr/>
          <p:nvPr/>
        </p:nvSpPr>
        <p:spPr>
          <a:xfrm>
            <a:off x="716014" y="4175800"/>
            <a:ext cx="286356" cy="287102"/>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7" name="Google Shape;8567;p60"/>
          <p:cNvGrpSpPr/>
          <p:nvPr/>
        </p:nvGrpSpPr>
        <p:grpSpPr>
          <a:xfrm>
            <a:off x="2459562" y="1555394"/>
            <a:ext cx="285607" cy="284162"/>
            <a:chOff x="-63679950" y="3360375"/>
            <a:chExt cx="318225" cy="316650"/>
          </a:xfrm>
        </p:grpSpPr>
        <p:sp>
          <p:nvSpPr>
            <p:cNvPr id="8568" name="Google Shape;8568;p60"/>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0"/>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0"/>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0"/>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2" name="Google Shape;8572;p60"/>
          <p:cNvSpPr/>
          <p:nvPr/>
        </p:nvSpPr>
        <p:spPr>
          <a:xfrm>
            <a:off x="2467658" y="1994925"/>
            <a:ext cx="279793" cy="278097"/>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3" name="Google Shape;8573;p60"/>
          <p:cNvGrpSpPr/>
          <p:nvPr/>
        </p:nvGrpSpPr>
        <p:grpSpPr>
          <a:xfrm>
            <a:off x="2464815" y="2436103"/>
            <a:ext cx="279756" cy="277181"/>
            <a:chOff x="-63679950" y="4093450"/>
            <a:chExt cx="320600" cy="317650"/>
          </a:xfrm>
        </p:grpSpPr>
        <p:sp>
          <p:nvSpPr>
            <p:cNvPr id="8574" name="Google Shape;8574;p60"/>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0"/>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0"/>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0"/>
          <p:cNvGrpSpPr/>
          <p:nvPr/>
        </p:nvGrpSpPr>
        <p:grpSpPr>
          <a:xfrm>
            <a:off x="1152918" y="2867314"/>
            <a:ext cx="285587" cy="286308"/>
            <a:chOff x="-61784125" y="3377700"/>
            <a:chExt cx="316650" cy="317450"/>
          </a:xfrm>
        </p:grpSpPr>
        <p:sp>
          <p:nvSpPr>
            <p:cNvPr id="8578" name="Google Shape;8578;p60"/>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0"/>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0"/>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0"/>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0"/>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0"/>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60"/>
          <p:cNvGrpSpPr/>
          <p:nvPr/>
        </p:nvGrpSpPr>
        <p:grpSpPr>
          <a:xfrm>
            <a:off x="1147491" y="3301228"/>
            <a:ext cx="291413" cy="292149"/>
            <a:chOff x="-61783350" y="3743950"/>
            <a:chExt cx="316650" cy="317450"/>
          </a:xfrm>
        </p:grpSpPr>
        <p:sp>
          <p:nvSpPr>
            <p:cNvPr id="8586" name="Google Shape;8586;p60"/>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0"/>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8" name="Google Shape;8588;p60"/>
          <p:cNvSpPr/>
          <p:nvPr/>
        </p:nvSpPr>
        <p:spPr>
          <a:xfrm>
            <a:off x="1165562" y="3751346"/>
            <a:ext cx="260825" cy="26105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0"/>
          <p:cNvSpPr/>
          <p:nvPr/>
        </p:nvSpPr>
        <p:spPr>
          <a:xfrm>
            <a:off x="3334307" y="2865355"/>
            <a:ext cx="291413" cy="276458"/>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0"/>
          <p:cNvSpPr/>
          <p:nvPr/>
        </p:nvSpPr>
        <p:spPr>
          <a:xfrm>
            <a:off x="3340121" y="3331050"/>
            <a:ext cx="279815" cy="21817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1" name="Google Shape;8591;p60"/>
          <p:cNvGrpSpPr/>
          <p:nvPr/>
        </p:nvGrpSpPr>
        <p:grpSpPr>
          <a:xfrm>
            <a:off x="3338332" y="3740691"/>
            <a:ext cx="285559" cy="282113"/>
            <a:chOff x="-59869425" y="4102225"/>
            <a:chExt cx="319025" cy="315175"/>
          </a:xfrm>
        </p:grpSpPr>
        <p:sp>
          <p:nvSpPr>
            <p:cNvPr id="8592" name="Google Shape;8592;p60"/>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0"/>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0"/>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60"/>
          <p:cNvGrpSpPr/>
          <p:nvPr/>
        </p:nvGrpSpPr>
        <p:grpSpPr>
          <a:xfrm>
            <a:off x="1152874" y="4177231"/>
            <a:ext cx="285618" cy="284951"/>
            <a:chOff x="-59029025" y="3711650"/>
            <a:chExt cx="316650" cy="315875"/>
          </a:xfrm>
        </p:grpSpPr>
        <p:sp>
          <p:nvSpPr>
            <p:cNvPr id="8597" name="Google Shape;8597;p60"/>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0"/>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0"/>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0"/>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0"/>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0"/>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60"/>
          <p:cNvGrpSpPr/>
          <p:nvPr/>
        </p:nvGrpSpPr>
        <p:grpSpPr>
          <a:xfrm>
            <a:off x="5089925" y="1561913"/>
            <a:ext cx="277235" cy="274279"/>
            <a:chOff x="581525" y="3254850"/>
            <a:chExt cx="297750" cy="294575"/>
          </a:xfrm>
        </p:grpSpPr>
        <p:sp>
          <p:nvSpPr>
            <p:cNvPr id="8605" name="Google Shape;8605;p60"/>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0"/>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0"/>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0"/>
          <p:cNvGrpSpPr/>
          <p:nvPr/>
        </p:nvGrpSpPr>
        <p:grpSpPr>
          <a:xfrm>
            <a:off x="5090087" y="1999797"/>
            <a:ext cx="278702" cy="276886"/>
            <a:chOff x="580725" y="3617925"/>
            <a:chExt cx="299325" cy="297375"/>
          </a:xfrm>
        </p:grpSpPr>
        <p:sp>
          <p:nvSpPr>
            <p:cNvPr id="8609" name="Google Shape;8609;p60"/>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0"/>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0"/>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0"/>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0"/>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60"/>
          <p:cNvGrpSpPr/>
          <p:nvPr/>
        </p:nvGrpSpPr>
        <p:grpSpPr>
          <a:xfrm>
            <a:off x="5089741" y="2435957"/>
            <a:ext cx="275769" cy="275769"/>
            <a:chOff x="583100" y="3982600"/>
            <a:chExt cx="296175" cy="296175"/>
          </a:xfrm>
        </p:grpSpPr>
        <p:sp>
          <p:nvSpPr>
            <p:cNvPr id="8615" name="Google Shape;8615;p60"/>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0"/>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0"/>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0"/>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0"/>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0"/>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0"/>
          <p:cNvGrpSpPr/>
          <p:nvPr/>
        </p:nvGrpSpPr>
        <p:grpSpPr>
          <a:xfrm>
            <a:off x="7292568" y="1561715"/>
            <a:ext cx="242016" cy="274674"/>
            <a:chOff x="2423775" y="3226875"/>
            <a:chExt cx="259925" cy="295000"/>
          </a:xfrm>
        </p:grpSpPr>
        <p:sp>
          <p:nvSpPr>
            <p:cNvPr id="8623" name="Google Shape;8623;p60"/>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0"/>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0"/>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60"/>
          <p:cNvGrpSpPr/>
          <p:nvPr/>
        </p:nvGrpSpPr>
        <p:grpSpPr>
          <a:xfrm>
            <a:off x="7274598" y="2001451"/>
            <a:ext cx="277957" cy="273580"/>
            <a:chOff x="2404875" y="3592725"/>
            <a:chExt cx="298525" cy="293825"/>
          </a:xfrm>
        </p:grpSpPr>
        <p:sp>
          <p:nvSpPr>
            <p:cNvPr id="8627" name="Google Shape;8627;p60"/>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0"/>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0"/>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0"/>
          <p:cNvGrpSpPr/>
          <p:nvPr/>
        </p:nvGrpSpPr>
        <p:grpSpPr>
          <a:xfrm>
            <a:off x="7272949" y="2434231"/>
            <a:ext cx="276490" cy="275024"/>
            <a:chOff x="2404875" y="3955825"/>
            <a:chExt cx="296950" cy="295375"/>
          </a:xfrm>
        </p:grpSpPr>
        <p:sp>
          <p:nvSpPr>
            <p:cNvPr id="8631" name="Google Shape;8631;p60"/>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0"/>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0"/>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0"/>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60"/>
          <p:cNvGrpSpPr/>
          <p:nvPr/>
        </p:nvGrpSpPr>
        <p:grpSpPr>
          <a:xfrm>
            <a:off x="5965041" y="2870470"/>
            <a:ext cx="275047" cy="275769"/>
            <a:chOff x="4263650" y="3235150"/>
            <a:chExt cx="295400" cy="296175"/>
          </a:xfrm>
        </p:grpSpPr>
        <p:sp>
          <p:nvSpPr>
            <p:cNvPr id="8636" name="Google Shape;8636;p60"/>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0"/>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0"/>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0"/>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0"/>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60"/>
          <p:cNvGrpSpPr/>
          <p:nvPr/>
        </p:nvGrpSpPr>
        <p:grpSpPr>
          <a:xfrm>
            <a:off x="5961039" y="3315037"/>
            <a:ext cx="278702" cy="258171"/>
            <a:chOff x="4266025" y="3609275"/>
            <a:chExt cx="299325" cy="277275"/>
          </a:xfrm>
        </p:grpSpPr>
        <p:sp>
          <p:nvSpPr>
            <p:cNvPr id="8642" name="Google Shape;8642;p60"/>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0"/>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60"/>
          <p:cNvGrpSpPr/>
          <p:nvPr/>
        </p:nvGrpSpPr>
        <p:grpSpPr>
          <a:xfrm>
            <a:off x="5963202" y="3741965"/>
            <a:ext cx="277980" cy="275024"/>
            <a:chOff x="4263650" y="3963700"/>
            <a:chExt cx="298550" cy="295375"/>
          </a:xfrm>
        </p:grpSpPr>
        <p:sp>
          <p:nvSpPr>
            <p:cNvPr id="8645" name="Google Shape;8645;p60"/>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0"/>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0"/>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0"/>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0"/>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0"/>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0"/>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60"/>
          <p:cNvGrpSpPr/>
          <p:nvPr/>
        </p:nvGrpSpPr>
        <p:grpSpPr>
          <a:xfrm>
            <a:off x="8203420" y="2872171"/>
            <a:ext cx="178236" cy="275769"/>
            <a:chOff x="6164975" y="3211525"/>
            <a:chExt cx="191425" cy="296175"/>
          </a:xfrm>
        </p:grpSpPr>
        <p:sp>
          <p:nvSpPr>
            <p:cNvPr id="8653" name="Google Shape;8653;p60"/>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0"/>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0"/>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0"/>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0"/>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0"/>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0"/>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60"/>
          <p:cNvGrpSpPr/>
          <p:nvPr/>
        </p:nvGrpSpPr>
        <p:grpSpPr>
          <a:xfrm>
            <a:off x="5525540" y="1561190"/>
            <a:ext cx="277980" cy="275745"/>
            <a:chOff x="946175" y="3253275"/>
            <a:chExt cx="298550" cy="296150"/>
          </a:xfrm>
        </p:grpSpPr>
        <p:sp>
          <p:nvSpPr>
            <p:cNvPr id="8661" name="Google Shape;8661;p60"/>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0"/>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0"/>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0"/>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0"/>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60"/>
          <p:cNvGrpSpPr/>
          <p:nvPr/>
        </p:nvGrpSpPr>
        <p:grpSpPr>
          <a:xfrm>
            <a:off x="5527773" y="2001150"/>
            <a:ext cx="276513" cy="273580"/>
            <a:chOff x="946175" y="3619500"/>
            <a:chExt cx="296975" cy="293825"/>
          </a:xfrm>
        </p:grpSpPr>
        <p:sp>
          <p:nvSpPr>
            <p:cNvPr id="8667" name="Google Shape;8667;p60"/>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0"/>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0"/>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0"/>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0"/>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0"/>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0"/>
          <p:cNvGrpSpPr/>
          <p:nvPr/>
        </p:nvGrpSpPr>
        <p:grpSpPr>
          <a:xfrm>
            <a:off x="5526556" y="2437227"/>
            <a:ext cx="277235" cy="276490"/>
            <a:chOff x="944600" y="3981825"/>
            <a:chExt cx="297750" cy="296950"/>
          </a:xfrm>
        </p:grpSpPr>
        <p:sp>
          <p:nvSpPr>
            <p:cNvPr id="8674" name="Google Shape;8674;p60"/>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0"/>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0"/>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0"/>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0"/>
          <p:cNvGrpSpPr/>
          <p:nvPr/>
        </p:nvGrpSpPr>
        <p:grpSpPr>
          <a:xfrm>
            <a:off x="7712827" y="1561540"/>
            <a:ext cx="275769" cy="275024"/>
            <a:chOff x="2768750" y="3227275"/>
            <a:chExt cx="296175" cy="295375"/>
          </a:xfrm>
        </p:grpSpPr>
        <p:sp>
          <p:nvSpPr>
            <p:cNvPr id="8679" name="Google Shape;8679;p60"/>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0"/>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0"/>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0"/>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0"/>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0"/>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0"/>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0"/>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0"/>
          <p:cNvGrpSpPr/>
          <p:nvPr/>
        </p:nvGrpSpPr>
        <p:grpSpPr>
          <a:xfrm>
            <a:off x="7738572" y="2000951"/>
            <a:ext cx="242761" cy="274581"/>
            <a:chOff x="2786075" y="3591800"/>
            <a:chExt cx="260725" cy="294900"/>
          </a:xfrm>
        </p:grpSpPr>
        <p:sp>
          <p:nvSpPr>
            <p:cNvPr id="8688" name="Google Shape;8688;p60"/>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0"/>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0"/>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0"/>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0"/>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60"/>
          <p:cNvGrpSpPr/>
          <p:nvPr/>
        </p:nvGrpSpPr>
        <p:grpSpPr>
          <a:xfrm>
            <a:off x="7761237" y="2436432"/>
            <a:ext cx="178957" cy="275769"/>
            <a:chOff x="2819150" y="3955025"/>
            <a:chExt cx="192200" cy="296175"/>
          </a:xfrm>
        </p:grpSpPr>
        <p:sp>
          <p:nvSpPr>
            <p:cNvPr id="8694" name="Google Shape;8694;p60"/>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0"/>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0"/>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0"/>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60"/>
          <p:cNvGrpSpPr/>
          <p:nvPr/>
        </p:nvGrpSpPr>
        <p:grpSpPr>
          <a:xfrm>
            <a:off x="6400726" y="2872228"/>
            <a:ext cx="275024" cy="274302"/>
            <a:chOff x="4629125" y="3235150"/>
            <a:chExt cx="295375" cy="294600"/>
          </a:xfrm>
        </p:grpSpPr>
        <p:sp>
          <p:nvSpPr>
            <p:cNvPr id="8699" name="Google Shape;8699;p60"/>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0"/>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0"/>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0"/>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0"/>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0"/>
          <p:cNvGrpSpPr/>
          <p:nvPr/>
        </p:nvGrpSpPr>
        <p:grpSpPr>
          <a:xfrm>
            <a:off x="6395639" y="3307423"/>
            <a:ext cx="275047" cy="275024"/>
            <a:chOff x="4628325" y="3599825"/>
            <a:chExt cx="295400" cy="295375"/>
          </a:xfrm>
        </p:grpSpPr>
        <p:sp>
          <p:nvSpPr>
            <p:cNvPr id="8705" name="Google Shape;8705;p60"/>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0"/>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0"/>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0"/>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0"/>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0"/>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0"/>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0"/>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0"/>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0"/>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0"/>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60"/>
          <p:cNvGrpSpPr/>
          <p:nvPr/>
        </p:nvGrpSpPr>
        <p:grpSpPr>
          <a:xfrm>
            <a:off x="6418656" y="3743331"/>
            <a:ext cx="242039" cy="275769"/>
            <a:chOff x="4645650" y="3962900"/>
            <a:chExt cx="259950" cy="296175"/>
          </a:xfrm>
        </p:grpSpPr>
        <p:sp>
          <p:nvSpPr>
            <p:cNvPr id="8718" name="Google Shape;8718;p60"/>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0"/>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0"/>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0"/>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0"/>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0"/>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60"/>
          <p:cNvGrpSpPr/>
          <p:nvPr/>
        </p:nvGrpSpPr>
        <p:grpSpPr>
          <a:xfrm>
            <a:off x="8148375" y="3306972"/>
            <a:ext cx="275024" cy="274279"/>
            <a:chOff x="6143725" y="3582500"/>
            <a:chExt cx="295375" cy="294575"/>
          </a:xfrm>
        </p:grpSpPr>
        <p:sp>
          <p:nvSpPr>
            <p:cNvPr id="8725" name="Google Shape;8725;p60"/>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0"/>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0"/>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0"/>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0"/>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0"/>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0"/>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60"/>
          <p:cNvGrpSpPr/>
          <p:nvPr/>
        </p:nvGrpSpPr>
        <p:grpSpPr>
          <a:xfrm>
            <a:off x="5961913" y="1561190"/>
            <a:ext cx="276490" cy="275745"/>
            <a:chOff x="1310075" y="3253275"/>
            <a:chExt cx="296950" cy="296150"/>
          </a:xfrm>
        </p:grpSpPr>
        <p:sp>
          <p:nvSpPr>
            <p:cNvPr id="8733" name="Google Shape;8733;p60"/>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0"/>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0"/>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6" name="Google Shape;8736;p60"/>
          <p:cNvSpPr/>
          <p:nvPr/>
        </p:nvSpPr>
        <p:spPr>
          <a:xfrm>
            <a:off x="5963257" y="2001168"/>
            <a:ext cx="274302" cy="273557"/>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7" name="Google Shape;8737;p60"/>
          <p:cNvGrpSpPr/>
          <p:nvPr/>
        </p:nvGrpSpPr>
        <p:grpSpPr>
          <a:xfrm>
            <a:off x="5961377" y="2435502"/>
            <a:ext cx="277235" cy="277026"/>
            <a:chOff x="1310075" y="3980250"/>
            <a:chExt cx="297750" cy="297525"/>
          </a:xfrm>
        </p:grpSpPr>
        <p:sp>
          <p:nvSpPr>
            <p:cNvPr id="8738" name="Google Shape;8738;p60"/>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0"/>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0"/>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0"/>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60"/>
          <p:cNvGrpSpPr/>
          <p:nvPr/>
        </p:nvGrpSpPr>
        <p:grpSpPr>
          <a:xfrm>
            <a:off x="8187645" y="1561540"/>
            <a:ext cx="209777" cy="275024"/>
            <a:chOff x="3167275" y="3227275"/>
            <a:chExt cx="225300" cy="295375"/>
          </a:xfrm>
        </p:grpSpPr>
        <p:sp>
          <p:nvSpPr>
            <p:cNvPr id="8743" name="Google Shape;8743;p60"/>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0"/>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0"/>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0"/>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0"/>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8" name="Google Shape;8748;p60"/>
          <p:cNvSpPr/>
          <p:nvPr/>
        </p:nvSpPr>
        <p:spPr>
          <a:xfrm>
            <a:off x="8144218" y="2000086"/>
            <a:ext cx="289712" cy="276304"/>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9" name="Google Shape;8749;p60"/>
          <p:cNvGrpSpPr/>
          <p:nvPr/>
        </p:nvGrpSpPr>
        <p:grpSpPr>
          <a:xfrm>
            <a:off x="8147273" y="2434711"/>
            <a:ext cx="277235" cy="275047"/>
            <a:chOff x="3133425" y="3955025"/>
            <a:chExt cx="297750" cy="295400"/>
          </a:xfrm>
        </p:grpSpPr>
        <p:sp>
          <p:nvSpPr>
            <p:cNvPr id="8750" name="Google Shape;8750;p60"/>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0"/>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0"/>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60"/>
          <p:cNvGrpSpPr/>
          <p:nvPr/>
        </p:nvGrpSpPr>
        <p:grpSpPr>
          <a:xfrm>
            <a:off x="6836365" y="2871457"/>
            <a:ext cx="275769" cy="276746"/>
            <a:chOff x="4991425" y="3234750"/>
            <a:chExt cx="296175" cy="297225"/>
          </a:xfrm>
        </p:grpSpPr>
        <p:sp>
          <p:nvSpPr>
            <p:cNvPr id="8754" name="Google Shape;8754;p60"/>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0"/>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0"/>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0"/>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0"/>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0"/>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0"/>
          <p:cNvGrpSpPr/>
          <p:nvPr/>
        </p:nvGrpSpPr>
        <p:grpSpPr>
          <a:xfrm>
            <a:off x="6843653" y="3324045"/>
            <a:ext cx="275769" cy="242761"/>
            <a:chOff x="4991425" y="3617150"/>
            <a:chExt cx="296175" cy="260725"/>
          </a:xfrm>
        </p:grpSpPr>
        <p:sp>
          <p:nvSpPr>
            <p:cNvPr id="8761" name="Google Shape;8761;p60"/>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0"/>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0"/>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0"/>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0"/>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0"/>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0"/>
          <p:cNvGrpSpPr/>
          <p:nvPr/>
        </p:nvGrpSpPr>
        <p:grpSpPr>
          <a:xfrm>
            <a:off x="6904385" y="3744379"/>
            <a:ext cx="154027" cy="275047"/>
            <a:chOff x="5056800" y="3962900"/>
            <a:chExt cx="165425" cy="295400"/>
          </a:xfrm>
        </p:grpSpPr>
        <p:sp>
          <p:nvSpPr>
            <p:cNvPr id="8769" name="Google Shape;8769;p60"/>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0"/>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0"/>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60"/>
          <p:cNvGrpSpPr/>
          <p:nvPr/>
        </p:nvGrpSpPr>
        <p:grpSpPr>
          <a:xfrm>
            <a:off x="8145631" y="3740234"/>
            <a:ext cx="276490" cy="275024"/>
            <a:chOff x="6168925" y="3936925"/>
            <a:chExt cx="296950" cy="295375"/>
          </a:xfrm>
        </p:grpSpPr>
        <p:sp>
          <p:nvSpPr>
            <p:cNvPr id="8773" name="Google Shape;8773;p60"/>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0"/>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0"/>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0"/>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0"/>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0"/>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60"/>
          <p:cNvGrpSpPr/>
          <p:nvPr/>
        </p:nvGrpSpPr>
        <p:grpSpPr>
          <a:xfrm>
            <a:off x="6400255" y="1561551"/>
            <a:ext cx="274279" cy="275024"/>
            <a:chOff x="1674750" y="3254050"/>
            <a:chExt cx="294575" cy="295375"/>
          </a:xfrm>
        </p:grpSpPr>
        <p:sp>
          <p:nvSpPr>
            <p:cNvPr id="8780" name="Google Shape;8780;p60"/>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0"/>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0"/>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0"/>
          <p:cNvGrpSpPr/>
          <p:nvPr/>
        </p:nvGrpSpPr>
        <p:grpSpPr>
          <a:xfrm>
            <a:off x="6410439" y="2000437"/>
            <a:ext cx="251560" cy="275024"/>
            <a:chOff x="1687350" y="3618725"/>
            <a:chExt cx="270175" cy="295375"/>
          </a:xfrm>
        </p:grpSpPr>
        <p:sp>
          <p:nvSpPr>
            <p:cNvPr id="8784" name="Google Shape;8784;p60"/>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0"/>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60"/>
          <p:cNvGrpSpPr/>
          <p:nvPr/>
        </p:nvGrpSpPr>
        <p:grpSpPr>
          <a:xfrm>
            <a:off x="6399627" y="2435828"/>
            <a:ext cx="277235" cy="275024"/>
            <a:chOff x="1672375" y="3982600"/>
            <a:chExt cx="297750" cy="295375"/>
          </a:xfrm>
        </p:grpSpPr>
        <p:sp>
          <p:nvSpPr>
            <p:cNvPr id="8788" name="Google Shape;8788;p60"/>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0"/>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0"/>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60"/>
          <p:cNvGrpSpPr/>
          <p:nvPr/>
        </p:nvGrpSpPr>
        <p:grpSpPr>
          <a:xfrm>
            <a:off x="5092987" y="2872295"/>
            <a:ext cx="275769" cy="275769"/>
            <a:chOff x="3497300" y="3227275"/>
            <a:chExt cx="296175" cy="296175"/>
          </a:xfrm>
        </p:grpSpPr>
        <p:sp>
          <p:nvSpPr>
            <p:cNvPr id="8792" name="Google Shape;8792;p60"/>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0"/>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0"/>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0"/>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0"/>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0"/>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0"/>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60"/>
          <p:cNvGrpSpPr/>
          <p:nvPr/>
        </p:nvGrpSpPr>
        <p:grpSpPr>
          <a:xfrm>
            <a:off x="5090122" y="3311492"/>
            <a:ext cx="275024" cy="273557"/>
            <a:chOff x="3497300" y="3591950"/>
            <a:chExt cx="295375" cy="293800"/>
          </a:xfrm>
        </p:grpSpPr>
        <p:sp>
          <p:nvSpPr>
            <p:cNvPr id="8801" name="Google Shape;8801;p60"/>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0"/>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0"/>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0"/>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0"/>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0"/>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0"/>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0"/>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60"/>
          <p:cNvGrpSpPr/>
          <p:nvPr/>
        </p:nvGrpSpPr>
        <p:grpSpPr>
          <a:xfrm>
            <a:off x="5090382" y="3743685"/>
            <a:ext cx="275024" cy="275047"/>
            <a:chOff x="3497300" y="3955025"/>
            <a:chExt cx="295375" cy="295400"/>
          </a:xfrm>
        </p:grpSpPr>
        <p:sp>
          <p:nvSpPr>
            <p:cNvPr id="8810" name="Google Shape;8810;p60"/>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0"/>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0"/>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60"/>
          <p:cNvGrpSpPr/>
          <p:nvPr/>
        </p:nvGrpSpPr>
        <p:grpSpPr>
          <a:xfrm>
            <a:off x="7284485" y="2873648"/>
            <a:ext cx="258171" cy="274628"/>
            <a:chOff x="5364750" y="3235150"/>
            <a:chExt cx="277275" cy="294950"/>
          </a:xfrm>
        </p:grpSpPr>
        <p:sp>
          <p:nvSpPr>
            <p:cNvPr id="8814" name="Google Shape;8814;p60"/>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0"/>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0"/>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0"/>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0"/>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0"/>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60"/>
          <p:cNvGrpSpPr/>
          <p:nvPr/>
        </p:nvGrpSpPr>
        <p:grpSpPr>
          <a:xfrm>
            <a:off x="7278777" y="3309216"/>
            <a:ext cx="276513" cy="277235"/>
            <a:chOff x="5355300" y="3598250"/>
            <a:chExt cx="296975" cy="297750"/>
          </a:xfrm>
        </p:grpSpPr>
        <p:sp>
          <p:nvSpPr>
            <p:cNvPr id="8823" name="Google Shape;8823;p60"/>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0"/>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0"/>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0"/>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0"/>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0"/>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60"/>
          <p:cNvGrpSpPr/>
          <p:nvPr/>
        </p:nvGrpSpPr>
        <p:grpSpPr>
          <a:xfrm>
            <a:off x="7276602" y="3808365"/>
            <a:ext cx="269903" cy="178236"/>
            <a:chOff x="5358450" y="4015675"/>
            <a:chExt cx="289875" cy="191425"/>
          </a:xfrm>
        </p:grpSpPr>
        <p:sp>
          <p:nvSpPr>
            <p:cNvPr id="8832" name="Google Shape;8832;p60"/>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0"/>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0"/>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0"/>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60"/>
          <p:cNvGrpSpPr/>
          <p:nvPr/>
        </p:nvGrpSpPr>
        <p:grpSpPr>
          <a:xfrm>
            <a:off x="5089373" y="4186194"/>
            <a:ext cx="276513" cy="256378"/>
            <a:chOff x="6543825" y="3202075"/>
            <a:chExt cx="296975" cy="275350"/>
          </a:xfrm>
        </p:grpSpPr>
        <p:sp>
          <p:nvSpPr>
            <p:cNvPr id="8837" name="Google Shape;8837;p60"/>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0"/>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0"/>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0"/>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0"/>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0"/>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0"/>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0"/>
          <p:cNvGrpSpPr/>
          <p:nvPr/>
        </p:nvGrpSpPr>
        <p:grpSpPr>
          <a:xfrm>
            <a:off x="6836384" y="1561179"/>
            <a:ext cx="275769" cy="275769"/>
            <a:chOff x="2037825" y="3254050"/>
            <a:chExt cx="296175" cy="296175"/>
          </a:xfrm>
        </p:grpSpPr>
        <p:sp>
          <p:nvSpPr>
            <p:cNvPr id="8845" name="Google Shape;8845;p60"/>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0"/>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0"/>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0"/>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0"/>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0"/>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60"/>
          <p:cNvGrpSpPr/>
          <p:nvPr/>
        </p:nvGrpSpPr>
        <p:grpSpPr>
          <a:xfrm>
            <a:off x="6834905" y="2000810"/>
            <a:ext cx="278702" cy="274861"/>
            <a:chOff x="2034675" y="3617925"/>
            <a:chExt cx="299325" cy="295200"/>
          </a:xfrm>
        </p:grpSpPr>
        <p:sp>
          <p:nvSpPr>
            <p:cNvPr id="8852" name="Google Shape;8852;p60"/>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0"/>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0"/>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0"/>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0"/>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0"/>
          <p:cNvGrpSpPr/>
          <p:nvPr/>
        </p:nvGrpSpPr>
        <p:grpSpPr>
          <a:xfrm>
            <a:off x="6837884" y="2434322"/>
            <a:ext cx="275769" cy="275024"/>
            <a:chOff x="2037825" y="3981825"/>
            <a:chExt cx="296175" cy="295375"/>
          </a:xfrm>
        </p:grpSpPr>
        <p:sp>
          <p:nvSpPr>
            <p:cNvPr id="8858" name="Google Shape;8858;p60"/>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0"/>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0"/>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60"/>
          <p:cNvGrpSpPr/>
          <p:nvPr/>
        </p:nvGrpSpPr>
        <p:grpSpPr>
          <a:xfrm>
            <a:off x="5529017" y="2906785"/>
            <a:ext cx="275769" cy="225163"/>
            <a:chOff x="3860400" y="3254050"/>
            <a:chExt cx="296175" cy="241825"/>
          </a:xfrm>
        </p:grpSpPr>
        <p:sp>
          <p:nvSpPr>
            <p:cNvPr id="8862" name="Google Shape;8862;p60"/>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0"/>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0"/>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0"/>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0"/>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0"/>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0"/>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60"/>
          <p:cNvGrpSpPr/>
          <p:nvPr/>
        </p:nvGrpSpPr>
        <p:grpSpPr>
          <a:xfrm>
            <a:off x="5528644" y="3310589"/>
            <a:ext cx="276513" cy="275769"/>
            <a:chOff x="3859600" y="3591950"/>
            <a:chExt cx="296975" cy="296175"/>
          </a:xfrm>
        </p:grpSpPr>
        <p:sp>
          <p:nvSpPr>
            <p:cNvPr id="8870" name="Google Shape;8870;p60"/>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0"/>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0"/>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60"/>
          <p:cNvGrpSpPr/>
          <p:nvPr/>
        </p:nvGrpSpPr>
        <p:grpSpPr>
          <a:xfrm>
            <a:off x="5529014" y="3741593"/>
            <a:ext cx="275769" cy="275769"/>
            <a:chOff x="3860400" y="3955025"/>
            <a:chExt cx="296175" cy="296175"/>
          </a:xfrm>
        </p:grpSpPr>
        <p:sp>
          <p:nvSpPr>
            <p:cNvPr id="8874" name="Google Shape;8874;p60"/>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0"/>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0"/>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0"/>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0"/>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60"/>
          <p:cNvGrpSpPr/>
          <p:nvPr/>
        </p:nvGrpSpPr>
        <p:grpSpPr>
          <a:xfrm>
            <a:off x="7707426" y="2872104"/>
            <a:ext cx="280168" cy="275024"/>
            <a:chOff x="5716825" y="3235950"/>
            <a:chExt cx="300900" cy="295375"/>
          </a:xfrm>
        </p:grpSpPr>
        <p:sp>
          <p:nvSpPr>
            <p:cNvPr id="8880" name="Google Shape;8880;p60"/>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0"/>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0"/>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0"/>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60"/>
          <p:cNvGrpSpPr/>
          <p:nvPr/>
        </p:nvGrpSpPr>
        <p:grpSpPr>
          <a:xfrm>
            <a:off x="7718117" y="3316337"/>
            <a:ext cx="259637" cy="258171"/>
            <a:chOff x="5727850" y="3609275"/>
            <a:chExt cx="278850" cy="277275"/>
          </a:xfrm>
        </p:grpSpPr>
        <p:sp>
          <p:nvSpPr>
            <p:cNvPr id="8885" name="Google Shape;8885;p60"/>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0"/>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0"/>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0"/>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0"/>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60"/>
          <p:cNvGrpSpPr/>
          <p:nvPr/>
        </p:nvGrpSpPr>
        <p:grpSpPr>
          <a:xfrm>
            <a:off x="7728548" y="3743697"/>
            <a:ext cx="242016" cy="275024"/>
            <a:chOff x="5736525" y="3963700"/>
            <a:chExt cx="259925" cy="295375"/>
          </a:xfrm>
        </p:grpSpPr>
        <p:sp>
          <p:nvSpPr>
            <p:cNvPr id="8891" name="Google Shape;8891;p60"/>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0"/>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0"/>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0"/>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0"/>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0"/>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0"/>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60"/>
          <p:cNvGrpSpPr/>
          <p:nvPr/>
        </p:nvGrpSpPr>
        <p:grpSpPr>
          <a:xfrm>
            <a:off x="5526281" y="4183234"/>
            <a:ext cx="276513" cy="275769"/>
            <a:chOff x="6553275" y="3604550"/>
            <a:chExt cx="296975" cy="296175"/>
          </a:xfrm>
        </p:grpSpPr>
        <p:sp>
          <p:nvSpPr>
            <p:cNvPr id="8899" name="Google Shape;8899;p60"/>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0"/>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0"/>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0"/>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0"/>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0"/>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5" name="Google Shape;8905;p60"/>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8909" name="Shape 8909"/>
        <p:cNvGrpSpPr/>
        <p:nvPr/>
      </p:nvGrpSpPr>
      <p:grpSpPr>
        <a:xfrm>
          <a:off x="0" y="0"/>
          <a:ext cx="0" cy="0"/>
          <a:chOff x="0" y="0"/>
          <a:chExt cx="0" cy="0"/>
        </a:xfrm>
      </p:grpSpPr>
      <p:sp>
        <p:nvSpPr>
          <p:cNvPr id="8910" name="Google Shape;8910;p61"/>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Help &amp; support icons</a:t>
            </a:r>
            <a:endParaRPr/>
          </a:p>
        </p:txBody>
      </p:sp>
      <p:grpSp>
        <p:nvGrpSpPr>
          <p:cNvPr id="8911" name="Google Shape;8911;p61"/>
          <p:cNvGrpSpPr/>
          <p:nvPr/>
        </p:nvGrpSpPr>
        <p:grpSpPr>
          <a:xfrm>
            <a:off x="737369" y="1558631"/>
            <a:ext cx="232435" cy="279209"/>
            <a:chOff x="-35814600" y="3202075"/>
            <a:chExt cx="242625" cy="291450"/>
          </a:xfrm>
        </p:grpSpPr>
        <p:sp>
          <p:nvSpPr>
            <p:cNvPr id="8912" name="Google Shape;8912;p61"/>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1"/>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1"/>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1"/>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1"/>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1"/>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1"/>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1"/>
          <p:cNvGrpSpPr/>
          <p:nvPr/>
        </p:nvGrpSpPr>
        <p:grpSpPr>
          <a:xfrm>
            <a:off x="718700" y="1997074"/>
            <a:ext cx="279209" cy="279401"/>
            <a:chOff x="-35839800" y="3561025"/>
            <a:chExt cx="291450" cy="291650"/>
          </a:xfrm>
        </p:grpSpPr>
        <p:sp>
          <p:nvSpPr>
            <p:cNvPr id="8920" name="Google Shape;8920;p61"/>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1"/>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1"/>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1"/>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1"/>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1"/>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7" name="Google Shape;8927;p61"/>
          <p:cNvSpPr/>
          <p:nvPr/>
        </p:nvSpPr>
        <p:spPr>
          <a:xfrm>
            <a:off x="717937" y="2432146"/>
            <a:ext cx="280718" cy="279209"/>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8" name="Google Shape;8928;p61"/>
          <p:cNvGrpSpPr/>
          <p:nvPr/>
        </p:nvGrpSpPr>
        <p:grpSpPr>
          <a:xfrm>
            <a:off x="2903778" y="1560355"/>
            <a:ext cx="279209" cy="279209"/>
            <a:chOff x="-34003850" y="3227275"/>
            <a:chExt cx="291450" cy="291450"/>
          </a:xfrm>
        </p:grpSpPr>
        <p:sp>
          <p:nvSpPr>
            <p:cNvPr id="8929" name="Google Shape;8929;p61"/>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1"/>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1"/>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1"/>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1"/>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61"/>
          <p:cNvGrpSpPr/>
          <p:nvPr/>
        </p:nvGrpSpPr>
        <p:grpSpPr>
          <a:xfrm>
            <a:off x="2904121" y="1995160"/>
            <a:ext cx="279952" cy="279760"/>
            <a:chOff x="-34004625" y="3585850"/>
            <a:chExt cx="292225" cy="292025"/>
          </a:xfrm>
        </p:grpSpPr>
        <p:sp>
          <p:nvSpPr>
            <p:cNvPr id="8935" name="Google Shape;8935;p61"/>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1"/>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1"/>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1"/>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1"/>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1"/>
          <p:cNvGrpSpPr/>
          <p:nvPr/>
        </p:nvGrpSpPr>
        <p:grpSpPr>
          <a:xfrm>
            <a:off x="2903349" y="2430509"/>
            <a:ext cx="280718" cy="279975"/>
            <a:chOff x="-34005425" y="3945575"/>
            <a:chExt cx="293025" cy="292250"/>
          </a:xfrm>
        </p:grpSpPr>
        <p:sp>
          <p:nvSpPr>
            <p:cNvPr id="8941" name="Google Shape;8941;p61"/>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1"/>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1"/>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61"/>
          <p:cNvGrpSpPr/>
          <p:nvPr/>
        </p:nvGrpSpPr>
        <p:grpSpPr>
          <a:xfrm>
            <a:off x="1590077" y="2872071"/>
            <a:ext cx="282969" cy="280718"/>
            <a:chOff x="-32174975" y="3192625"/>
            <a:chExt cx="295375" cy="293025"/>
          </a:xfrm>
        </p:grpSpPr>
        <p:sp>
          <p:nvSpPr>
            <p:cNvPr id="8945" name="Google Shape;8945;p61"/>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1"/>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1"/>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1"/>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9" name="Google Shape;8949;p61"/>
          <p:cNvSpPr/>
          <p:nvPr/>
        </p:nvSpPr>
        <p:spPr>
          <a:xfrm>
            <a:off x="1592318" y="3308273"/>
            <a:ext cx="286753" cy="28016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1"/>
          <p:cNvSpPr/>
          <p:nvPr/>
        </p:nvSpPr>
        <p:spPr>
          <a:xfrm>
            <a:off x="1595116" y="3741701"/>
            <a:ext cx="279209" cy="279952"/>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1" name="Google Shape;8951;p61"/>
          <p:cNvGrpSpPr/>
          <p:nvPr/>
        </p:nvGrpSpPr>
        <p:grpSpPr>
          <a:xfrm>
            <a:off x="3777392" y="2871902"/>
            <a:ext cx="279952" cy="279209"/>
            <a:chOff x="-30345325" y="3184750"/>
            <a:chExt cx="292225" cy="291450"/>
          </a:xfrm>
        </p:grpSpPr>
        <p:sp>
          <p:nvSpPr>
            <p:cNvPr id="8952" name="Google Shape;8952;p61"/>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1"/>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1"/>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1"/>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1"/>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1"/>
          <p:cNvGrpSpPr/>
          <p:nvPr/>
        </p:nvGrpSpPr>
        <p:grpSpPr>
          <a:xfrm>
            <a:off x="1155389" y="1560365"/>
            <a:ext cx="279209" cy="279209"/>
            <a:chOff x="-35481425" y="3202075"/>
            <a:chExt cx="291450" cy="291450"/>
          </a:xfrm>
        </p:grpSpPr>
        <p:sp>
          <p:nvSpPr>
            <p:cNvPr id="8958" name="Google Shape;8958;p61"/>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1"/>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1"/>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1"/>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1"/>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1"/>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1"/>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1"/>
          <p:cNvGrpSpPr/>
          <p:nvPr/>
        </p:nvGrpSpPr>
        <p:grpSpPr>
          <a:xfrm>
            <a:off x="1155022" y="1995816"/>
            <a:ext cx="279952" cy="278443"/>
            <a:chOff x="-35482200" y="3561225"/>
            <a:chExt cx="292225" cy="290650"/>
          </a:xfrm>
        </p:grpSpPr>
        <p:sp>
          <p:nvSpPr>
            <p:cNvPr id="8966" name="Google Shape;8966;p61"/>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1"/>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1"/>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1"/>
          <p:cNvGrpSpPr/>
          <p:nvPr/>
        </p:nvGrpSpPr>
        <p:grpSpPr>
          <a:xfrm>
            <a:off x="1155393" y="2433986"/>
            <a:ext cx="279209" cy="279185"/>
            <a:chOff x="-35481425" y="3919600"/>
            <a:chExt cx="291450" cy="291425"/>
          </a:xfrm>
        </p:grpSpPr>
        <p:sp>
          <p:nvSpPr>
            <p:cNvPr id="8970" name="Google Shape;8970;p61"/>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1"/>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1"/>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1"/>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1"/>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1"/>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1"/>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1"/>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61"/>
          <p:cNvGrpSpPr/>
          <p:nvPr/>
        </p:nvGrpSpPr>
        <p:grpSpPr>
          <a:xfrm>
            <a:off x="3338063" y="1559014"/>
            <a:ext cx="282227" cy="278443"/>
            <a:chOff x="-33645475" y="3228075"/>
            <a:chExt cx="294600" cy="290650"/>
          </a:xfrm>
        </p:grpSpPr>
        <p:sp>
          <p:nvSpPr>
            <p:cNvPr id="8979" name="Google Shape;8979;p61"/>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1"/>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1"/>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1"/>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1"/>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1"/>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1"/>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61"/>
          <p:cNvGrpSpPr/>
          <p:nvPr/>
        </p:nvGrpSpPr>
        <p:grpSpPr>
          <a:xfrm>
            <a:off x="3338842" y="1996796"/>
            <a:ext cx="280694" cy="279952"/>
            <a:chOff x="-33646250" y="3586425"/>
            <a:chExt cx="293000" cy="292225"/>
          </a:xfrm>
        </p:grpSpPr>
        <p:sp>
          <p:nvSpPr>
            <p:cNvPr id="8987" name="Google Shape;8987;p61"/>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1"/>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61"/>
          <p:cNvGrpSpPr/>
          <p:nvPr/>
        </p:nvGrpSpPr>
        <p:grpSpPr>
          <a:xfrm>
            <a:off x="3341728" y="2431869"/>
            <a:ext cx="279952" cy="280718"/>
            <a:chOff x="-33645475" y="3944800"/>
            <a:chExt cx="292225" cy="293025"/>
          </a:xfrm>
        </p:grpSpPr>
        <p:sp>
          <p:nvSpPr>
            <p:cNvPr id="8990" name="Google Shape;8990;p61"/>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1"/>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1"/>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1"/>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1"/>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1"/>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1"/>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1"/>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1"/>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1"/>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61"/>
          <p:cNvGrpSpPr/>
          <p:nvPr/>
        </p:nvGrpSpPr>
        <p:grpSpPr>
          <a:xfrm>
            <a:off x="2030502" y="2870411"/>
            <a:ext cx="278443" cy="280574"/>
            <a:chOff x="-31809525" y="3192625"/>
            <a:chExt cx="290650" cy="292875"/>
          </a:xfrm>
        </p:grpSpPr>
        <p:sp>
          <p:nvSpPr>
            <p:cNvPr id="9001" name="Google Shape;9001;p61"/>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1"/>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1"/>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1"/>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61"/>
          <p:cNvGrpSpPr/>
          <p:nvPr/>
        </p:nvGrpSpPr>
        <p:grpSpPr>
          <a:xfrm>
            <a:off x="2029208" y="3307366"/>
            <a:ext cx="279209" cy="280718"/>
            <a:chOff x="-31811100" y="3550975"/>
            <a:chExt cx="291450" cy="293025"/>
          </a:xfrm>
        </p:grpSpPr>
        <p:sp>
          <p:nvSpPr>
            <p:cNvPr id="9006" name="Google Shape;9006;p61"/>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1"/>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1"/>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1"/>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1"/>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1"/>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1"/>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61"/>
          <p:cNvGrpSpPr/>
          <p:nvPr/>
        </p:nvGrpSpPr>
        <p:grpSpPr>
          <a:xfrm>
            <a:off x="2026027" y="3740811"/>
            <a:ext cx="289005" cy="281724"/>
            <a:chOff x="-31817400" y="3910025"/>
            <a:chExt cx="301675" cy="294075"/>
          </a:xfrm>
        </p:grpSpPr>
        <p:sp>
          <p:nvSpPr>
            <p:cNvPr id="9014" name="Google Shape;9014;p61"/>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1"/>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1"/>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1"/>
          <p:cNvGrpSpPr/>
          <p:nvPr/>
        </p:nvGrpSpPr>
        <p:grpSpPr>
          <a:xfrm>
            <a:off x="3777392" y="3305032"/>
            <a:ext cx="279976" cy="279952"/>
            <a:chOff x="-30354000" y="3569100"/>
            <a:chExt cx="292250" cy="292225"/>
          </a:xfrm>
        </p:grpSpPr>
        <p:sp>
          <p:nvSpPr>
            <p:cNvPr id="9018" name="Google Shape;9018;p61"/>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1"/>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1"/>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1"/>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1"/>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1"/>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1"/>
          <p:cNvGrpSpPr/>
          <p:nvPr/>
        </p:nvGrpSpPr>
        <p:grpSpPr>
          <a:xfrm>
            <a:off x="1597211" y="1560370"/>
            <a:ext cx="270132" cy="279209"/>
            <a:chOff x="-35118325" y="3202075"/>
            <a:chExt cx="281975" cy="291450"/>
          </a:xfrm>
        </p:grpSpPr>
        <p:sp>
          <p:nvSpPr>
            <p:cNvPr id="9025" name="Google Shape;9025;p61"/>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1"/>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1"/>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1"/>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1"/>
          <p:cNvGrpSpPr/>
          <p:nvPr/>
        </p:nvGrpSpPr>
        <p:grpSpPr>
          <a:xfrm>
            <a:off x="1590351" y="1995600"/>
            <a:ext cx="279952" cy="278874"/>
            <a:chOff x="-35123050" y="3561225"/>
            <a:chExt cx="292225" cy="291100"/>
          </a:xfrm>
        </p:grpSpPr>
        <p:sp>
          <p:nvSpPr>
            <p:cNvPr id="9030" name="Google Shape;9030;p61"/>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1"/>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61"/>
          <p:cNvGrpSpPr/>
          <p:nvPr/>
        </p:nvGrpSpPr>
        <p:grpSpPr>
          <a:xfrm>
            <a:off x="1625508" y="2432238"/>
            <a:ext cx="213538" cy="279185"/>
            <a:chOff x="-35089175" y="3919600"/>
            <a:chExt cx="222900" cy="291425"/>
          </a:xfrm>
        </p:grpSpPr>
        <p:sp>
          <p:nvSpPr>
            <p:cNvPr id="9033" name="Google Shape;9033;p61"/>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1"/>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1"/>
          <p:cNvGrpSpPr/>
          <p:nvPr/>
        </p:nvGrpSpPr>
        <p:grpSpPr>
          <a:xfrm>
            <a:off x="3781096" y="1560171"/>
            <a:ext cx="265629" cy="279592"/>
            <a:chOff x="-33277650" y="3226875"/>
            <a:chExt cx="277275" cy="291850"/>
          </a:xfrm>
        </p:grpSpPr>
        <p:sp>
          <p:nvSpPr>
            <p:cNvPr id="9036" name="Google Shape;9036;p61"/>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1"/>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1"/>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1"/>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1"/>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1"/>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1"/>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61"/>
          <p:cNvGrpSpPr/>
          <p:nvPr/>
        </p:nvGrpSpPr>
        <p:grpSpPr>
          <a:xfrm>
            <a:off x="3777778" y="1997172"/>
            <a:ext cx="279209" cy="279209"/>
            <a:chOff x="-33286325" y="3586425"/>
            <a:chExt cx="291450" cy="291450"/>
          </a:xfrm>
        </p:grpSpPr>
        <p:sp>
          <p:nvSpPr>
            <p:cNvPr id="9044" name="Google Shape;9044;p61"/>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1"/>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1"/>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1"/>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1"/>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61"/>
          <p:cNvGrpSpPr/>
          <p:nvPr/>
        </p:nvGrpSpPr>
        <p:grpSpPr>
          <a:xfrm>
            <a:off x="3775863" y="2432056"/>
            <a:ext cx="279209" cy="280718"/>
            <a:chOff x="-33286325" y="3944800"/>
            <a:chExt cx="291450" cy="293025"/>
          </a:xfrm>
        </p:grpSpPr>
        <p:sp>
          <p:nvSpPr>
            <p:cNvPr id="9050" name="Google Shape;9050;p61"/>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1"/>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1"/>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1"/>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1"/>
          <p:cNvGrpSpPr/>
          <p:nvPr/>
        </p:nvGrpSpPr>
        <p:grpSpPr>
          <a:xfrm>
            <a:off x="2466314" y="2869750"/>
            <a:ext cx="279209" cy="281484"/>
            <a:chOff x="-31452725" y="3191825"/>
            <a:chExt cx="291450" cy="293825"/>
          </a:xfrm>
        </p:grpSpPr>
        <p:sp>
          <p:nvSpPr>
            <p:cNvPr id="9055" name="Google Shape;9055;p61"/>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1"/>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1"/>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1"/>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61"/>
          <p:cNvGrpSpPr/>
          <p:nvPr/>
        </p:nvGrpSpPr>
        <p:grpSpPr>
          <a:xfrm>
            <a:off x="2467612" y="3307804"/>
            <a:ext cx="279952" cy="279952"/>
            <a:chOff x="-31452725" y="3551775"/>
            <a:chExt cx="292225" cy="292225"/>
          </a:xfrm>
        </p:grpSpPr>
        <p:sp>
          <p:nvSpPr>
            <p:cNvPr id="9060" name="Google Shape;9060;p61"/>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1"/>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1"/>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1"/>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1"/>
          <p:cNvGrpSpPr/>
          <p:nvPr/>
        </p:nvGrpSpPr>
        <p:grpSpPr>
          <a:xfrm>
            <a:off x="2466715" y="3740934"/>
            <a:ext cx="282227" cy="281460"/>
            <a:chOff x="-31455100" y="3909350"/>
            <a:chExt cx="294600" cy="293800"/>
          </a:xfrm>
        </p:grpSpPr>
        <p:sp>
          <p:nvSpPr>
            <p:cNvPr id="9065" name="Google Shape;9065;p61"/>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1"/>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61"/>
          <p:cNvGrpSpPr/>
          <p:nvPr/>
        </p:nvGrpSpPr>
        <p:grpSpPr>
          <a:xfrm>
            <a:off x="3777787" y="3738908"/>
            <a:ext cx="279209" cy="279952"/>
            <a:chOff x="-30345325" y="3918800"/>
            <a:chExt cx="291450" cy="292225"/>
          </a:xfrm>
        </p:grpSpPr>
        <p:sp>
          <p:nvSpPr>
            <p:cNvPr id="9068" name="Google Shape;9068;p61"/>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1"/>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1"/>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1"/>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1"/>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61"/>
          <p:cNvGrpSpPr/>
          <p:nvPr/>
        </p:nvGrpSpPr>
        <p:grpSpPr>
          <a:xfrm>
            <a:off x="2028528" y="1997170"/>
            <a:ext cx="279209" cy="279209"/>
            <a:chOff x="-34763900" y="3561225"/>
            <a:chExt cx="291450" cy="291450"/>
          </a:xfrm>
        </p:grpSpPr>
        <p:sp>
          <p:nvSpPr>
            <p:cNvPr id="9074" name="Google Shape;9074;p61"/>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1"/>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1"/>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7" name="Google Shape;9077;p61"/>
          <p:cNvSpPr/>
          <p:nvPr/>
        </p:nvSpPr>
        <p:spPr>
          <a:xfrm>
            <a:off x="2029956" y="2433778"/>
            <a:ext cx="279209" cy="27918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8" name="Google Shape;9078;p61"/>
          <p:cNvGrpSpPr/>
          <p:nvPr/>
        </p:nvGrpSpPr>
        <p:grpSpPr>
          <a:xfrm>
            <a:off x="718581" y="2868745"/>
            <a:ext cx="279952" cy="279952"/>
            <a:chOff x="-32927950" y="3227275"/>
            <a:chExt cx="292225" cy="292225"/>
          </a:xfrm>
        </p:grpSpPr>
        <p:sp>
          <p:nvSpPr>
            <p:cNvPr id="9079" name="Google Shape;9079;p61"/>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1"/>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1"/>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1"/>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1"/>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1"/>
          <p:cNvGrpSpPr/>
          <p:nvPr/>
        </p:nvGrpSpPr>
        <p:grpSpPr>
          <a:xfrm>
            <a:off x="716945" y="3307564"/>
            <a:ext cx="280718" cy="279209"/>
            <a:chOff x="-32927950" y="3586425"/>
            <a:chExt cx="293025" cy="291450"/>
          </a:xfrm>
        </p:grpSpPr>
        <p:sp>
          <p:nvSpPr>
            <p:cNvPr id="9085" name="Google Shape;9085;p61"/>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1"/>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1"/>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1"/>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1"/>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61"/>
          <p:cNvGrpSpPr/>
          <p:nvPr/>
        </p:nvGrpSpPr>
        <p:grpSpPr>
          <a:xfrm>
            <a:off x="721167" y="3742184"/>
            <a:ext cx="279952" cy="280718"/>
            <a:chOff x="-32927950" y="3944800"/>
            <a:chExt cx="292225" cy="293025"/>
          </a:xfrm>
        </p:grpSpPr>
        <p:sp>
          <p:nvSpPr>
            <p:cNvPr id="9091" name="Google Shape;9091;p61"/>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1"/>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1"/>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1"/>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1"/>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1"/>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1"/>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1"/>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1"/>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61"/>
          <p:cNvGrpSpPr/>
          <p:nvPr/>
        </p:nvGrpSpPr>
        <p:grpSpPr>
          <a:xfrm>
            <a:off x="2904459" y="2870571"/>
            <a:ext cx="279952" cy="279401"/>
            <a:chOff x="-31094350" y="3194000"/>
            <a:chExt cx="292225" cy="291650"/>
          </a:xfrm>
        </p:grpSpPr>
        <p:sp>
          <p:nvSpPr>
            <p:cNvPr id="9101" name="Google Shape;9101;p61"/>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1"/>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1"/>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1"/>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1"/>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1"/>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1"/>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1"/>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61"/>
          <p:cNvGrpSpPr/>
          <p:nvPr/>
        </p:nvGrpSpPr>
        <p:grpSpPr>
          <a:xfrm>
            <a:off x="2903305" y="3308353"/>
            <a:ext cx="279209" cy="279640"/>
            <a:chOff x="-31093575" y="3552550"/>
            <a:chExt cx="291450" cy="291900"/>
          </a:xfrm>
        </p:grpSpPr>
        <p:sp>
          <p:nvSpPr>
            <p:cNvPr id="9110" name="Google Shape;9110;p61"/>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1"/>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1"/>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1"/>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61"/>
          <p:cNvGrpSpPr/>
          <p:nvPr/>
        </p:nvGrpSpPr>
        <p:grpSpPr>
          <a:xfrm>
            <a:off x="2037889" y="1560370"/>
            <a:ext cx="262588" cy="279209"/>
            <a:chOff x="-34755225" y="3202075"/>
            <a:chExt cx="274100" cy="291450"/>
          </a:xfrm>
        </p:grpSpPr>
        <p:sp>
          <p:nvSpPr>
            <p:cNvPr id="9115" name="Google Shape;9115;p61"/>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1"/>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1"/>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1"/>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1"/>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1"/>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1"/>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61"/>
          <p:cNvGrpSpPr/>
          <p:nvPr/>
        </p:nvGrpSpPr>
        <p:grpSpPr>
          <a:xfrm>
            <a:off x="2902867" y="3739440"/>
            <a:ext cx="279209" cy="279185"/>
            <a:chOff x="-31093575" y="3911725"/>
            <a:chExt cx="291450" cy="291425"/>
          </a:xfrm>
        </p:grpSpPr>
        <p:sp>
          <p:nvSpPr>
            <p:cNvPr id="9123" name="Google Shape;9123;p61"/>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1"/>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1"/>
          <p:cNvGrpSpPr/>
          <p:nvPr/>
        </p:nvGrpSpPr>
        <p:grpSpPr>
          <a:xfrm>
            <a:off x="716317" y="4179531"/>
            <a:ext cx="281460" cy="279952"/>
            <a:chOff x="-29946000" y="3183175"/>
            <a:chExt cx="293800" cy="292225"/>
          </a:xfrm>
        </p:grpSpPr>
        <p:sp>
          <p:nvSpPr>
            <p:cNvPr id="9126" name="Google Shape;9126;p61"/>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1"/>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1"/>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1"/>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1"/>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1"/>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1"/>
          <p:cNvGrpSpPr/>
          <p:nvPr/>
        </p:nvGrpSpPr>
        <p:grpSpPr>
          <a:xfrm>
            <a:off x="2465739" y="1560161"/>
            <a:ext cx="282969" cy="279616"/>
            <a:chOff x="-34408675" y="3202075"/>
            <a:chExt cx="295375" cy="291875"/>
          </a:xfrm>
        </p:grpSpPr>
        <p:sp>
          <p:nvSpPr>
            <p:cNvPr id="9133" name="Google Shape;9133;p61"/>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1"/>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1"/>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1"/>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61"/>
          <p:cNvGrpSpPr/>
          <p:nvPr/>
        </p:nvGrpSpPr>
        <p:grpSpPr>
          <a:xfrm>
            <a:off x="2465945" y="1996141"/>
            <a:ext cx="279952" cy="281269"/>
            <a:chOff x="-34405525" y="3558075"/>
            <a:chExt cx="292225" cy="293600"/>
          </a:xfrm>
        </p:grpSpPr>
        <p:sp>
          <p:nvSpPr>
            <p:cNvPr id="9138" name="Google Shape;9138;p61"/>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1"/>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1"/>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61"/>
          <p:cNvGrpSpPr/>
          <p:nvPr/>
        </p:nvGrpSpPr>
        <p:grpSpPr>
          <a:xfrm>
            <a:off x="2465901" y="2433986"/>
            <a:ext cx="280718" cy="279185"/>
            <a:chOff x="-34406325" y="3919600"/>
            <a:chExt cx="293025" cy="291425"/>
          </a:xfrm>
        </p:grpSpPr>
        <p:sp>
          <p:nvSpPr>
            <p:cNvPr id="9142" name="Google Shape;9142;p61"/>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1"/>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1"/>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1"/>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1"/>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1"/>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1"/>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1"/>
          <p:cNvGrpSpPr/>
          <p:nvPr/>
        </p:nvGrpSpPr>
        <p:grpSpPr>
          <a:xfrm>
            <a:off x="1153832" y="2872911"/>
            <a:ext cx="279209" cy="270156"/>
            <a:chOff x="-32568800" y="3232000"/>
            <a:chExt cx="291450" cy="282000"/>
          </a:xfrm>
        </p:grpSpPr>
        <p:sp>
          <p:nvSpPr>
            <p:cNvPr id="9150" name="Google Shape;9150;p61"/>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1"/>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61"/>
          <p:cNvGrpSpPr/>
          <p:nvPr/>
        </p:nvGrpSpPr>
        <p:grpSpPr>
          <a:xfrm>
            <a:off x="1155036" y="3307572"/>
            <a:ext cx="279952" cy="279209"/>
            <a:chOff x="-32569575" y="3586425"/>
            <a:chExt cx="292225" cy="291450"/>
          </a:xfrm>
        </p:grpSpPr>
        <p:sp>
          <p:nvSpPr>
            <p:cNvPr id="9153" name="Google Shape;9153;p61"/>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1"/>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61"/>
          <p:cNvGrpSpPr/>
          <p:nvPr/>
        </p:nvGrpSpPr>
        <p:grpSpPr>
          <a:xfrm>
            <a:off x="1146288" y="3741726"/>
            <a:ext cx="294298" cy="279760"/>
            <a:chOff x="-32576675" y="3944600"/>
            <a:chExt cx="307200" cy="292025"/>
          </a:xfrm>
        </p:grpSpPr>
        <p:sp>
          <p:nvSpPr>
            <p:cNvPr id="9156" name="Google Shape;9156;p61"/>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1"/>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61"/>
          <p:cNvGrpSpPr/>
          <p:nvPr/>
        </p:nvGrpSpPr>
        <p:grpSpPr>
          <a:xfrm>
            <a:off x="3339201" y="2867691"/>
            <a:ext cx="279952" cy="279952"/>
            <a:chOff x="-30735200" y="3192625"/>
            <a:chExt cx="292225" cy="292225"/>
          </a:xfrm>
        </p:grpSpPr>
        <p:sp>
          <p:nvSpPr>
            <p:cNvPr id="9159" name="Google Shape;9159;p61"/>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1"/>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1"/>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1"/>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1"/>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1"/>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1"/>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61"/>
          <p:cNvGrpSpPr/>
          <p:nvPr/>
        </p:nvGrpSpPr>
        <p:grpSpPr>
          <a:xfrm>
            <a:off x="3339939" y="3302777"/>
            <a:ext cx="279952" cy="278706"/>
            <a:chOff x="-30735200" y="3552550"/>
            <a:chExt cx="292225" cy="290925"/>
          </a:xfrm>
        </p:grpSpPr>
        <p:sp>
          <p:nvSpPr>
            <p:cNvPr id="9167" name="Google Shape;9167;p61"/>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1"/>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61"/>
          <p:cNvGrpSpPr/>
          <p:nvPr/>
        </p:nvGrpSpPr>
        <p:grpSpPr>
          <a:xfrm>
            <a:off x="3339939" y="3738605"/>
            <a:ext cx="279952" cy="279209"/>
            <a:chOff x="-30735200" y="3910925"/>
            <a:chExt cx="292225" cy="291450"/>
          </a:xfrm>
        </p:grpSpPr>
        <p:sp>
          <p:nvSpPr>
            <p:cNvPr id="9170" name="Google Shape;9170;p61"/>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1"/>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2" name="Google Shape;9172;p61"/>
          <p:cNvSpPr/>
          <p:nvPr/>
        </p:nvSpPr>
        <p:spPr>
          <a:xfrm>
            <a:off x="1156924" y="4181612"/>
            <a:ext cx="279952" cy="279209"/>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3" name="Google Shape;9173;p61"/>
          <p:cNvGrpSpPr/>
          <p:nvPr/>
        </p:nvGrpSpPr>
        <p:grpSpPr>
          <a:xfrm>
            <a:off x="5085871" y="1557356"/>
            <a:ext cx="283176" cy="283376"/>
            <a:chOff x="-57956275" y="3197925"/>
            <a:chExt cx="319000" cy="319225"/>
          </a:xfrm>
        </p:grpSpPr>
        <p:sp>
          <p:nvSpPr>
            <p:cNvPr id="9174" name="Google Shape;9174;p61"/>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1"/>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1"/>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1"/>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1"/>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1"/>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1"/>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61"/>
          <p:cNvGrpSpPr/>
          <p:nvPr/>
        </p:nvGrpSpPr>
        <p:grpSpPr>
          <a:xfrm>
            <a:off x="5103348" y="1988306"/>
            <a:ext cx="248223" cy="283176"/>
            <a:chOff x="-57940525" y="3590375"/>
            <a:chExt cx="279625" cy="319000"/>
          </a:xfrm>
        </p:grpSpPr>
        <p:sp>
          <p:nvSpPr>
            <p:cNvPr id="9182" name="Google Shape;9182;p61"/>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1"/>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1"/>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1"/>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1"/>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61"/>
          <p:cNvGrpSpPr/>
          <p:nvPr/>
        </p:nvGrpSpPr>
        <p:grpSpPr>
          <a:xfrm>
            <a:off x="5086215" y="2426693"/>
            <a:ext cx="282488" cy="283198"/>
            <a:chOff x="-57959425" y="3982600"/>
            <a:chExt cx="318225" cy="319025"/>
          </a:xfrm>
        </p:grpSpPr>
        <p:sp>
          <p:nvSpPr>
            <p:cNvPr id="9188" name="Google Shape;9188;p61"/>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1"/>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1"/>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61"/>
          <p:cNvGrpSpPr/>
          <p:nvPr/>
        </p:nvGrpSpPr>
        <p:grpSpPr>
          <a:xfrm>
            <a:off x="7273650" y="1558144"/>
            <a:ext cx="281800" cy="281800"/>
            <a:chOff x="-55987225" y="3198925"/>
            <a:chExt cx="317450" cy="317450"/>
          </a:xfrm>
        </p:grpSpPr>
        <p:sp>
          <p:nvSpPr>
            <p:cNvPr id="9193" name="Google Shape;9193;p61"/>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1"/>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61"/>
          <p:cNvGrpSpPr/>
          <p:nvPr/>
        </p:nvGrpSpPr>
        <p:grpSpPr>
          <a:xfrm>
            <a:off x="7273650" y="1988939"/>
            <a:ext cx="281800" cy="281911"/>
            <a:chOff x="-55987225" y="3591025"/>
            <a:chExt cx="317450" cy="317575"/>
          </a:xfrm>
        </p:grpSpPr>
        <p:sp>
          <p:nvSpPr>
            <p:cNvPr id="9198" name="Google Shape;9198;p61"/>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1"/>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1"/>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1"/>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1"/>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61"/>
          <p:cNvGrpSpPr/>
          <p:nvPr/>
        </p:nvGrpSpPr>
        <p:grpSpPr>
          <a:xfrm>
            <a:off x="7272951" y="2426693"/>
            <a:ext cx="283198" cy="283198"/>
            <a:chOff x="-55988800" y="3982600"/>
            <a:chExt cx="319025" cy="319025"/>
          </a:xfrm>
        </p:grpSpPr>
        <p:sp>
          <p:nvSpPr>
            <p:cNvPr id="9204" name="Google Shape;9204;p61"/>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1"/>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1"/>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1"/>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61"/>
          <p:cNvGrpSpPr/>
          <p:nvPr/>
        </p:nvGrpSpPr>
        <p:grpSpPr>
          <a:xfrm>
            <a:off x="5960781" y="2863170"/>
            <a:ext cx="281090" cy="283176"/>
            <a:chOff x="-54026025" y="3192625"/>
            <a:chExt cx="316650" cy="319000"/>
          </a:xfrm>
        </p:grpSpPr>
        <p:sp>
          <p:nvSpPr>
            <p:cNvPr id="9210" name="Google Shape;9210;p61"/>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1"/>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1"/>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1"/>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1"/>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1"/>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1"/>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1"/>
          <p:cNvGrpSpPr/>
          <p:nvPr/>
        </p:nvGrpSpPr>
        <p:grpSpPr>
          <a:xfrm>
            <a:off x="5976516" y="3301061"/>
            <a:ext cx="249621" cy="282488"/>
            <a:chOff x="-54007925" y="3584850"/>
            <a:chExt cx="281200" cy="318225"/>
          </a:xfrm>
        </p:grpSpPr>
        <p:sp>
          <p:nvSpPr>
            <p:cNvPr id="9219" name="Google Shape;9219;p61"/>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1"/>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1"/>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1"/>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1"/>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1"/>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61"/>
          <p:cNvGrpSpPr/>
          <p:nvPr/>
        </p:nvGrpSpPr>
        <p:grpSpPr>
          <a:xfrm>
            <a:off x="5976516" y="3734960"/>
            <a:ext cx="249621" cy="283132"/>
            <a:chOff x="-54007925" y="3975575"/>
            <a:chExt cx="281200" cy="318950"/>
          </a:xfrm>
        </p:grpSpPr>
        <p:sp>
          <p:nvSpPr>
            <p:cNvPr id="9226" name="Google Shape;9226;p61"/>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1"/>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1"/>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61"/>
          <p:cNvGrpSpPr/>
          <p:nvPr/>
        </p:nvGrpSpPr>
        <p:grpSpPr>
          <a:xfrm>
            <a:off x="8178609" y="2868549"/>
            <a:ext cx="216754" cy="282799"/>
            <a:chOff x="-52005775" y="3208025"/>
            <a:chExt cx="244175" cy="318575"/>
          </a:xfrm>
        </p:grpSpPr>
        <p:sp>
          <p:nvSpPr>
            <p:cNvPr id="9231" name="Google Shape;9231;p61"/>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1"/>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1"/>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1"/>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1"/>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1"/>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1"/>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1"/>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1"/>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1"/>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61"/>
          <p:cNvGrpSpPr/>
          <p:nvPr/>
        </p:nvGrpSpPr>
        <p:grpSpPr>
          <a:xfrm>
            <a:off x="5524667" y="1557800"/>
            <a:ext cx="282488" cy="282488"/>
            <a:chOff x="-57568775" y="3198925"/>
            <a:chExt cx="318225" cy="318225"/>
          </a:xfrm>
        </p:grpSpPr>
        <p:sp>
          <p:nvSpPr>
            <p:cNvPr id="9243" name="Google Shape;9243;p61"/>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1"/>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1"/>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1"/>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1"/>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1"/>
          <p:cNvGrpSpPr/>
          <p:nvPr/>
        </p:nvGrpSpPr>
        <p:grpSpPr>
          <a:xfrm>
            <a:off x="5541799" y="1988650"/>
            <a:ext cx="248223" cy="282488"/>
            <a:chOff x="-57549075" y="3590375"/>
            <a:chExt cx="279625" cy="318225"/>
          </a:xfrm>
        </p:grpSpPr>
        <p:sp>
          <p:nvSpPr>
            <p:cNvPr id="9250" name="Google Shape;9250;p61"/>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1"/>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61"/>
          <p:cNvGrpSpPr/>
          <p:nvPr/>
        </p:nvGrpSpPr>
        <p:grpSpPr>
          <a:xfrm>
            <a:off x="5523968" y="2426349"/>
            <a:ext cx="283886" cy="283886"/>
            <a:chOff x="-57570350" y="3982600"/>
            <a:chExt cx="319800" cy="319800"/>
          </a:xfrm>
        </p:grpSpPr>
        <p:sp>
          <p:nvSpPr>
            <p:cNvPr id="9255" name="Google Shape;9255;p61"/>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1"/>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1"/>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61"/>
          <p:cNvGrpSpPr/>
          <p:nvPr/>
        </p:nvGrpSpPr>
        <p:grpSpPr>
          <a:xfrm>
            <a:off x="7723076" y="1557445"/>
            <a:ext cx="248223" cy="283198"/>
            <a:chOff x="-55576850" y="3198125"/>
            <a:chExt cx="279625" cy="319025"/>
          </a:xfrm>
        </p:grpSpPr>
        <p:sp>
          <p:nvSpPr>
            <p:cNvPr id="9260" name="Google Shape;9260;p61"/>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1"/>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1"/>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61"/>
          <p:cNvGrpSpPr/>
          <p:nvPr/>
        </p:nvGrpSpPr>
        <p:grpSpPr>
          <a:xfrm>
            <a:off x="7705244" y="1988562"/>
            <a:ext cx="283886" cy="282666"/>
            <a:chOff x="-55596550" y="3590175"/>
            <a:chExt cx="319800" cy="318425"/>
          </a:xfrm>
        </p:grpSpPr>
        <p:sp>
          <p:nvSpPr>
            <p:cNvPr id="9265" name="Google Shape;9265;p61"/>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1"/>
          <p:cNvGrpSpPr/>
          <p:nvPr/>
        </p:nvGrpSpPr>
        <p:grpSpPr>
          <a:xfrm>
            <a:off x="7705588" y="2426593"/>
            <a:ext cx="283198" cy="283398"/>
            <a:chOff x="-55595775" y="3982375"/>
            <a:chExt cx="319025" cy="319250"/>
          </a:xfrm>
        </p:grpSpPr>
        <p:sp>
          <p:nvSpPr>
            <p:cNvPr id="9270" name="Google Shape;9270;p61"/>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1"/>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1"/>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1"/>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1"/>
          <p:cNvGrpSpPr/>
          <p:nvPr/>
        </p:nvGrpSpPr>
        <p:grpSpPr>
          <a:xfrm>
            <a:off x="6395296" y="2863514"/>
            <a:ext cx="283198" cy="282488"/>
            <a:chOff x="-53635375" y="3192625"/>
            <a:chExt cx="319025" cy="318225"/>
          </a:xfrm>
        </p:grpSpPr>
        <p:sp>
          <p:nvSpPr>
            <p:cNvPr id="9277" name="Google Shape;9277;p61"/>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1"/>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1"/>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61"/>
          <p:cNvGrpSpPr/>
          <p:nvPr/>
        </p:nvGrpSpPr>
        <p:grpSpPr>
          <a:xfrm>
            <a:off x="6412783" y="3300706"/>
            <a:ext cx="248223" cy="283198"/>
            <a:chOff x="-53615675" y="3584850"/>
            <a:chExt cx="279625" cy="319025"/>
          </a:xfrm>
        </p:grpSpPr>
        <p:sp>
          <p:nvSpPr>
            <p:cNvPr id="9281" name="Google Shape;9281;p61"/>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1"/>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1"/>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61"/>
          <p:cNvGrpSpPr/>
          <p:nvPr/>
        </p:nvGrpSpPr>
        <p:grpSpPr>
          <a:xfrm>
            <a:off x="6395307" y="3735370"/>
            <a:ext cx="283176" cy="282311"/>
            <a:chOff x="-53634575" y="3976500"/>
            <a:chExt cx="319000" cy="318025"/>
          </a:xfrm>
        </p:grpSpPr>
        <p:sp>
          <p:nvSpPr>
            <p:cNvPr id="9285" name="Google Shape;9285;p61"/>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1"/>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1"/>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1"/>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1"/>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1"/>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1"/>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1"/>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61"/>
          <p:cNvGrpSpPr/>
          <p:nvPr/>
        </p:nvGrpSpPr>
        <p:grpSpPr>
          <a:xfrm>
            <a:off x="8162874" y="3306119"/>
            <a:ext cx="248223" cy="282755"/>
            <a:chOff x="-52023900" y="3590075"/>
            <a:chExt cx="279625" cy="318525"/>
          </a:xfrm>
        </p:grpSpPr>
        <p:sp>
          <p:nvSpPr>
            <p:cNvPr id="9294" name="Google Shape;9294;p61"/>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1"/>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1"/>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1"/>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1"/>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1"/>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1"/>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61"/>
          <p:cNvGrpSpPr/>
          <p:nvPr/>
        </p:nvGrpSpPr>
        <p:grpSpPr>
          <a:xfrm>
            <a:off x="5959738" y="1557456"/>
            <a:ext cx="283176" cy="283176"/>
            <a:chOff x="-57173375" y="3198925"/>
            <a:chExt cx="319000" cy="319000"/>
          </a:xfrm>
        </p:grpSpPr>
        <p:sp>
          <p:nvSpPr>
            <p:cNvPr id="9302" name="Google Shape;9302;p61"/>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1"/>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1"/>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1"/>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61"/>
          <p:cNvGrpSpPr/>
          <p:nvPr/>
        </p:nvGrpSpPr>
        <p:grpSpPr>
          <a:xfrm>
            <a:off x="5960437" y="2005772"/>
            <a:ext cx="281778" cy="248245"/>
            <a:chOff x="-57176525" y="3610050"/>
            <a:chExt cx="317425" cy="279650"/>
          </a:xfrm>
        </p:grpSpPr>
        <p:sp>
          <p:nvSpPr>
            <p:cNvPr id="9307" name="Google Shape;9307;p61"/>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1"/>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1"/>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1"/>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1"/>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1"/>
          <p:cNvGrpSpPr/>
          <p:nvPr/>
        </p:nvGrpSpPr>
        <p:grpSpPr>
          <a:xfrm>
            <a:off x="8145741" y="1558499"/>
            <a:ext cx="282488" cy="281090"/>
            <a:chOff x="-55202750" y="3198925"/>
            <a:chExt cx="318225" cy="316650"/>
          </a:xfrm>
        </p:grpSpPr>
        <p:sp>
          <p:nvSpPr>
            <p:cNvPr id="9313" name="Google Shape;9313;p61"/>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1"/>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1"/>
          <p:cNvGrpSpPr/>
          <p:nvPr/>
        </p:nvGrpSpPr>
        <p:grpSpPr>
          <a:xfrm>
            <a:off x="8154130" y="1995573"/>
            <a:ext cx="265711" cy="282488"/>
            <a:chOff x="-55194875" y="3590375"/>
            <a:chExt cx="299325" cy="318225"/>
          </a:xfrm>
        </p:grpSpPr>
        <p:sp>
          <p:nvSpPr>
            <p:cNvPr id="9316" name="Google Shape;9316;p61"/>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1"/>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1"/>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1"/>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1"/>
          <p:cNvGrpSpPr/>
          <p:nvPr/>
        </p:nvGrpSpPr>
        <p:grpSpPr>
          <a:xfrm>
            <a:off x="8146097" y="2432594"/>
            <a:ext cx="281778" cy="281778"/>
            <a:chOff x="-55203525" y="3983400"/>
            <a:chExt cx="317425" cy="317425"/>
          </a:xfrm>
        </p:grpSpPr>
        <p:sp>
          <p:nvSpPr>
            <p:cNvPr id="9322" name="Google Shape;9322;p61"/>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1"/>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1"/>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61"/>
          <p:cNvGrpSpPr/>
          <p:nvPr/>
        </p:nvGrpSpPr>
        <p:grpSpPr>
          <a:xfrm>
            <a:off x="6842065" y="2863170"/>
            <a:ext cx="265001" cy="283176"/>
            <a:chOff x="-53232900" y="3192625"/>
            <a:chExt cx="298525" cy="319000"/>
          </a:xfrm>
        </p:grpSpPr>
        <p:sp>
          <p:nvSpPr>
            <p:cNvPr id="9326" name="Google Shape;9326;p61"/>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1"/>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1"/>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1"/>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1"/>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1"/>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1"/>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1"/>
          <p:cNvGrpSpPr/>
          <p:nvPr/>
        </p:nvGrpSpPr>
        <p:grpSpPr>
          <a:xfrm>
            <a:off x="6833677" y="3301760"/>
            <a:ext cx="281778" cy="281090"/>
            <a:chOff x="-53242350" y="3584850"/>
            <a:chExt cx="317425" cy="316650"/>
          </a:xfrm>
        </p:grpSpPr>
        <p:sp>
          <p:nvSpPr>
            <p:cNvPr id="9335" name="Google Shape;9335;p61"/>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1"/>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1"/>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1"/>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1"/>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1"/>
          <p:cNvGrpSpPr/>
          <p:nvPr/>
        </p:nvGrpSpPr>
        <p:grpSpPr>
          <a:xfrm>
            <a:off x="6850454" y="3734926"/>
            <a:ext cx="248223" cy="283198"/>
            <a:chOff x="-53224225" y="3976300"/>
            <a:chExt cx="279625" cy="319025"/>
          </a:xfrm>
        </p:grpSpPr>
        <p:sp>
          <p:nvSpPr>
            <p:cNvPr id="9341" name="Google Shape;9341;p61"/>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1"/>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1"/>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1"/>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1"/>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1"/>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61"/>
          <p:cNvGrpSpPr/>
          <p:nvPr/>
        </p:nvGrpSpPr>
        <p:grpSpPr>
          <a:xfrm>
            <a:off x="8145397" y="3740350"/>
            <a:ext cx="283176" cy="282732"/>
            <a:chOff x="-52043575" y="3983125"/>
            <a:chExt cx="319000" cy="318500"/>
          </a:xfrm>
        </p:grpSpPr>
        <p:sp>
          <p:nvSpPr>
            <p:cNvPr id="9349" name="Google Shape;9349;p61"/>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1"/>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1"/>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1"/>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1"/>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1"/>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1"/>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1"/>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1"/>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1"/>
          <p:cNvGrpSpPr/>
          <p:nvPr/>
        </p:nvGrpSpPr>
        <p:grpSpPr>
          <a:xfrm>
            <a:off x="6412783" y="1557456"/>
            <a:ext cx="248223" cy="283176"/>
            <a:chOff x="-56766175" y="3198925"/>
            <a:chExt cx="279625" cy="319000"/>
          </a:xfrm>
        </p:grpSpPr>
        <p:sp>
          <p:nvSpPr>
            <p:cNvPr id="9359" name="Google Shape;9359;p61"/>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1"/>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1"/>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1"/>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1"/>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1"/>
          <p:cNvGrpSpPr/>
          <p:nvPr/>
        </p:nvGrpSpPr>
        <p:grpSpPr>
          <a:xfrm>
            <a:off x="6412084" y="1988650"/>
            <a:ext cx="249621" cy="282488"/>
            <a:chOff x="-56766175" y="3590375"/>
            <a:chExt cx="281200" cy="318225"/>
          </a:xfrm>
        </p:grpSpPr>
        <p:sp>
          <p:nvSpPr>
            <p:cNvPr id="9367" name="Google Shape;9367;p61"/>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1"/>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1"/>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1"/>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61"/>
          <p:cNvGrpSpPr/>
          <p:nvPr/>
        </p:nvGrpSpPr>
        <p:grpSpPr>
          <a:xfrm>
            <a:off x="6429561" y="2427048"/>
            <a:ext cx="214668" cy="282488"/>
            <a:chOff x="-56747275" y="3982600"/>
            <a:chExt cx="241825" cy="318225"/>
          </a:xfrm>
        </p:grpSpPr>
        <p:sp>
          <p:nvSpPr>
            <p:cNvPr id="9372" name="Google Shape;9372;p61"/>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1"/>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1"/>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1"/>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61"/>
          <p:cNvGrpSpPr/>
          <p:nvPr/>
        </p:nvGrpSpPr>
        <p:grpSpPr>
          <a:xfrm>
            <a:off x="5085860" y="3307020"/>
            <a:ext cx="283198" cy="270571"/>
            <a:chOff x="-54812875" y="3596675"/>
            <a:chExt cx="319025" cy="304800"/>
          </a:xfrm>
        </p:grpSpPr>
        <p:sp>
          <p:nvSpPr>
            <p:cNvPr id="9380" name="Google Shape;9380;p61"/>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1"/>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1"/>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1"/>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1"/>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1"/>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1"/>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7" name="Google Shape;9387;p61"/>
          <p:cNvSpPr/>
          <p:nvPr/>
        </p:nvSpPr>
        <p:spPr>
          <a:xfrm>
            <a:off x="5701879" y="3876171"/>
            <a:ext cx="6325" cy="710"/>
          </a:xfrm>
          <a:custGeom>
            <a:rect b="b" l="l" r="r" t="t"/>
            <a:pathLst>
              <a:path extrusionOk="0" h="32" w="285">
                <a:moveTo>
                  <a:pt x="1" y="0"/>
                </a:moveTo>
                <a:cubicBezTo>
                  <a:pt x="95" y="32"/>
                  <a:pt x="158" y="32"/>
                  <a:pt x="284" y="32"/>
                </a:cubicBezTo>
                <a:cubicBezTo>
                  <a:pt x="221" y="32"/>
                  <a:pt x="127"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1"/>
          <p:cNvSpPr/>
          <p:nvPr/>
        </p:nvSpPr>
        <p:spPr>
          <a:xfrm>
            <a:off x="5702234" y="3876159"/>
            <a:ext cx="5615" cy="73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9" name="Google Shape;9389;p61"/>
          <p:cNvGrpSpPr/>
          <p:nvPr/>
        </p:nvGrpSpPr>
        <p:grpSpPr>
          <a:xfrm>
            <a:off x="5104053" y="3735281"/>
            <a:ext cx="248223" cy="282488"/>
            <a:chOff x="-54793175" y="3982600"/>
            <a:chExt cx="279625" cy="318225"/>
          </a:xfrm>
        </p:grpSpPr>
        <p:sp>
          <p:nvSpPr>
            <p:cNvPr id="9390" name="Google Shape;9390;p61"/>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1"/>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1"/>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1"/>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1"/>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1"/>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1"/>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61"/>
          <p:cNvGrpSpPr/>
          <p:nvPr/>
        </p:nvGrpSpPr>
        <p:grpSpPr>
          <a:xfrm>
            <a:off x="7290439" y="2863514"/>
            <a:ext cx="248223" cy="282488"/>
            <a:chOff x="-52832000" y="3192625"/>
            <a:chExt cx="279625" cy="318225"/>
          </a:xfrm>
        </p:grpSpPr>
        <p:sp>
          <p:nvSpPr>
            <p:cNvPr id="9398" name="Google Shape;9398;p61"/>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1"/>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1"/>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1"/>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1"/>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1"/>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1"/>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1"/>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1"/>
          <p:cNvGrpSpPr/>
          <p:nvPr/>
        </p:nvGrpSpPr>
        <p:grpSpPr>
          <a:xfrm>
            <a:off x="5973719" y="2426782"/>
            <a:ext cx="255214" cy="283021"/>
            <a:chOff x="-57162350" y="3982000"/>
            <a:chExt cx="287500" cy="318825"/>
          </a:xfrm>
        </p:grpSpPr>
        <p:sp>
          <p:nvSpPr>
            <p:cNvPr id="9407" name="Google Shape;9407;p61"/>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1"/>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1"/>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1"/>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1"/>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1"/>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1"/>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1"/>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61"/>
          <p:cNvGrpSpPr/>
          <p:nvPr/>
        </p:nvGrpSpPr>
        <p:grpSpPr>
          <a:xfrm>
            <a:off x="7272962" y="3301416"/>
            <a:ext cx="283176" cy="281778"/>
            <a:chOff x="-52851675" y="3585650"/>
            <a:chExt cx="319000" cy="317425"/>
          </a:xfrm>
        </p:grpSpPr>
        <p:sp>
          <p:nvSpPr>
            <p:cNvPr id="9416" name="Google Shape;9416;p61"/>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1"/>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1"/>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1"/>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61"/>
          <p:cNvGrpSpPr/>
          <p:nvPr/>
        </p:nvGrpSpPr>
        <p:grpSpPr>
          <a:xfrm>
            <a:off x="7290439" y="3734926"/>
            <a:ext cx="248223" cy="283198"/>
            <a:chOff x="-52832000" y="3976300"/>
            <a:chExt cx="279625" cy="319025"/>
          </a:xfrm>
        </p:grpSpPr>
        <p:sp>
          <p:nvSpPr>
            <p:cNvPr id="9423" name="Google Shape;9423;p61"/>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1"/>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1"/>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1"/>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1"/>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61"/>
          <p:cNvGrpSpPr/>
          <p:nvPr/>
        </p:nvGrpSpPr>
        <p:grpSpPr>
          <a:xfrm>
            <a:off x="5103354" y="4176528"/>
            <a:ext cx="249621" cy="282488"/>
            <a:chOff x="-51633225" y="3198925"/>
            <a:chExt cx="281200" cy="318225"/>
          </a:xfrm>
        </p:grpSpPr>
        <p:sp>
          <p:nvSpPr>
            <p:cNvPr id="9429" name="Google Shape;9429;p61"/>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1"/>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1"/>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1"/>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1"/>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61"/>
          <p:cNvGrpSpPr/>
          <p:nvPr/>
        </p:nvGrpSpPr>
        <p:grpSpPr>
          <a:xfrm>
            <a:off x="6830525" y="1558144"/>
            <a:ext cx="288081" cy="281800"/>
            <a:chOff x="-56396775" y="3199700"/>
            <a:chExt cx="324525" cy="317450"/>
          </a:xfrm>
        </p:grpSpPr>
        <p:sp>
          <p:nvSpPr>
            <p:cNvPr id="9437" name="Google Shape;9437;p61"/>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1"/>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1"/>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1"/>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1"/>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1"/>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1"/>
          <p:cNvGrpSpPr/>
          <p:nvPr/>
        </p:nvGrpSpPr>
        <p:grpSpPr>
          <a:xfrm>
            <a:off x="6832966" y="1997383"/>
            <a:ext cx="283198" cy="265023"/>
            <a:chOff x="-56394425" y="3600600"/>
            <a:chExt cx="319025" cy="298550"/>
          </a:xfrm>
        </p:grpSpPr>
        <p:sp>
          <p:nvSpPr>
            <p:cNvPr id="9444" name="Google Shape;9444;p61"/>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1"/>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1"/>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61"/>
          <p:cNvGrpSpPr/>
          <p:nvPr/>
        </p:nvGrpSpPr>
        <p:grpSpPr>
          <a:xfrm>
            <a:off x="6845561" y="2427403"/>
            <a:ext cx="258010" cy="281778"/>
            <a:chOff x="-56379450" y="3983400"/>
            <a:chExt cx="290650" cy="317425"/>
          </a:xfrm>
        </p:grpSpPr>
        <p:sp>
          <p:nvSpPr>
            <p:cNvPr id="9448" name="Google Shape;9448;p61"/>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1"/>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1"/>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1"/>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1"/>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1"/>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1"/>
            <p:cNvSpPr/>
            <p:nvPr/>
          </p:nvSpPr>
          <p:spPr>
            <a:xfrm>
              <a:off x="-56181750" y="4039300"/>
              <a:ext cx="0" cy="25"/>
            </a:xfrm>
            <a:custGeom>
              <a:rect b="b" l="l" r="r" t="t"/>
              <a:pathLst>
                <a:path extrusionOk="0" h="1" w="0">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1"/>
            <p:cNvSpPr/>
            <p:nvPr/>
          </p:nvSpPr>
          <p:spPr>
            <a:xfrm>
              <a:off x="-56332200" y="4039300"/>
              <a:ext cx="25" cy="25"/>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61"/>
          <p:cNvGrpSpPr/>
          <p:nvPr/>
        </p:nvGrpSpPr>
        <p:grpSpPr>
          <a:xfrm>
            <a:off x="5541100" y="2863170"/>
            <a:ext cx="249621" cy="283176"/>
            <a:chOff x="-54401725" y="3198925"/>
            <a:chExt cx="281200" cy="319000"/>
          </a:xfrm>
        </p:grpSpPr>
        <p:sp>
          <p:nvSpPr>
            <p:cNvPr id="9457" name="Google Shape;9457;p61"/>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1"/>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1"/>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1"/>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1"/>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1"/>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1"/>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61"/>
          <p:cNvGrpSpPr/>
          <p:nvPr/>
        </p:nvGrpSpPr>
        <p:grpSpPr>
          <a:xfrm>
            <a:off x="5541799" y="3301061"/>
            <a:ext cx="248223" cy="282488"/>
            <a:chOff x="-54401725" y="3590375"/>
            <a:chExt cx="279625" cy="318225"/>
          </a:xfrm>
        </p:grpSpPr>
        <p:sp>
          <p:nvSpPr>
            <p:cNvPr id="9469" name="Google Shape;9469;p61"/>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1"/>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1"/>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1"/>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61"/>
          <p:cNvGrpSpPr/>
          <p:nvPr/>
        </p:nvGrpSpPr>
        <p:grpSpPr>
          <a:xfrm>
            <a:off x="5540211" y="3735281"/>
            <a:ext cx="251707" cy="282488"/>
            <a:chOff x="-54403300" y="3982600"/>
            <a:chExt cx="283550" cy="318225"/>
          </a:xfrm>
        </p:grpSpPr>
        <p:sp>
          <p:nvSpPr>
            <p:cNvPr id="9476" name="Google Shape;9476;p61"/>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1"/>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1"/>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1"/>
          <p:cNvGrpSpPr/>
          <p:nvPr/>
        </p:nvGrpSpPr>
        <p:grpSpPr>
          <a:xfrm>
            <a:off x="7706654" y="2863958"/>
            <a:ext cx="281068" cy="281601"/>
            <a:chOff x="-52458650" y="3194400"/>
            <a:chExt cx="316625" cy="317225"/>
          </a:xfrm>
        </p:grpSpPr>
        <p:sp>
          <p:nvSpPr>
            <p:cNvPr id="9482" name="Google Shape;9482;p61"/>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1"/>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1"/>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1"/>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1"/>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1"/>
          <p:cNvGrpSpPr/>
          <p:nvPr/>
        </p:nvGrpSpPr>
        <p:grpSpPr>
          <a:xfrm>
            <a:off x="5103348" y="2863170"/>
            <a:ext cx="248223" cy="283176"/>
            <a:chOff x="-54793175" y="3198925"/>
            <a:chExt cx="279625" cy="319000"/>
          </a:xfrm>
        </p:grpSpPr>
        <p:sp>
          <p:nvSpPr>
            <p:cNvPr id="9491" name="Google Shape;9491;p61"/>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1"/>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1"/>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61"/>
          <p:cNvGrpSpPr/>
          <p:nvPr/>
        </p:nvGrpSpPr>
        <p:grpSpPr>
          <a:xfrm>
            <a:off x="7713988" y="3301161"/>
            <a:ext cx="266399" cy="282289"/>
            <a:chOff x="-52450000" y="3584850"/>
            <a:chExt cx="300100" cy="318000"/>
          </a:xfrm>
        </p:grpSpPr>
        <p:sp>
          <p:nvSpPr>
            <p:cNvPr id="9499" name="Google Shape;9499;p61"/>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1"/>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1"/>
          <p:cNvGrpSpPr/>
          <p:nvPr/>
        </p:nvGrpSpPr>
        <p:grpSpPr>
          <a:xfrm>
            <a:off x="7723076" y="3735625"/>
            <a:ext cx="248223" cy="281800"/>
            <a:chOff x="-52440550" y="3977875"/>
            <a:chExt cx="279625" cy="317450"/>
          </a:xfrm>
        </p:grpSpPr>
        <p:sp>
          <p:nvSpPr>
            <p:cNvPr id="9507" name="Google Shape;9507;p61"/>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1"/>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61"/>
          <p:cNvGrpSpPr/>
          <p:nvPr/>
        </p:nvGrpSpPr>
        <p:grpSpPr>
          <a:xfrm>
            <a:off x="5541953" y="4178907"/>
            <a:ext cx="248223" cy="283198"/>
            <a:chOff x="-51623775" y="3584850"/>
            <a:chExt cx="279625" cy="319025"/>
          </a:xfrm>
        </p:grpSpPr>
        <p:sp>
          <p:nvSpPr>
            <p:cNvPr id="9516" name="Google Shape;9516;p61"/>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1"/>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1"/>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1"/>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5" name="Google Shape;9525;p61"/>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29" name="Shape 9529"/>
        <p:cNvGrpSpPr/>
        <p:nvPr/>
      </p:nvGrpSpPr>
      <p:grpSpPr>
        <a:xfrm>
          <a:off x="0" y="0"/>
          <a:ext cx="0" cy="0"/>
          <a:chOff x="0" y="0"/>
          <a:chExt cx="0" cy="0"/>
        </a:xfrm>
      </p:grpSpPr>
      <p:grpSp>
        <p:nvGrpSpPr>
          <p:cNvPr id="9530" name="Google Shape;9530;p62"/>
          <p:cNvGrpSpPr/>
          <p:nvPr/>
        </p:nvGrpSpPr>
        <p:grpSpPr>
          <a:xfrm>
            <a:off x="751642" y="1558439"/>
            <a:ext cx="216783" cy="280637"/>
            <a:chOff x="-50469125" y="3183175"/>
            <a:chExt cx="233150" cy="301825"/>
          </a:xfrm>
        </p:grpSpPr>
        <p:sp>
          <p:nvSpPr>
            <p:cNvPr id="9531" name="Google Shape;9531;p62"/>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2"/>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2"/>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62"/>
          <p:cNvGrpSpPr/>
          <p:nvPr/>
        </p:nvGrpSpPr>
        <p:grpSpPr>
          <a:xfrm>
            <a:off x="720146" y="1998322"/>
            <a:ext cx="279777" cy="279056"/>
            <a:chOff x="-50504575" y="3550975"/>
            <a:chExt cx="300900" cy="300125"/>
          </a:xfrm>
        </p:grpSpPr>
        <p:sp>
          <p:nvSpPr>
            <p:cNvPr id="9535" name="Google Shape;9535;p62"/>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2"/>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2"/>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2"/>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2"/>
          <p:cNvGrpSpPr/>
          <p:nvPr/>
        </p:nvGrpSpPr>
        <p:grpSpPr>
          <a:xfrm>
            <a:off x="720146" y="2435767"/>
            <a:ext cx="279777" cy="278312"/>
            <a:chOff x="-50503000" y="3921175"/>
            <a:chExt cx="300900" cy="299325"/>
          </a:xfrm>
        </p:grpSpPr>
        <p:sp>
          <p:nvSpPr>
            <p:cNvPr id="9540" name="Google Shape;9540;p62"/>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2"/>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2"/>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2"/>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2"/>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62"/>
          <p:cNvGrpSpPr/>
          <p:nvPr/>
        </p:nvGrpSpPr>
        <p:grpSpPr>
          <a:xfrm>
            <a:off x="2905511" y="1558869"/>
            <a:ext cx="279033" cy="279777"/>
            <a:chOff x="-48630025" y="3199700"/>
            <a:chExt cx="300100" cy="300900"/>
          </a:xfrm>
        </p:grpSpPr>
        <p:sp>
          <p:nvSpPr>
            <p:cNvPr id="9546" name="Google Shape;9546;p62"/>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2"/>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2"/>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62"/>
          <p:cNvGrpSpPr/>
          <p:nvPr/>
        </p:nvGrpSpPr>
        <p:grpSpPr>
          <a:xfrm>
            <a:off x="2905511" y="1998334"/>
            <a:ext cx="279033" cy="279033"/>
            <a:chOff x="-48630025" y="3569100"/>
            <a:chExt cx="300100" cy="300100"/>
          </a:xfrm>
        </p:grpSpPr>
        <p:sp>
          <p:nvSpPr>
            <p:cNvPr id="9550" name="Google Shape;9550;p62"/>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2"/>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2"/>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2"/>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2"/>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2"/>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2"/>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2"/>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2"/>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2"/>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62"/>
          <p:cNvGrpSpPr/>
          <p:nvPr/>
        </p:nvGrpSpPr>
        <p:grpSpPr>
          <a:xfrm>
            <a:off x="2905883" y="2436139"/>
            <a:ext cx="278289" cy="277569"/>
            <a:chOff x="-48629225" y="3938500"/>
            <a:chExt cx="299300" cy="298525"/>
          </a:xfrm>
        </p:grpSpPr>
        <p:sp>
          <p:nvSpPr>
            <p:cNvPr id="9561" name="Google Shape;9561;p62"/>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2"/>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2"/>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2"/>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62"/>
          <p:cNvGrpSpPr/>
          <p:nvPr/>
        </p:nvGrpSpPr>
        <p:grpSpPr>
          <a:xfrm>
            <a:off x="1611168" y="2870901"/>
            <a:ext cx="244630" cy="278312"/>
            <a:chOff x="-46762575" y="3200500"/>
            <a:chExt cx="263100" cy="299325"/>
          </a:xfrm>
        </p:grpSpPr>
        <p:sp>
          <p:nvSpPr>
            <p:cNvPr id="9566" name="Google Shape;9566;p62"/>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2"/>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2"/>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2"/>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2"/>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62"/>
          <p:cNvGrpSpPr/>
          <p:nvPr/>
        </p:nvGrpSpPr>
        <p:grpSpPr>
          <a:xfrm>
            <a:off x="1593955" y="3325660"/>
            <a:ext cx="279056" cy="245351"/>
            <a:chOff x="-46779900" y="3588000"/>
            <a:chExt cx="300125" cy="263875"/>
          </a:xfrm>
        </p:grpSpPr>
        <p:sp>
          <p:nvSpPr>
            <p:cNvPr id="9572" name="Google Shape;9572;p62"/>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2"/>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2"/>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2"/>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62"/>
          <p:cNvGrpSpPr/>
          <p:nvPr/>
        </p:nvGrpSpPr>
        <p:grpSpPr>
          <a:xfrm>
            <a:off x="1594327" y="3741885"/>
            <a:ext cx="278312" cy="277569"/>
            <a:chOff x="-46779100" y="3938500"/>
            <a:chExt cx="299325" cy="298525"/>
          </a:xfrm>
        </p:grpSpPr>
        <p:sp>
          <p:nvSpPr>
            <p:cNvPr id="9577" name="Google Shape;9577;p62"/>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2"/>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62"/>
          <p:cNvGrpSpPr/>
          <p:nvPr/>
        </p:nvGrpSpPr>
        <p:grpSpPr>
          <a:xfrm>
            <a:off x="3779390" y="2870529"/>
            <a:ext cx="279033" cy="279056"/>
            <a:chOff x="-44924250" y="3206000"/>
            <a:chExt cx="300100" cy="300125"/>
          </a:xfrm>
        </p:grpSpPr>
        <p:sp>
          <p:nvSpPr>
            <p:cNvPr id="9580" name="Google Shape;9580;p62"/>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2"/>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2"/>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2"/>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2"/>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62"/>
          <p:cNvGrpSpPr/>
          <p:nvPr/>
        </p:nvGrpSpPr>
        <p:grpSpPr>
          <a:xfrm>
            <a:off x="1156544" y="1559241"/>
            <a:ext cx="279033" cy="279033"/>
            <a:chOff x="-50134375" y="3183175"/>
            <a:chExt cx="300100" cy="300100"/>
          </a:xfrm>
        </p:grpSpPr>
        <p:sp>
          <p:nvSpPr>
            <p:cNvPr id="9586" name="Google Shape;9586;p62"/>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2"/>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2"/>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2"/>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2"/>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2"/>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2"/>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2"/>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2"/>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2"/>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62"/>
          <p:cNvGrpSpPr/>
          <p:nvPr/>
        </p:nvGrpSpPr>
        <p:grpSpPr>
          <a:xfrm>
            <a:off x="1156544" y="1998322"/>
            <a:ext cx="279033" cy="279056"/>
            <a:chOff x="-50134375" y="3550975"/>
            <a:chExt cx="300100" cy="300125"/>
          </a:xfrm>
        </p:grpSpPr>
        <p:sp>
          <p:nvSpPr>
            <p:cNvPr id="9597" name="Google Shape;9597;p62"/>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2"/>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62"/>
          <p:cNvGrpSpPr/>
          <p:nvPr/>
        </p:nvGrpSpPr>
        <p:grpSpPr>
          <a:xfrm>
            <a:off x="1156544" y="2435489"/>
            <a:ext cx="279033" cy="278870"/>
            <a:chOff x="-50134375" y="3920575"/>
            <a:chExt cx="300100" cy="299925"/>
          </a:xfrm>
        </p:grpSpPr>
        <p:sp>
          <p:nvSpPr>
            <p:cNvPr id="9600" name="Google Shape;9600;p62"/>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2"/>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2"/>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62"/>
          <p:cNvGrpSpPr/>
          <p:nvPr/>
        </p:nvGrpSpPr>
        <p:grpSpPr>
          <a:xfrm>
            <a:off x="3340984" y="1559241"/>
            <a:ext cx="280497" cy="279033"/>
            <a:chOff x="-48262200" y="3200500"/>
            <a:chExt cx="301675" cy="300100"/>
          </a:xfrm>
        </p:grpSpPr>
        <p:sp>
          <p:nvSpPr>
            <p:cNvPr id="9604" name="Google Shape;9604;p62"/>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2"/>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2"/>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2"/>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2"/>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2"/>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2"/>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2"/>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2"/>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62"/>
          <p:cNvGrpSpPr/>
          <p:nvPr/>
        </p:nvGrpSpPr>
        <p:grpSpPr>
          <a:xfrm>
            <a:off x="3364055" y="1998625"/>
            <a:ext cx="234356" cy="278452"/>
            <a:chOff x="-48233050" y="3569725"/>
            <a:chExt cx="252050" cy="299475"/>
          </a:xfrm>
        </p:grpSpPr>
        <p:sp>
          <p:nvSpPr>
            <p:cNvPr id="9614" name="Google Shape;9614;p62"/>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2"/>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2"/>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62"/>
          <p:cNvGrpSpPr/>
          <p:nvPr/>
        </p:nvGrpSpPr>
        <p:grpSpPr>
          <a:xfrm>
            <a:off x="3382720" y="2434303"/>
            <a:ext cx="197025" cy="281241"/>
            <a:chOff x="-48216525" y="3936125"/>
            <a:chExt cx="211900" cy="302475"/>
          </a:xfrm>
        </p:grpSpPr>
        <p:sp>
          <p:nvSpPr>
            <p:cNvPr id="9618" name="Google Shape;9618;p62"/>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2"/>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2"/>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2"/>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62"/>
          <p:cNvGrpSpPr/>
          <p:nvPr/>
        </p:nvGrpSpPr>
        <p:grpSpPr>
          <a:xfrm>
            <a:off x="2029019" y="2870529"/>
            <a:ext cx="279033" cy="279056"/>
            <a:chOff x="-46410500" y="3201275"/>
            <a:chExt cx="300100" cy="300125"/>
          </a:xfrm>
        </p:grpSpPr>
        <p:sp>
          <p:nvSpPr>
            <p:cNvPr id="9623" name="Google Shape;9623;p62"/>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2"/>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2"/>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2"/>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2"/>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62"/>
          <p:cNvGrpSpPr/>
          <p:nvPr/>
        </p:nvGrpSpPr>
        <p:grpSpPr>
          <a:xfrm>
            <a:off x="2029019" y="3308447"/>
            <a:ext cx="279033" cy="279777"/>
            <a:chOff x="-46409700" y="3569100"/>
            <a:chExt cx="300100" cy="300900"/>
          </a:xfrm>
        </p:grpSpPr>
        <p:sp>
          <p:nvSpPr>
            <p:cNvPr id="9629" name="Google Shape;9629;p62"/>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2"/>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2"/>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2"/>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2"/>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62"/>
          <p:cNvGrpSpPr/>
          <p:nvPr/>
        </p:nvGrpSpPr>
        <p:grpSpPr>
          <a:xfrm>
            <a:off x="2019501" y="3740048"/>
            <a:ext cx="298071" cy="281241"/>
            <a:chOff x="-46422300" y="3936925"/>
            <a:chExt cx="320575" cy="302475"/>
          </a:xfrm>
        </p:grpSpPr>
        <p:sp>
          <p:nvSpPr>
            <p:cNvPr id="9635" name="Google Shape;9635;p62"/>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2"/>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2"/>
          <p:cNvGrpSpPr/>
          <p:nvPr/>
        </p:nvGrpSpPr>
        <p:grpSpPr>
          <a:xfrm>
            <a:off x="3779019" y="3308819"/>
            <a:ext cx="279777" cy="279033"/>
            <a:chOff x="-44914800" y="3560450"/>
            <a:chExt cx="300900" cy="300100"/>
          </a:xfrm>
        </p:grpSpPr>
        <p:sp>
          <p:nvSpPr>
            <p:cNvPr id="9638" name="Google Shape;9638;p62"/>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2"/>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2"/>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2"/>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2"/>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62"/>
          <p:cNvGrpSpPr/>
          <p:nvPr/>
        </p:nvGrpSpPr>
        <p:grpSpPr>
          <a:xfrm>
            <a:off x="1594339" y="1559694"/>
            <a:ext cx="278289" cy="278126"/>
            <a:chOff x="-49764975" y="3183375"/>
            <a:chExt cx="299300" cy="299125"/>
          </a:xfrm>
        </p:grpSpPr>
        <p:sp>
          <p:nvSpPr>
            <p:cNvPr id="9644" name="Google Shape;9644;p62"/>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2"/>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2"/>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2"/>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2"/>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2"/>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2"/>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2"/>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2"/>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62"/>
          <p:cNvGrpSpPr/>
          <p:nvPr/>
        </p:nvGrpSpPr>
        <p:grpSpPr>
          <a:xfrm>
            <a:off x="1594339" y="1998078"/>
            <a:ext cx="278289" cy="279544"/>
            <a:chOff x="-49764975" y="3551225"/>
            <a:chExt cx="299300" cy="300650"/>
          </a:xfrm>
        </p:grpSpPr>
        <p:sp>
          <p:nvSpPr>
            <p:cNvPr id="9654" name="Google Shape;9654;p62"/>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2"/>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2"/>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2"/>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2"/>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2"/>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2"/>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2"/>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2"/>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2"/>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2"/>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2"/>
          <p:cNvGrpSpPr/>
          <p:nvPr/>
        </p:nvGrpSpPr>
        <p:grpSpPr>
          <a:xfrm>
            <a:off x="1592502" y="2435303"/>
            <a:ext cx="281962" cy="279242"/>
            <a:chOff x="-49766550" y="3920175"/>
            <a:chExt cx="303250" cy="300325"/>
          </a:xfrm>
        </p:grpSpPr>
        <p:sp>
          <p:nvSpPr>
            <p:cNvPr id="9666" name="Google Shape;9666;p62"/>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2"/>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2"/>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2"/>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62"/>
          <p:cNvGrpSpPr/>
          <p:nvPr/>
        </p:nvGrpSpPr>
        <p:grpSpPr>
          <a:xfrm>
            <a:off x="3778658" y="1559601"/>
            <a:ext cx="280497" cy="278312"/>
            <a:chOff x="-47892800" y="3200500"/>
            <a:chExt cx="301675" cy="299325"/>
          </a:xfrm>
        </p:grpSpPr>
        <p:sp>
          <p:nvSpPr>
            <p:cNvPr id="9671" name="Google Shape;9671;p62"/>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2"/>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2"/>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2"/>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2"/>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2"/>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62"/>
          <p:cNvGrpSpPr/>
          <p:nvPr/>
        </p:nvGrpSpPr>
        <p:grpSpPr>
          <a:xfrm>
            <a:off x="3828821" y="1998334"/>
            <a:ext cx="180172" cy="279033"/>
            <a:chOff x="-47839250" y="3569100"/>
            <a:chExt cx="193775" cy="300100"/>
          </a:xfrm>
        </p:grpSpPr>
        <p:sp>
          <p:nvSpPr>
            <p:cNvPr id="9678" name="Google Shape;9678;p62"/>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2"/>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2"/>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2"/>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2"/>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2"/>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62"/>
          <p:cNvGrpSpPr/>
          <p:nvPr/>
        </p:nvGrpSpPr>
        <p:grpSpPr>
          <a:xfrm>
            <a:off x="3779390" y="2435035"/>
            <a:ext cx="279033" cy="279777"/>
            <a:chOff x="-47892800" y="3937700"/>
            <a:chExt cx="300100" cy="300900"/>
          </a:xfrm>
        </p:grpSpPr>
        <p:sp>
          <p:nvSpPr>
            <p:cNvPr id="9685" name="Google Shape;9685;p62"/>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2"/>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2"/>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2"/>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2"/>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2"/>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2"/>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2"/>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62"/>
          <p:cNvGrpSpPr/>
          <p:nvPr/>
        </p:nvGrpSpPr>
        <p:grpSpPr>
          <a:xfrm>
            <a:off x="2467551" y="2887742"/>
            <a:ext cx="279033" cy="244630"/>
            <a:chOff x="-46042675" y="3218600"/>
            <a:chExt cx="300100" cy="263100"/>
          </a:xfrm>
        </p:grpSpPr>
        <p:sp>
          <p:nvSpPr>
            <p:cNvPr id="9694" name="Google Shape;9694;p62"/>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2"/>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2"/>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2"/>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2"/>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2"/>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62"/>
          <p:cNvGrpSpPr/>
          <p:nvPr/>
        </p:nvGrpSpPr>
        <p:grpSpPr>
          <a:xfrm>
            <a:off x="2467551" y="3321441"/>
            <a:ext cx="279033" cy="253789"/>
            <a:chOff x="-46042675" y="3568700"/>
            <a:chExt cx="300100" cy="272950"/>
          </a:xfrm>
        </p:grpSpPr>
        <p:sp>
          <p:nvSpPr>
            <p:cNvPr id="9701" name="Google Shape;9701;p62"/>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2"/>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2"/>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2"/>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2"/>
          <p:cNvGrpSpPr/>
          <p:nvPr/>
        </p:nvGrpSpPr>
        <p:grpSpPr>
          <a:xfrm>
            <a:off x="2500501" y="3740839"/>
            <a:ext cx="213133" cy="279661"/>
            <a:chOff x="-46007225" y="3937825"/>
            <a:chExt cx="229225" cy="300775"/>
          </a:xfrm>
        </p:grpSpPr>
        <p:sp>
          <p:nvSpPr>
            <p:cNvPr id="9706" name="Google Shape;9706;p62"/>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2"/>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2"/>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2"/>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2"/>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2"/>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2"/>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2"/>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2"/>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2"/>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62"/>
          <p:cNvGrpSpPr/>
          <p:nvPr/>
        </p:nvGrpSpPr>
        <p:grpSpPr>
          <a:xfrm>
            <a:off x="3796231" y="3740234"/>
            <a:ext cx="245351" cy="280869"/>
            <a:chOff x="-44895900" y="3929450"/>
            <a:chExt cx="263875" cy="302075"/>
          </a:xfrm>
        </p:grpSpPr>
        <p:sp>
          <p:nvSpPr>
            <p:cNvPr id="9717" name="Google Shape;9717;p62"/>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2"/>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2"/>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2"/>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2"/>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2"/>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62"/>
          <p:cNvGrpSpPr/>
          <p:nvPr/>
        </p:nvGrpSpPr>
        <p:grpSpPr>
          <a:xfrm>
            <a:off x="2028647" y="1568027"/>
            <a:ext cx="279777" cy="261460"/>
            <a:chOff x="-49397175" y="3192625"/>
            <a:chExt cx="300900" cy="281200"/>
          </a:xfrm>
        </p:grpSpPr>
        <p:sp>
          <p:nvSpPr>
            <p:cNvPr id="9724" name="Google Shape;9724;p62"/>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2"/>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2"/>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2"/>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2"/>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2"/>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2"/>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62"/>
          <p:cNvGrpSpPr/>
          <p:nvPr/>
        </p:nvGrpSpPr>
        <p:grpSpPr>
          <a:xfrm>
            <a:off x="2049150" y="1997962"/>
            <a:ext cx="238773" cy="279777"/>
            <a:chOff x="-49375900" y="3550975"/>
            <a:chExt cx="256800" cy="300900"/>
          </a:xfrm>
        </p:grpSpPr>
        <p:sp>
          <p:nvSpPr>
            <p:cNvPr id="9732" name="Google Shape;9732;p62"/>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2"/>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2"/>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2"/>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2"/>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2"/>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2"/>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2"/>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2"/>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2"/>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2"/>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62"/>
          <p:cNvGrpSpPr/>
          <p:nvPr/>
        </p:nvGrpSpPr>
        <p:grpSpPr>
          <a:xfrm>
            <a:off x="2045500" y="2435035"/>
            <a:ext cx="246072" cy="279777"/>
            <a:chOff x="-49378250" y="3920375"/>
            <a:chExt cx="264650" cy="300900"/>
          </a:xfrm>
        </p:grpSpPr>
        <p:sp>
          <p:nvSpPr>
            <p:cNvPr id="9744" name="Google Shape;9744;p62"/>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2"/>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2"/>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2"/>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2"/>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2"/>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2"/>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62"/>
          <p:cNvGrpSpPr/>
          <p:nvPr/>
        </p:nvGrpSpPr>
        <p:grpSpPr>
          <a:xfrm>
            <a:off x="737358" y="2869808"/>
            <a:ext cx="245351" cy="280497"/>
            <a:chOff x="-47505300" y="3200500"/>
            <a:chExt cx="263875" cy="301675"/>
          </a:xfrm>
        </p:grpSpPr>
        <p:sp>
          <p:nvSpPr>
            <p:cNvPr id="9752" name="Google Shape;9752;p62"/>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2"/>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2"/>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2"/>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2"/>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2"/>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2"/>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2"/>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2"/>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2"/>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2"/>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2"/>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2"/>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62"/>
          <p:cNvGrpSpPr/>
          <p:nvPr/>
        </p:nvGrpSpPr>
        <p:grpSpPr>
          <a:xfrm>
            <a:off x="720157" y="3308900"/>
            <a:ext cx="279754" cy="278870"/>
            <a:chOff x="-47524975" y="3569100"/>
            <a:chExt cx="300875" cy="299925"/>
          </a:xfrm>
        </p:grpSpPr>
        <p:sp>
          <p:nvSpPr>
            <p:cNvPr id="9766" name="Google Shape;9766;p62"/>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2"/>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2"/>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2"/>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2"/>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2"/>
          <p:cNvGrpSpPr/>
          <p:nvPr/>
        </p:nvGrpSpPr>
        <p:grpSpPr>
          <a:xfrm>
            <a:off x="720517" y="3774474"/>
            <a:ext cx="279033" cy="212390"/>
            <a:chOff x="-47523400" y="3973950"/>
            <a:chExt cx="300100" cy="228425"/>
          </a:xfrm>
        </p:grpSpPr>
        <p:sp>
          <p:nvSpPr>
            <p:cNvPr id="9772" name="Google Shape;9772;p62"/>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2"/>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2"/>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2"/>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2"/>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62"/>
          <p:cNvGrpSpPr/>
          <p:nvPr/>
        </p:nvGrpSpPr>
        <p:grpSpPr>
          <a:xfrm>
            <a:off x="2905871" y="2869622"/>
            <a:ext cx="278312" cy="280869"/>
            <a:chOff x="-45673275" y="3199325"/>
            <a:chExt cx="299325" cy="302075"/>
          </a:xfrm>
        </p:grpSpPr>
        <p:sp>
          <p:nvSpPr>
            <p:cNvPr id="9778" name="Google Shape;9778;p62"/>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2"/>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2"/>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62"/>
          <p:cNvGrpSpPr/>
          <p:nvPr/>
        </p:nvGrpSpPr>
        <p:grpSpPr>
          <a:xfrm>
            <a:off x="2905139" y="3324928"/>
            <a:ext cx="279777" cy="246815"/>
            <a:chOff x="-45674075" y="3586425"/>
            <a:chExt cx="300900" cy="265450"/>
          </a:xfrm>
        </p:grpSpPr>
        <p:sp>
          <p:nvSpPr>
            <p:cNvPr id="9782" name="Google Shape;9782;p62"/>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2"/>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62"/>
          <p:cNvGrpSpPr/>
          <p:nvPr/>
        </p:nvGrpSpPr>
        <p:grpSpPr>
          <a:xfrm>
            <a:off x="2905871" y="3740781"/>
            <a:ext cx="278312" cy="279777"/>
            <a:chOff x="-45673275" y="3937700"/>
            <a:chExt cx="299325" cy="300900"/>
          </a:xfrm>
        </p:grpSpPr>
        <p:sp>
          <p:nvSpPr>
            <p:cNvPr id="9785" name="Google Shape;9785;p62"/>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2"/>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2"/>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2"/>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2"/>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2"/>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62"/>
          <p:cNvGrpSpPr/>
          <p:nvPr/>
        </p:nvGrpSpPr>
        <p:grpSpPr>
          <a:xfrm>
            <a:off x="720146" y="4183903"/>
            <a:ext cx="279777" cy="279777"/>
            <a:chOff x="-44512325" y="3176075"/>
            <a:chExt cx="300900" cy="300900"/>
          </a:xfrm>
        </p:grpSpPr>
        <p:sp>
          <p:nvSpPr>
            <p:cNvPr id="9792" name="Google Shape;9792;p62"/>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2"/>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2"/>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62"/>
          <p:cNvGrpSpPr/>
          <p:nvPr/>
        </p:nvGrpSpPr>
        <p:grpSpPr>
          <a:xfrm>
            <a:off x="2467911" y="1559601"/>
            <a:ext cx="278312" cy="278312"/>
            <a:chOff x="-49027775" y="3183175"/>
            <a:chExt cx="299325" cy="299325"/>
          </a:xfrm>
        </p:grpSpPr>
        <p:sp>
          <p:nvSpPr>
            <p:cNvPr id="9796" name="Google Shape;9796;p62"/>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2"/>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2"/>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2"/>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2"/>
          <p:cNvGrpSpPr/>
          <p:nvPr/>
        </p:nvGrpSpPr>
        <p:grpSpPr>
          <a:xfrm>
            <a:off x="2467551" y="1997590"/>
            <a:ext cx="279033" cy="280521"/>
            <a:chOff x="-49027775" y="3550975"/>
            <a:chExt cx="300100" cy="301700"/>
          </a:xfrm>
        </p:grpSpPr>
        <p:sp>
          <p:nvSpPr>
            <p:cNvPr id="9801" name="Google Shape;9801;p62"/>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2"/>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2"/>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2"/>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2"/>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2"/>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2"/>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2"/>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2"/>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2"/>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62"/>
          <p:cNvGrpSpPr/>
          <p:nvPr/>
        </p:nvGrpSpPr>
        <p:grpSpPr>
          <a:xfrm>
            <a:off x="2466040" y="2435303"/>
            <a:ext cx="282055" cy="279242"/>
            <a:chOff x="-49031025" y="3920175"/>
            <a:chExt cx="303350" cy="300325"/>
          </a:xfrm>
        </p:grpSpPr>
        <p:sp>
          <p:nvSpPr>
            <p:cNvPr id="9812" name="Google Shape;9812;p62"/>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2"/>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2"/>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2"/>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2"/>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2"/>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62"/>
          <p:cNvGrpSpPr/>
          <p:nvPr/>
        </p:nvGrpSpPr>
        <p:grpSpPr>
          <a:xfrm>
            <a:off x="1156183" y="2870901"/>
            <a:ext cx="279754" cy="278312"/>
            <a:chOff x="-47155575" y="3200500"/>
            <a:chExt cx="300875" cy="299325"/>
          </a:xfrm>
        </p:grpSpPr>
        <p:sp>
          <p:nvSpPr>
            <p:cNvPr id="9819" name="Google Shape;9819;p62"/>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2"/>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2"/>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2"/>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2"/>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2"/>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2"/>
          <p:cNvGrpSpPr/>
          <p:nvPr/>
        </p:nvGrpSpPr>
        <p:grpSpPr>
          <a:xfrm>
            <a:off x="1156544" y="3308819"/>
            <a:ext cx="279033" cy="279033"/>
            <a:chOff x="-47154800" y="3569100"/>
            <a:chExt cx="300100" cy="300100"/>
          </a:xfrm>
        </p:grpSpPr>
        <p:sp>
          <p:nvSpPr>
            <p:cNvPr id="9826" name="Google Shape;9826;p62"/>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2"/>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2"/>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2"/>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2"/>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2"/>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62"/>
          <p:cNvGrpSpPr/>
          <p:nvPr/>
        </p:nvGrpSpPr>
        <p:grpSpPr>
          <a:xfrm>
            <a:off x="1156916" y="3741873"/>
            <a:ext cx="278289" cy="277592"/>
            <a:chOff x="-47154000" y="3939275"/>
            <a:chExt cx="299300" cy="298550"/>
          </a:xfrm>
        </p:grpSpPr>
        <p:sp>
          <p:nvSpPr>
            <p:cNvPr id="9833" name="Google Shape;9833;p62"/>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2"/>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2"/>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2"/>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2"/>
          <p:cNvGrpSpPr/>
          <p:nvPr/>
        </p:nvGrpSpPr>
        <p:grpSpPr>
          <a:xfrm>
            <a:off x="3358557" y="2870901"/>
            <a:ext cx="245351" cy="278312"/>
            <a:chOff x="-45286550" y="3200500"/>
            <a:chExt cx="263875" cy="299325"/>
          </a:xfrm>
        </p:grpSpPr>
        <p:sp>
          <p:nvSpPr>
            <p:cNvPr id="9838" name="Google Shape;9838;p62"/>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2"/>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2"/>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62"/>
          <p:cNvGrpSpPr/>
          <p:nvPr/>
        </p:nvGrpSpPr>
        <p:grpSpPr>
          <a:xfrm>
            <a:off x="3358557" y="3309191"/>
            <a:ext cx="245351" cy="278289"/>
            <a:chOff x="-45286550" y="3569900"/>
            <a:chExt cx="263875" cy="299300"/>
          </a:xfrm>
        </p:grpSpPr>
        <p:sp>
          <p:nvSpPr>
            <p:cNvPr id="9842" name="Google Shape;9842;p62"/>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2"/>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2"/>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2"/>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2"/>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2"/>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62"/>
          <p:cNvGrpSpPr/>
          <p:nvPr/>
        </p:nvGrpSpPr>
        <p:grpSpPr>
          <a:xfrm>
            <a:off x="3367344" y="3741153"/>
            <a:ext cx="227778" cy="279033"/>
            <a:chOff x="-45277900" y="3938500"/>
            <a:chExt cx="244975" cy="300100"/>
          </a:xfrm>
        </p:grpSpPr>
        <p:sp>
          <p:nvSpPr>
            <p:cNvPr id="9849" name="Google Shape;9849;p62"/>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2"/>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2"/>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2"/>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62"/>
          <p:cNvGrpSpPr/>
          <p:nvPr/>
        </p:nvGrpSpPr>
        <p:grpSpPr>
          <a:xfrm>
            <a:off x="1156544" y="4184275"/>
            <a:ext cx="279033" cy="279033"/>
            <a:chOff x="-44502875" y="3576975"/>
            <a:chExt cx="300100" cy="300100"/>
          </a:xfrm>
        </p:grpSpPr>
        <p:sp>
          <p:nvSpPr>
            <p:cNvPr id="9854" name="Google Shape;9854;p62"/>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2"/>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2"/>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62"/>
          <p:cNvGrpSpPr/>
          <p:nvPr/>
        </p:nvGrpSpPr>
        <p:grpSpPr>
          <a:xfrm>
            <a:off x="5091911" y="1999846"/>
            <a:ext cx="276236" cy="275025"/>
            <a:chOff x="-13946200" y="3647075"/>
            <a:chExt cx="353650" cy="352100"/>
          </a:xfrm>
        </p:grpSpPr>
        <p:sp>
          <p:nvSpPr>
            <p:cNvPr id="9858" name="Google Shape;9858;p62"/>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2"/>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2"/>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2"/>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2"/>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2"/>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62"/>
          <p:cNvGrpSpPr/>
          <p:nvPr/>
        </p:nvGrpSpPr>
        <p:grpSpPr>
          <a:xfrm>
            <a:off x="6837261" y="1562656"/>
            <a:ext cx="276861" cy="274713"/>
            <a:chOff x="-12163025" y="3214275"/>
            <a:chExt cx="354450" cy="351700"/>
          </a:xfrm>
        </p:grpSpPr>
        <p:sp>
          <p:nvSpPr>
            <p:cNvPr id="9865" name="Google Shape;9865;p62"/>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2"/>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2"/>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62"/>
          <p:cNvGrpSpPr/>
          <p:nvPr/>
        </p:nvGrpSpPr>
        <p:grpSpPr>
          <a:xfrm>
            <a:off x="6837866" y="1999240"/>
            <a:ext cx="275650" cy="276236"/>
            <a:chOff x="-12160675" y="3647875"/>
            <a:chExt cx="352900" cy="353650"/>
          </a:xfrm>
        </p:grpSpPr>
        <p:sp>
          <p:nvSpPr>
            <p:cNvPr id="9869" name="Google Shape;9869;p62"/>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2"/>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2"/>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2"/>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2"/>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2"/>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2"/>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62"/>
          <p:cNvGrpSpPr/>
          <p:nvPr/>
        </p:nvGrpSpPr>
        <p:grpSpPr>
          <a:xfrm>
            <a:off x="6838179" y="2433717"/>
            <a:ext cx="275025" cy="276236"/>
            <a:chOff x="-12160675" y="4081850"/>
            <a:chExt cx="352100" cy="353650"/>
          </a:xfrm>
        </p:grpSpPr>
        <p:sp>
          <p:nvSpPr>
            <p:cNvPr id="9877" name="Google Shape;9877;p62"/>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2"/>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2"/>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2"/>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2"/>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2"/>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62"/>
          <p:cNvGrpSpPr/>
          <p:nvPr/>
        </p:nvGrpSpPr>
        <p:grpSpPr>
          <a:xfrm>
            <a:off x="5092213" y="2869011"/>
            <a:ext cx="275631" cy="275787"/>
            <a:chOff x="-10391650" y="3180600"/>
            <a:chExt cx="352875" cy="353075"/>
          </a:xfrm>
        </p:grpSpPr>
        <p:sp>
          <p:nvSpPr>
            <p:cNvPr id="9884" name="Google Shape;9884;p62"/>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2"/>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2"/>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2"/>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2"/>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2"/>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62"/>
          <p:cNvGrpSpPr/>
          <p:nvPr/>
        </p:nvGrpSpPr>
        <p:grpSpPr>
          <a:xfrm>
            <a:off x="5092516" y="3309547"/>
            <a:ext cx="275025" cy="274420"/>
            <a:chOff x="-10390875" y="3616350"/>
            <a:chExt cx="352100" cy="351325"/>
          </a:xfrm>
        </p:grpSpPr>
        <p:sp>
          <p:nvSpPr>
            <p:cNvPr id="9891" name="Google Shape;9891;p62"/>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2"/>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2"/>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62"/>
          <p:cNvGrpSpPr/>
          <p:nvPr/>
        </p:nvGrpSpPr>
        <p:grpSpPr>
          <a:xfrm>
            <a:off x="7730942" y="2869392"/>
            <a:ext cx="242414" cy="275025"/>
            <a:chOff x="-10370400" y="4049550"/>
            <a:chExt cx="310350" cy="352100"/>
          </a:xfrm>
        </p:grpSpPr>
        <p:sp>
          <p:nvSpPr>
            <p:cNvPr id="9895" name="Google Shape;9895;p62"/>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2"/>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2"/>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2"/>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2"/>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62"/>
          <p:cNvGrpSpPr/>
          <p:nvPr/>
        </p:nvGrpSpPr>
        <p:grpSpPr>
          <a:xfrm>
            <a:off x="6828639" y="2869323"/>
            <a:ext cx="294104" cy="275162"/>
            <a:chOff x="-8674650" y="3210975"/>
            <a:chExt cx="376525" cy="352275"/>
          </a:xfrm>
        </p:grpSpPr>
        <p:sp>
          <p:nvSpPr>
            <p:cNvPr id="9901" name="Google Shape;9901;p62"/>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2"/>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2"/>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2"/>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2"/>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2"/>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62"/>
          <p:cNvGrpSpPr/>
          <p:nvPr/>
        </p:nvGrpSpPr>
        <p:grpSpPr>
          <a:xfrm>
            <a:off x="5525197" y="1999846"/>
            <a:ext cx="276256" cy="275025"/>
            <a:chOff x="-13512225" y="3647075"/>
            <a:chExt cx="353675" cy="352100"/>
          </a:xfrm>
        </p:grpSpPr>
        <p:sp>
          <p:nvSpPr>
            <p:cNvPr id="9908" name="Google Shape;9908;p62"/>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2"/>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2"/>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2"/>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2"/>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2"/>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2"/>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2"/>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2"/>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2"/>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62"/>
          <p:cNvGrpSpPr/>
          <p:nvPr/>
        </p:nvGrpSpPr>
        <p:grpSpPr>
          <a:xfrm>
            <a:off x="5525197" y="2434020"/>
            <a:ext cx="276256" cy="275631"/>
            <a:chOff x="-13512225" y="4080275"/>
            <a:chExt cx="353675" cy="352875"/>
          </a:xfrm>
        </p:grpSpPr>
        <p:sp>
          <p:nvSpPr>
            <p:cNvPr id="9919" name="Google Shape;9919;p62"/>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2"/>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2"/>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2"/>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2"/>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2"/>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2"/>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2"/>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2"/>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2"/>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2"/>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62"/>
          <p:cNvGrpSpPr/>
          <p:nvPr/>
        </p:nvGrpSpPr>
        <p:grpSpPr>
          <a:xfrm>
            <a:off x="7275383" y="1587427"/>
            <a:ext cx="276236" cy="225172"/>
            <a:chOff x="-11728250" y="3245400"/>
            <a:chExt cx="353650" cy="288275"/>
          </a:xfrm>
        </p:grpSpPr>
        <p:sp>
          <p:nvSpPr>
            <p:cNvPr id="9931" name="Google Shape;9931;p62"/>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2"/>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2"/>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2"/>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2"/>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62"/>
          <p:cNvGrpSpPr/>
          <p:nvPr/>
        </p:nvGrpSpPr>
        <p:grpSpPr>
          <a:xfrm>
            <a:off x="7292597" y="2434020"/>
            <a:ext cx="241809" cy="275631"/>
            <a:chOff x="-11703850" y="4081850"/>
            <a:chExt cx="309575" cy="352875"/>
          </a:xfrm>
        </p:grpSpPr>
        <p:sp>
          <p:nvSpPr>
            <p:cNvPr id="9937" name="Google Shape;9937;p62"/>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2"/>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2"/>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2"/>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2"/>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2"/>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2"/>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2"/>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62"/>
          <p:cNvGrpSpPr/>
          <p:nvPr/>
        </p:nvGrpSpPr>
        <p:grpSpPr>
          <a:xfrm>
            <a:off x="5524894" y="2869089"/>
            <a:ext cx="276861" cy="275631"/>
            <a:chOff x="-9958475" y="3180025"/>
            <a:chExt cx="354450" cy="352875"/>
          </a:xfrm>
        </p:grpSpPr>
        <p:sp>
          <p:nvSpPr>
            <p:cNvPr id="9946" name="Google Shape;9946;p62"/>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2"/>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2"/>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62"/>
          <p:cNvGrpSpPr/>
          <p:nvPr/>
        </p:nvGrpSpPr>
        <p:grpSpPr>
          <a:xfrm>
            <a:off x="5532276" y="3308991"/>
            <a:ext cx="262098" cy="275533"/>
            <a:chOff x="-9949025" y="3615575"/>
            <a:chExt cx="335550" cy="352750"/>
          </a:xfrm>
        </p:grpSpPr>
        <p:sp>
          <p:nvSpPr>
            <p:cNvPr id="9950" name="Google Shape;9950;p62"/>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2"/>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2"/>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62"/>
          <p:cNvGrpSpPr/>
          <p:nvPr/>
        </p:nvGrpSpPr>
        <p:grpSpPr>
          <a:xfrm>
            <a:off x="8146666" y="2867937"/>
            <a:ext cx="279321" cy="277935"/>
            <a:chOff x="-9961625" y="4048175"/>
            <a:chExt cx="357600" cy="355825"/>
          </a:xfrm>
        </p:grpSpPr>
        <p:sp>
          <p:nvSpPr>
            <p:cNvPr id="9954" name="Google Shape;9954;p62"/>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2"/>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2"/>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2"/>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2"/>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2"/>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62"/>
          <p:cNvGrpSpPr/>
          <p:nvPr/>
        </p:nvGrpSpPr>
        <p:grpSpPr>
          <a:xfrm>
            <a:off x="6834175" y="3308229"/>
            <a:ext cx="283032" cy="277056"/>
            <a:chOff x="-8680950" y="3624225"/>
            <a:chExt cx="362350" cy="354700"/>
          </a:xfrm>
        </p:grpSpPr>
        <p:sp>
          <p:nvSpPr>
            <p:cNvPr id="9961" name="Google Shape;9961;p62"/>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2"/>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2"/>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2"/>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2"/>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2"/>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2"/>
          <p:cNvGrpSpPr/>
          <p:nvPr/>
        </p:nvGrpSpPr>
        <p:grpSpPr>
          <a:xfrm>
            <a:off x="5979810" y="1562188"/>
            <a:ext cx="243020" cy="275650"/>
            <a:chOff x="-13056975" y="3212300"/>
            <a:chExt cx="311125" cy="352900"/>
          </a:xfrm>
        </p:grpSpPr>
        <p:sp>
          <p:nvSpPr>
            <p:cNvPr id="9968" name="Google Shape;9968;p62"/>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2"/>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2"/>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2"/>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62"/>
          <p:cNvGrpSpPr/>
          <p:nvPr/>
        </p:nvGrpSpPr>
        <p:grpSpPr>
          <a:xfrm>
            <a:off x="5962275" y="1999592"/>
            <a:ext cx="278091" cy="275533"/>
            <a:chOff x="-13077450" y="3647075"/>
            <a:chExt cx="356025" cy="352750"/>
          </a:xfrm>
        </p:grpSpPr>
        <p:sp>
          <p:nvSpPr>
            <p:cNvPr id="9973" name="Google Shape;9973;p62"/>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2"/>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2"/>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62"/>
          <p:cNvGrpSpPr/>
          <p:nvPr/>
        </p:nvGrpSpPr>
        <p:grpSpPr>
          <a:xfrm>
            <a:off x="5962890" y="2433405"/>
            <a:ext cx="276861" cy="276861"/>
            <a:chOff x="-13079025" y="4079475"/>
            <a:chExt cx="354450" cy="354450"/>
          </a:xfrm>
        </p:grpSpPr>
        <p:sp>
          <p:nvSpPr>
            <p:cNvPr id="9977" name="Google Shape;9977;p62"/>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2"/>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2"/>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2"/>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62"/>
          <p:cNvGrpSpPr/>
          <p:nvPr/>
        </p:nvGrpSpPr>
        <p:grpSpPr>
          <a:xfrm>
            <a:off x="7714021" y="1562500"/>
            <a:ext cx="276256" cy="275025"/>
            <a:chOff x="-11292700" y="3213875"/>
            <a:chExt cx="353675" cy="352100"/>
          </a:xfrm>
        </p:grpSpPr>
        <p:sp>
          <p:nvSpPr>
            <p:cNvPr id="9982" name="Google Shape;9982;p62"/>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2"/>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2"/>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2"/>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2"/>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2"/>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2"/>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2"/>
          <p:cNvGrpSpPr/>
          <p:nvPr/>
        </p:nvGrpSpPr>
        <p:grpSpPr>
          <a:xfrm>
            <a:off x="7709413" y="1999240"/>
            <a:ext cx="285473" cy="276236"/>
            <a:chOff x="-11299000" y="3647875"/>
            <a:chExt cx="365475" cy="353650"/>
          </a:xfrm>
        </p:grpSpPr>
        <p:sp>
          <p:nvSpPr>
            <p:cNvPr id="9990" name="Google Shape;9990;p62"/>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2"/>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2"/>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2"/>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2"/>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2"/>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62"/>
          <p:cNvGrpSpPr/>
          <p:nvPr/>
        </p:nvGrpSpPr>
        <p:grpSpPr>
          <a:xfrm>
            <a:off x="7713406" y="2442632"/>
            <a:ext cx="277486" cy="258407"/>
            <a:chOff x="-11295075" y="4092875"/>
            <a:chExt cx="355250" cy="330825"/>
          </a:xfrm>
        </p:grpSpPr>
        <p:sp>
          <p:nvSpPr>
            <p:cNvPr id="9997" name="Google Shape;9997;p62"/>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2"/>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2"/>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2"/>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2"/>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62"/>
          <p:cNvGrpSpPr/>
          <p:nvPr/>
        </p:nvGrpSpPr>
        <p:grpSpPr>
          <a:xfrm>
            <a:off x="5980113" y="2869089"/>
            <a:ext cx="242414" cy="275631"/>
            <a:chOff x="-9500075" y="3180800"/>
            <a:chExt cx="310350" cy="352875"/>
          </a:xfrm>
        </p:grpSpPr>
        <p:sp>
          <p:nvSpPr>
            <p:cNvPr id="10003" name="Google Shape;10003;p62"/>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2"/>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2"/>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2"/>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2"/>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2"/>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2"/>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62"/>
          <p:cNvGrpSpPr/>
          <p:nvPr/>
        </p:nvGrpSpPr>
        <p:grpSpPr>
          <a:xfrm>
            <a:off x="5963193" y="3308629"/>
            <a:ext cx="276256" cy="276256"/>
            <a:chOff x="-9523700" y="3614000"/>
            <a:chExt cx="353675" cy="353675"/>
          </a:xfrm>
        </p:grpSpPr>
        <p:sp>
          <p:nvSpPr>
            <p:cNvPr id="10013" name="Google Shape;10013;p62"/>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2"/>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2"/>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2"/>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2"/>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2"/>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2"/>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2"/>
          <p:cNvGrpSpPr/>
          <p:nvPr/>
        </p:nvGrpSpPr>
        <p:grpSpPr>
          <a:xfrm>
            <a:off x="7714021" y="3309244"/>
            <a:ext cx="276256" cy="275025"/>
            <a:chOff x="-9523700" y="4049550"/>
            <a:chExt cx="353675" cy="352100"/>
          </a:xfrm>
        </p:grpSpPr>
        <p:sp>
          <p:nvSpPr>
            <p:cNvPr id="10023" name="Google Shape;10023;p62"/>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2"/>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2"/>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2"/>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2"/>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2"/>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2"/>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2"/>
          <p:cNvGrpSpPr/>
          <p:nvPr/>
        </p:nvGrpSpPr>
        <p:grpSpPr>
          <a:xfrm>
            <a:off x="7275071" y="3326165"/>
            <a:ext cx="276861" cy="241184"/>
            <a:chOff x="-8209150" y="3659675"/>
            <a:chExt cx="354450" cy="308775"/>
          </a:xfrm>
        </p:grpSpPr>
        <p:sp>
          <p:nvSpPr>
            <p:cNvPr id="10031" name="Google Shape;10031;p62"/>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2"/>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2"/>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2"/>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2"/>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62"/>
          <p:cNvGrpSpPr/>
          <p:nvPr/>
        </p:nvGrpSpPr>
        <p:grpSpPr>
          <a:xfrm>
            <a:off x="6404071" y="2434947"/>
            <a:ext cx="276256" cy="273776"/>
            <a:chOff x="-12643475" y="4081850"/>
            <a:chExt cx="353675" cy="350500"/>
          </a:xfrm>
        </p:grpSpPr>
        <p:sp>
          <p:nvSpPr>
            <p:cNvPr id="10038" name="Google Shape;10038;p62"/>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2"/>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2"/>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2"/>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2" name="Google Shape;10042;p62"/>
          <p:cNvSpPr/>
          <p:nvPr/>
        </p:nvSpPr>
        <p:spPr>
          <a:xfrm>
            <a:off x="8180185" y="1999904"/>
            <a:ext cx="212283" cy="274908"/>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3" name="Google Shape;10043;p62"/>
          <p:cNvGrpSpPr/>
          <p:nvPr/>
        </p:nvGrpSpPr>
        <p:grpSpPr>
          <a:xfrm>
            <a:off x="8148199" y="2442632"/>
            <a:ext cx="276256" cy="258407"/>
            <a:chOff x="-10858725" y="4092875"/>
            <a:chExt cx="353675" cy="330825"/>
          </a:xfrm>
        </p:grpSpPr>
        <p:sp>
          <p:nvSpPr>
            <p:cNvPr id="10044" name="Google Shape;10044;p62"/>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2"/>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2"/>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62"/>
          <p:cNvGrpSpPr/>
          <p:nvPr/>
        </p:nvGrpSpPr>
        <p:grpSpPr>
          <a:xfrm>
            <a:off x="6444376" y="3308942"/>
            <a:ext cx="195646" cy="275631"/>
            <a:chOff x="-9039300" y="3614000"/>
            <a:chExt cx="250475" cy="352875"/>
          </a:xfrm>
        </p:grpSpPr>
        <p:sp>
          <p:nvSpPr>
            <p:cNvPr id="10051" name="Google Shape;10051;p62"/>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2"/>
          <p:cNvGrpSpPr/>
          <p:nvPr/>
        </p:nvGrpSpPr>
        <p:grpSpPr>
          <a:xfrm>
            <a:off x="8148814" y="3309244"/>
            <a:ext cx="275025" cy="275025"/>
            <a:chOff x="-9088150" y="4049550"/>
            <a:chExt cx="352100" cy="352100"/>
          </a:xfrm>
        </p:grpSpPr>
        <p:sp>
          <p:nvSpPr>
            <p:cNvPr id="10054" name="Google Shape;10054;p62"/>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2"/>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2"/>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2"/>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2"/>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62"/>
          <p:cNvGrpSpPr/>
          <p:nvPr/>
        </p:nvGrpSpPr>
        <p:grpSpPr>
          <a:xfrm>
            <a:off x="7291064" y="2869392"/>
            <a:ext cx="244875" cy="275025"/>
            <a:chOff x="-8191825" y="3174500"/>
            <a:chExt cx="313500" cy="352100"/>
          </a:xfrm>
        </p:grpSpPr>
        <p:sp>
          <p:nvSpPr>
            <p:cNvPr id="10061" name="Google Shape;10061;p62"/>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2"/>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2"/>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62"/>
          <p:cNvGrpSpPr/>
          <p:nvPr/>
        </p:nvGrpSpPr>
        <p:grpSpPr>
          <a:xfrm>
            <a:off x="5091901" y="1562383"/>
            <a:ext cx="276256" cy="275260"/>
            <a:chOff x="-13947000" y="3212800"/>
            <a:chExt cx="353675" cy="352400"/>
          </a:xfrm>
        </p:grpSpPr>
        <p:sp>
          <p:nvSpPr>
            <p:cNvPr id="10065" name="Google Shape;10065;p62"/>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2"/>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7" name="Google Shape;10067;p62"/>
          <p:cNvSpPr/>
          <p:nvPr/>
        </p:nvSpPr>
        <p:spPr>
          <a:xfrm>
            <a:off x="5124814" y="2434635"/>
            <a:ext cx="210428" cy="274400"/>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8" name="Google Shape;10068;p62"/>
          <p:cNvGrpSpPr/>
          <p:nvPr/>
        </p:nvGrpSpPr>
        <p:grpSpPr>
          <a:xfrm>
            <a:off x="5525197" y="1561885"/>
            <a:ext cx="276256" cy="276256"/>
            <a:chOff x="-13512225" y="3211525"/>
            <a:chExt cx="353675" cy="353675"/>
          </a:xfrm>
        </p:grpSpPr>
        <p:sp>
          <p:nvSpPr>
            <p:cNvPr id="10069" name="Google Shape;10069;p62"/>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2"/>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2"/>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2"/>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62"/>
          <p:cNvGrpSpPr/>
          <p:nvPr/>
        </p:nvGrpSpPr>
        <p:grpSpPr>
          <a:xfrm>
            <a:off x="6404071" y="1562188"/>
            <a:ext cx="276256" cy="275650"/>
            <a:chOff x="-12643475" y="3212300"/>
            <a:chExt cx="353675" cy="352900"/>
          </a:xfrm>
        </p:grpSpPr>
        <p:sp>
          <p:nvSpPr>
            <p:cNvPr id="10075" name="Google Shape;10075;p62"/>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2"/>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2"/>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2"/>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2"/>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2"/>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2"/>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2"/>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62"/>
          <p:cNvGrpSpPr/>
          <p:nvPr/>
        </p:nvGrpSpPr>
        <p:grpSpPr>
          <a:xfrm>
            <a:off x="6404071" y="2008106"/>
            <a:ext cx="276256" cy="258505"/>
            <a:chOff x="-12643475" y="3657325"/>
            <a:chExt cx="353675" cy="330950"/>
          </a:xfrm>
        </p:grpSpPr>
        <p:sp>
          <p:nvSpPr>
            <p:cNvPr id="10085" name="Google Shape;10085;p62"/>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2"/>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2"/>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2"/>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2"/>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2"/>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62"/>
          <p:cNvGrpSpPr/>
          <p:nvPr/>
        </p:nvGrpSpPr>
        <p:grpSpPr>
          <a:xfrm>
            <a:off x="8148511" y="1562500"/>
            <a:ext cx="275631" cy="275025"/>
            <a:chOff x="-10857925" y="3213875"/>
            <a:chExt cx="352875" cy="352100"/>
          </a:xfrm>
        </p:grpSpPr>
        <p:sp>
          <p:nvSpPr>
            <p:cNvPr id="10092" name="Google Shape;10092;p62"/>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2"/>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2"/>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2"/>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2"/>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2"/>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2"/>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2"/>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2"/>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2"/>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62"/>
          <p:cNvGrpSpPr/>
          <p:nvPr/>
        </p:nvGrpSpPr>
        <p:grpSpPr>
          <a:xfrm>
            <a:off x="6404120" y="2869470"/>
            <a:ext cx="276158" cy="274869"/>
            <a:chOff x="-9089725" y="3180200"/>
            <a:chExt cx="353550" cy="351900"/>
          </a:xfrm>
        </p:grpSpPr>
        <p:sp>
          <p:nvSpPr>
            <p:cNvPr id="10103" name="Google Shape;10103;p62"/>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2"/>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62"/>
          <p:cNvGrpSpPr/>
          <p:nvPr/>
        </p:nvGrpSpPr>
        <p:grpSpPr>
          <a:xfrm>
            <a:off x="7274477" y="1998701"/>
            <a:ext cx="278049" cy="277316"/>
            <a:chOff x="7083760" y="1971660"/>
            <a:chExt cx="358588" cy="357642"/>
          </a:xfrm>
        </p:grpSpPr>
        <p:sp>
          <p:nvSpPr>
            <p:cNvPr id="10106" name="Google Shape;10106;p62"/>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2"/>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2"/>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2"/>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2"/>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2"/>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2"/>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2"/>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2"/>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2"/>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2"/>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2"/>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8" name="Google Shape;10118;p62"/>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10119" name="Google Shape;10119;p62"/>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3" name="Shape 10123"/>
        <p:cNvGrpSpPr/>
        <p:nvPr/>
      </p:nvGrpSpPr>
      <p:grpSpPr>
        <a:xfrm>
          <a:off x="0" y="0"/>
          <a:ext cx="0" cy="0"/>
          <a:chOff x="0" y="0"/>
          <a:chExt cx="0" cy="0"/>
        </a:xfrm>
      </p:grpSpPr>
      <p:sp>
        <p:nvSpPr>
          <p:cNvPr id="10124" name="Google Shape;10124;p63"/>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sp>
        <p:nvSpPr>
          <p:cNvPr id="10125" name="Google Shape;10125;p63"/>
          <p:cNvSpPr/>
          <p:nvPr/>
        </p:nvSpPr>
        <p:spPr>
          <a:xfrm>
            <a:off x="7272192" y="1993996"/>
            <a:ext cx="278058" cy="276629"/>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6" name="Google Shape;10126;p63"/>
          <p:cNvGrpSpPr/>
          <p:nvPr/>
        </p:nvGrpSpPr>
        <p:grpSpPr>
          <a:xfrm>
            <a:off x="7706725" y="2430127"/>
            <a:ext cx="276629" cy="275192"/>
            <a:chOff x="-16419350" y="4058200"/>
            <a:chExt cx="304825" cy="303275"/>
          </a:xfrm>
        </p:grpSpPr>
        <p:sp>
          <p:nvSpPr>
            <p:cNvPr id="10127" name="Google Shape;10127;p63"/>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3"/>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3"/>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63"/>
          <p:cNvGrpSpPr/>
          <p:nvPr/>
        </p:nvGrpSpPr>
        <p:grpSpPr>
          <a:xfrm>
            <a:off x="7295320" y="2433330"/>
            <a:ext cx="231358" cy="278023"/>
            <a:chOff x="-16018450" y="4058400"/>
            <a:chExt cx="252850" cy="303850"/>
          </a:xfrm>
        </p:grpSpPr>
        <p:sp>
          <p:nvSpPr>
            <p:cNvPr id="10135" name="Google Shape;10135;p63"/>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9" name="Google Shape;10139;p63"/>
          <p:cNvSpPr/>
          <p:nvPr/>
        </p:nvSpPr>
        <p:spPr>
          <a:xfrm>
            <a:off x="1602945" y="1989975"/>
            <a:ext cx="231353" cy="301144"/>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0" name="Google Shape;10140;p63"/>
          <p:cNvGrpSpPr/>
          <p:nvPr/>
        </p:nvGrpSpPr>
        <p:grpSpPr>
          <a:xfrm>
            <a:off x="1593042" y="2431443"/>
            <a:ext cx="276618" cy="274617"/>
            <a:chOff x="-21322300" y="3693325"/>
            <a:chExt cx="306400" cy="304150"/>
          </a:xfrm>
        </p:grpSpPr>
        <p:sp>
          <p:nvSpPr>
            <p:cNvPr id="10141" name="Google Shape;10141;p63"/>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63"/>
          <p:cNvGrpSpPr/>
          <p:nvPr/>
        </p:nvGrpSpPr>
        <p:grpSpPr>
          <a:xfrm>
            <a:off x="1590022" y="2873272"/>
            <a:ext cx="283914" cy="264223"/>
            <a:chOff x="-21322300" y="4077125"/>
            <a:chExt cx="307200" cy="285925"/>
          </a:xfrm>
        </p:grpSpPr>
        <p:sp>
          <p:nvSpPr>
            <p:cNvPr id="10146" name="Google Shape;10146;p63"/>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63"/>
          <p:cNvGrpSpPr/>
          <p:nvPr/>
        </p:nvGrpSpPr>
        <p:grpSpPr>
          <a:xfrm>
            <a:off x="3776346" y="1994154"/>
            <a:ext cx="277324" cy="276439"/>
            <a:chOff x="-19394200" y="3333800"/>
            <a:chExt cx="305625" cy="304650"/>
          </a:xfrm>
        </p:grpSpPr>
        <p:sp>
          <p:nvSpPr>
            <p:cNvPr id="10159" name="Google Shape;10159;p63"/>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3"/>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63"/>
          <p:cNvGrpSpPr/>
          <p:nvPr/>
        </p:nvGrpSpPr>
        <p:grpSpPr>
          <a:xfrm>
            <a:off x="3776276" y="2429451"/>
            <a:ext cx="283914" cy="280973"/>
            <a:chOff x="-19396575" y="3708500"/>
            <a:chExt cx="307200" cy="304050"/>
          </a:xfrm>
        </p:grpSpPr>
        <p:sp>
          <p:nvSpPr>
            <p:cNvPr id="10169" name="Google Shape;10169;p63"/>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63"/>
          <p:cNvGrpSpPr/>
          <p:nvPr/>
        </p:nvGrpSpPr>
        <p:grpSpPr>
          <a:xfrm>
            <a:off x="3768181" y="2864346"/>
            <a:ext cx="295666" cy="285813"/>
            <a:chOff x="-19394200" y="4084200"/>
            <a:chExt cx="315075" cy="304575"/>
          </a:xfrm>
        </p:grpSpPr>
        <p:sp>
          <p:nvSpPr>
            <p:cNvPr id="10173" name="Google Shape;10173;p63"/>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3"/>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3"/>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63"/>
          <p:cNvGrpSpPr/>
          <p:nvPr/>
        </p:nvGrpSpPr>
        <p:grpSpPr>
          <a:xfrm>
            <a:off x="5977843" y="1988905"/>
            <a:ext cx="250950" cy="282329"/>
            <a:chOff x="-17526750" y="3309200"/>
            <a:chExt cx="270975" cy="304825"/>
          </a:xfrm>
        </p:grpSpPr>
        <p:sp>
          <p:nvSpPr>
            <p:cNvPr id="10180" name="Google Shape;10180;p63"/>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63"/>
          <p:cNvGrpSpPr/>
          <p:nvPr/>
        </p:nvGrpSpPr>
        <p:grpSpPr>
          <a:xfrm>
            <a:off x="5963464" y="2431728"/>
            <a:ext cx="276625" cy="276625"/>
            <a:chOff x="-17542500" y="3684100"/>
            <a:chExt cx="303250" cy="303250"/>
          </a:xfrm>
        </p:grpSpPr>
        <p:sp>
          <p:nvSpPr>
            <p:cNvPr id="10186" name="Google Shape;10186;p63"/>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63"/>
          <p:cNvGrpSpPr/>
          <p:nvPr/>
        </p:nvGrpSpPr>
        <p:grpSpPr>
          <a:xfrm>
            <a:off x="5962385" y="2876318"/>
            <a:ext cx="278054" cy="260741"/>
            <a:chOff x="-17542500" y="4068450"/>
            <a:chExt cx="304050" cy="285150"/>
          </a:xfrm>
        </p:grpSpPr>
        <p:sp>
          <p:nvSpPr>
            <p:cNvPr id="10194" name="Google Shape;10194;p63"/>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63"/>
          <p:cNvGrpSpPr/>
          <p:nvPr/>
        </p:nvGrpSpPr>
        <p:grpSpPr>
          <a:xfrm>
            <a:off x="1187416" y="2867088"/>
            <a:ext cx="211949" cy="277294"/>
            <a:chOff x="-15652200" y="3335975"/>
            <a:chExt cx="232375" cy="304050"/>
          </a:xfrm>
        </p:grpSpPr>
        <p:sp>
          <p:nvSpPr>
            <p:cNvPr id="10201" name="Google Shape;10201;p63"/>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3"/>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3"/>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63"/>
          <p:cNvGrpSpPr/>
          <p:nvPr/>
        </p:nvGrpSpPr>
        <p:grpSpPr>
          <a:xfrm>
            <a:off x="2024489" y="2429702"/>
            <a:ext cx="283922" cy="283735"/>
            <a:chOff x="-20945825" y="3692175"/>
            <a:chExt cx="304050" cy="303850"/>
          </a:xfrm>
        </p:grpSpPr>
        <p:sp>
          <p:nvSpPr>
            <p:cNvPr id="10211" name="Google Shape;10211;p63"/>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63"/>
          <p:cNvGrpSpPr/>
          <p:nvPr/>
        </p:nvGrpSpPr>
        <p:grpSpPr>
          <a:xfrm>
            <a:off x="4242859" y="1994682"/>
            <a:ext cx="231354" cy="278743"/>
            <a:chOff x="-18994100" y="3334775"/>
            <a:chExt cx="252075" cy="303675"/>
          </a:xfrm>
        </p:grpSpPr>
        <p:sp>
          <p:nvSpPr>
            <p:cNvPr id="10216" name="Google Shape;10216;p63"/>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63"/>
          <p:cNvGrpSpPr/>
          <p:nvPr/>
        </p:nvGrpSpPr>
        <p:grpSpPr>
          <a:xfrm>
            <a:off x="4246160" y="2430202"/>
            <a:ext cx="211949" cy="275887"/>
            <a:chOff x="-18983850" y="3710075"/>
            <a:chExt cx="232375" cy="302475"/>
          </a:xfrm>
        </p:grpSpPr>
        <p:sp>
          <p:nvSpPr>
            <p:cNvPr id="10221" name="Google Shape;10221;p63"/>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63"/>
          <p:cNvGrpSpPr/>
          <p:nvPr/>
        </p:nvGrpSpPr>
        <p:grpSpPr>
          <a:xfrm>
            <a:off x="2028223" y="1989216"/>
            <a:ext cx="283853" cy="283101"/>
            <a:chOff x="-20946600" y="3317850"/>
            <a:chExt cx="304825" cy="304050"/>
          </a:xfrm>
        </p:grpSpPr>
        <p:sp>
          <p:nvSpPr>
            <p:cNvPr id="10226" name="Google Shape;10226;p63"/>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63"/>
          <p:cNvGrpSpPr/>
          <p:nvPr/>
        </p:nvGrpSpPr>
        <p:grpSpPr>
          <a:xfrm>
            <a:off x="2027808" y="2859729"/>
            <a:ext cx="261991" cy="294880"/>
            <a:chOff x="-20930075" y="4066100"/>
            <a:chExt cx="269400" cy="303250"/>
          </a:xfrm>
        </p:grpSpPr>
        <p:sp>
          <p:nvSpPr>
            <p:cNvPr id="10230" name="Google Shape;10230;p63"/>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63"/>
          <p:cNvGrpSpPr/>
          <p:nvPr/>
        </p:nvGrpSpPr>
        <p:grpSpPr>
          <a:xfrm>
            <a:off x="4214251" y="2864907"/>
            <a:ext cx="283914" cy="282440"/>
            <a:chOff x="-19020075" y="4084200"/>
            <a:chExt cx="304825" cy="303275"/>
          </a:xfrm>
        </p:grpSpPr>
        <p:sp>
          <p:nvSpPr>
            <p:cNvPr id="10233" name="Google Shape;10233;p63"/>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3"/>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63"/>
          <p:cNvGrpSpPr/>
          <p:nvPr/>
        </p:nvGrpSpPr>
        <p:grpSpPr>
          <a:xfrm>
            <a:off x="6409365" y="1990550"/>
            <a:ext cx="250953" cy="284828"/>
            <a:chOff x="-17149475" y="3309200"/>
            <a:chExt cx="268600" cy="304825"/>
          </a:xfrm>
        </p:grpSpPr>
        <p:sp>
          <p:nvSpPr>
            <p:cNvPr id="10243" name="Google Shape;10243;p63"/>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63"/>
          <p:cNvGrpSpPr/>
          <p:nvPr/>
        </p:nvGrpSpPr>
        <p:grpSpPr>
          <a:xfrm>
            <a:off x="6403139" y="2440861"/>
            <a:ext cx="278054" cy="260032"/>
            <a:chOff x="-17168375" y="3692750"/>
            <a:chExt cx="304050" cy="284375"/>
          </a:xfrm>
        </p:grpSpPr>
        <p:sp>
          <p:nvSpPr>
            <p:cNvPr id="10246" name="Google Shape;10246;p63"/>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63"/>
          <p:cNvGrpSpPr/>
          <p:nvPr/>
        </p:nvGrpSpPr>
        <p:grpSpPr>
          <a:xfrm>
            <a:off x="6398087" y="2864800"/>
            <a:ext cx="283888" cy="279513"/>
            <a:chOff x="-17170750" y="4058800"/>
            <a:chExt cx="308775" cy="304050"/>
          </a:xfrm>
        </p:grpSpPr>
        <p:sp>
          <p:nvSpPr>
            <p:cNvPr id="10254" name="Google Shape;10254;p63"/>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63"/>
          <p:cNvGrpSpPr/>
          <p:nvPr/>
        </p:nvGrpSpPr>
        <p:grpSpPr>
          <a:xfrm>
            <a:off x="7710357" y="1994953"/>
            <a:ext cx="278031" cy="275857"/>
            <a:chOff x="-15688425" y="3707725"/>
            <a:chExt cx="304825" cy="302475"/>
          </a:xfrm>
        </p:grpSpPr>
        <p:sp>
          <p:nvSpPr>
            <p:cNvPr id="10272" name="Google Shape;10272;p63"/>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3"/>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3"/>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3"/>
          <p:cNvGrpSpPr/>
          <p:nvPr/>
        </p:nvGrpSpPr>
        <p:grpSpPr>
          <a:xfrm>
            <a:off x="2463380" y="1991558"/>
            <a:ext cx="283865" cy="281310"/>
            <a:chOff x="-20572500" y="3319025"/>
            <a:chExt cx="305625" cy="302875"/>
          </a:xfrm>
        </p:grpSpPr>
        <p:sp>
          <p:nvSpPr>
            <p:cNvPr id="10279" name="Google Shape;10279;p63"/>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63"/>
          <p:cNvGrpSpPr/>
          <p:nvPr/>
        </p:nvGrpSpPr>
        <p:grpSpPr>
          <a:xfrm>
            <a:off x="2460792" y="2470872"/>
            <a:ext cx="283861" cy="205742"/>
            <a:chOff x="-20571700" y="3722875"/>
            <a:chExt cx="304050" cy="220375"/>
          </a:xfrm>
        </p:grpSpPr>
        <p:sp>
          <p:nvSpPr>
            <p:cNvPr id="10282" name="Google Shape;10282;p63"/>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3"/>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3"/>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3"/>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63"/>
          <p:cNvGrpSpPr/>
          <p:nvPr/>
        </p:nvGrpSpPr>
        <p:grpSpPr>
          <a:xfrm>
            <a:off x="2458100" y="2864177"/>
            <a:ext cx="283884" cy="283853"/>
            <a:chOff x="-20571700" y="4066875"/>
            <a:chExt cx="304825" cy="304825"/>
          </a:xfrm>
        </p:grpSpPr>
        <p:sp>
          <p:nvSpPr>
            <p:cNvPr id="10290" name="Google Shape;10290;p63"/>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3"/>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63"/>
          <p:cNvGrpSpPr/>
          <p:nvPr/>
        </p:nvGrpSpPr>
        <p:grpSpPr>
          <a:xfrm>
            <a:off x="4650011" y="1991695"/>
            <a:ext cx="283914" cy="282613"/>
            <a:chOff x="-18645175" y="3334200"/>
            <a:chExt cx="307200" cy="305825"/>
          </a:xfrm>
        </p:grpSpPr>
        <p:sp>
          <p:nvSpPr>
            <p:cNvPr id="10297" name="Google Shape;10297;p63"/>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3"/>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63"/>
          <p:cNvGrpSpPr/>
          <p:nvPr/>
        </p:nvGrpSpPr>
        <p:grpSpPr>
          <a:xfrm>
            <a:off x="4647877" y="2431101"/>
            <a:ext cx="283910" cy="282474"/>
            <a:chOff x="-18645175" y="3708500"/>
            <a:chExt cx="306400" cy="304850"/>
          </a:xfrm>
        </p:grpSpPr>
        <p:sp>
          <p:nvSpPr>
            <p:cNvPr id="10303" name="Google Shape;10303;p63"/>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3"/>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3"/>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63"/>
          <p:cNvGrpSpPr/>
          <p:nvPr/>
        </p:nvGrpSpPr>
        <p:grpSpPr>
          <a:xfrm>
            <a:off x="4648796" y="2865360"/>
            <a:ext cx="283919" cy="280357"/>
            <a:chOff x="-18647525" y="4082625"/>
            <a:chExt cx="309550" cy="305700"/>
          </a:xfrm>
        </p:grpSpPr>
        <p:sp>
          <p:nvSpPr>
            <p:cNvPr id="10311" name="Google Shape;10311;p63"/>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3"/>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3"/>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63"/>
          <p:cNvGrpSpPr/>
          <p:nvPr/>
        </p:nvGrpSpPr>
        <p:grpSpPr>
          <a:xfrm>
            <a:off x="6848490" y="1990929"/>
            <a:ext cx="250982" cy="284932"/>
            <a:chOff x="-16775350" y="3309200"/>
            <a:chExt cx="267800" cy="304025"/>
          </a:xfrm>
        </p:grpSpPr>
        <p:sp>
          <p:nvSpPr>
            <p:cNvPr id="10316" name="Google Shape;10316;p63"/>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3"/>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3"/>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3"/>
          <p:cNvGrpSpPr/>
          <p:nvPr/>
        </p:nvGrpSpPr>
        <p:grpSpPr>
          <a:xfrm>
            <a:off x="6851008" y="2423087"/>
            <a:ext cx="250955" cy="287151"/>
            <a:chOff x="-16775350" y="3683300"/>
            <a:chExt cx="267800" cy="306425"/>
          </a:xfrm>
        </p:grpSpPr>
        <p:sp>
          <p:nvSpPr>
            <p:cNvPr id="10320" name="Google Shape;10320;p63"/>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3"/>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63"/>
          <p:cNvGrpSpPr/>
          <p:nvPr/>
        </p:nvGrpSpPr>
        <p:grpSpPr>
          <a:xfrm>
            <a:off x="8151887" y="2434591"/>
            <a:ext cx="269775" cy="268332"/>
            <a:chOff x="-16794250" y="4058225"/>
            <a:chExt cx="305625" cy="304025"/>
          </a:xfrm>
        </p:grpSpPr>
        <p:sp>
          <p:nvSpPr>
            <p:cNvPr id="10324" name="Google Shape;10324;p63"/>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3"/>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63"/>
          <p:cNvGrpSpPr/>
          <p:nvPr/>
        </p:nvGrpSpPr>
        <p:grpSpPr>
          <a:xfrm>
            <a:off x="2896004" y="1989157"/>
            <a:ext cx="295651" cy="290368"/>
            <a:chOff x="-20199150" y="3317850"/>
            <a:chExt cx="309550" cy="304050"/>
          </a:xfrm>
        </p:grpSpPr>
        <p:sp>
          <p:nvSpPr>
            <p:cNvPr id="10334" name="Google Shape;10334;p63"/>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3"/>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3"/>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3"/>
          <p:cNvGrpSpPr/>
          <p:nvPr/>
        </p:nvGrpSpPr>
        <p:grpSpPr>
          <a:xfrm>
            <a:off x="2899329" y="2429167"/>
            <a:ext cx="283880" cy="282606"/>
            <a:chOff x="-20199150" y="3693150"/>
            <a:chExt cx="306400" cy="305025"/>
          </a:xfrm>
        </p:grpSpPr>
        <p:sp>
          <p:nvSpPr>
            <p:cNvPr id="10342" name="Google Shape;10342;p63"/>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3"/>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63"/>
          <p:cNvGrpSpPr/>
          <p:nvPr/>
        </p:nvGrpSpPr>
        <p:grpSpPr>
          <a:xfrm>
            <a:off x="2899808" y="2863694"/>
            <a:ext cx="283926" cy="283895"/>
            <a:chOff x="-20197575" y="4066875"/>
            <a:chExt cx="305625" cy="305625"/>
          </a:xfrm>
        </p:grpSpPr>
        <p:sp>
          <p:nvSpPr>
            <p:cNvPr id="10349" name="Google Shape;10349;p63"/>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3"/>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63"/>
          <p:cNvGrpSpPr/>
          <p:nvPr/>
        </p:nvGrpSpPr>
        <p:grpSpPr>
          <a:xfrm>
            <a:off x="5085347" y="1989620"/>
            <a:ext cx="283891" cy="286483"/>
            <a:chOff x="-18271050" y="3333200"/>
            <a:chExt cx="304050" cy="306825"/>
          </a:xfrm>
        </p:grpSpPr>
        <p:sp>
          <p:nvSpPr>
            <p:cNvPr id="10358" name="Google Shape;10358;p63"/>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3"/>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3"/>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63"/>
          <p:cNvGrpSpPr/>
          <p:nvPr/>
        </p:nvGrpSpPr>
        <p:grpSpPr>
          <a:xfrm>
            <a:off x="5086207" y="2428221"/>
            <a:ext cx="283896" cy="283872"/>
            <a:chOff x="-18270275" y="3710875"/>
            <a:chExt cx="303275" cy="303250"/>
          </a:xfrm>
        </p:grpSpPr>
        <p:sp>
          <p:nvSpPr>
            <p:cNvPr id="10364" name="Google Shape;10364;p63"/>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3"/>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3"/>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3"/>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63"/>
          <p:cNvGrpSpPr/>
          <p:nvPr/>
        </p:nvGrpSpPr>
        <p:grpSpPr>
          <a:xfrm>
            <a:off x="5108606" y="2857984"/>
            <a:ext cx="224453" cy="294905"/>
            <a:chOff x="-18234025" y="4084200"/>
            <a:chExt cx="230800" cy="303275"/>
          </a:xfrm>
        </p:grpSpPr>
        <p:sp>
          <p:nvSpPr>
            <p:cNvPr id="10371" name="Google Shape;10371;p63"/>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63"/>
          <p:cNvGrpSpPr/>
          <p:nvPr/>
        </p:nvGrpSpPr>
        <p:grpSpPr>
          <a:xfrm>
            <a:off x="1158602" y="1991304"/>
            <a:ext cx="277324" cy="278000"/>
            <a:chOff x="-16419350" y="3308400"/>
            <a:chExt cx="304050" cy="304825"/>
          </a:xfrm>
        </p:grpSpPr>
        <p:sp>
          <p:nvSpPr>
            <p:cNvPr id="10375" name="Google Shape;10375;p63"/>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63"/>
          <p:cNvGrpSpPr/>
          <p:nvPr/>
        </p:nvGrpSpPr>
        <p:grpSpPr>
          <a:xfrm>
            <a:off x="727234" y="2430730"/>
            <a:ext cx="244260" cy="279482"/>
            <a:chOff x="-16401225" y="3683275"/>
            <a:chExt cx="267800" cy="306450"/>
          </a:xfrm>
        </p:grpSpPr>
        <p:sp>
          <p:nvSpPr>
            <p:cNvPr id="10383" name="Google Shape;10383;p63"/>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3"/>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3"/>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63"/>
          <p:cNvGrpSpPr/>
          <p:nvPr/>
        </p:nvGrpSpPr>
        <p:grpSpPr>
          <a:xfrm>
            <a:off x="718719" y="1994769"/>
            <a:ext cx="278054" cy="276222"/>
            <a:chOff x="-15296200" y="3326900"/>
            <a:chExt cx="304850" cy="302875"/>
          </a:xfrm>
        </p:grpSpPr>
        <p:sp>
          <p:nvSpPr>
            <p:cNvPr id="10391" name="Google Shape;10391;p63"/>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63"/>
          <p:cNvGrpSpPr/>
          <p:nvPr/>
        </p:nvGrpSpPr>
        <p:grpSpPr>
          <a:xfrm>
            <a:off x="3332495" y="2002739"/>
            <a:ext cx="295666" cy="252029"/>
            <a:chOff x="-19835275" y="3330250"/>
            <a:chExt cx="329250" cy="280625"/>
          </a:xfrm>
        </p:grpSpPr>
        <p:sp>
          <p:nvSpPr>
            <p:cNvPr id="10397" name="Google Shape;10397;p63"/>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63"/>
          <p:cNvGrpSpPr/>
          <p:nvPr/>
        </p:nvGrpSpPr>
        <p:grpSpPr>
          <a:xfrm>
            <a:off x="3341178" y="2431423"/>
            <a:ext cx="276621" cy="276062"/>
            <a:chOff x="-19822675" y="3692750"/>
            <a:chExt cx="304850" cy="304200"/>
          </a:xfrm>
        </p:grpSpPr>
        <p:sp>
          <p:nvSpPr>
            <p:cNvPr id="10401" name="Google Shape;10401;p63"/>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63"/>
          <p:cNvGrpSpPr/>
          <p:nvPr/>
        </p:nvGrpSpPr>
        <p:grpSpPr>
          <a:xfrm>
            <a:off x="3338221" y="2864083"/>
            <a:ext cx="283891" cy="284615"/>
            <a:chOff x="-19822675" y="4066875"/>
            <a:chExt cx="304050" cy="304825"/>
          </a:xfrm>
        </p:grpSpPr>
        <p:sp>
          <p:nvSpPr>
            <p:cNvPr id="10407" name="Google Shape;10407;p63"/>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63"/>
          <p:cNvGrpSpPr/>
          <p:nvPr/>
        </p:nvGrpSpPr>
        <p:grpSpPr>
          <a:xfrm>
            <a:off x="5533621" y="1989169"/>
            <a:ext cx="260446" cy="293074"/>
            <a:chOff x="-17878825" y="3334400"/>
            <a:chExt cx="270200" cy="304050"/>
          </a:xfrm>
        </p:grpSpPr>
        <p:sp>
          <p:nvSpPr>
            <p:cNvPr id="10414" name="Google Shape;10414;p63"/>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3"/>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63"/>
          <p:cNvGrpSpPr/>
          <p:nvPr/>
        </p:nvGrpSpPr>
        <p:grpSpPr>
          <a:xfrm>
            <a:off x="5524123" y="2425302"/>
            <a:ext cx="283895" cy="283895"/>
            <a:chOff x="-17896150" y="3709300"/>
            <a:chExt cx="305625" cy="305625"/>
          </a:xfrm>
        </p:grpSpPr>
        <p:sp>
          <p:nvSpPr>
            <p:cNvPr id="10422" name="Google Shape;10422;p63"/>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63"/>
          <p:cNvGrpSpPr/>
          <p:nvPr/>
        </p:nvGrpSpPr>
        <p:grpSpPr>
          <a:xfrm>
            <a:off x="5548308" y="2867382"/>
            <a:ext cx="244283" cy="278730"/>
            <a:chOff x="-17878025" y="4082625"/>
            <a:chExt cx="267825" cy="305625"/>
          </a:xfrm>
        </p:grpSpPr>
        <p:sp>
          <p:nvSpPr>
            <p:cNvPr id="10427" name="Google Shape;10427;p63"/>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3"/>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63"/>
          <p:cNvGrpSpPr/>
          <p:nvPr/>
        </p:nvGrpSpPr>
        <p:grpSpPr>
          <a:xfrm>
            <a:off x="1142238" y="2448380"/>
            <a:ext cx="278054" cy="261493"/>
            <a:chOff x="-16044450" y="3317850"/>
            <a:chExt cx="304850" cy="286725"/>
          </a:xfrm>
        </p:grpSpPr>
        <p:sp>
          <p:nvSpPr>
            <p:cNvPr id="10435" name="Google Shape;10435;p63"/>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3"/>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9" name="Google Shape;10439;p63"/>
          <p:cNvSpPr/>
          <p:nvPr/>
        </p:nvSpPr>
        <p:spPr>
          <a:xfrm>
            <a:off x="720158" y="2867343"/>
            <a:ext cx="276617" cy="278023"/>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3"/>
          <p:cNvSpPr/>
          <p:nvPr/>
        </p:nvSpPr>
        <p:spPr>
          <a:xfrm>
            <a:off x="8147050" y="1992859"/>
            <a:ext cx="277301" cy="276564"/>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4" name="Shape 10444"/>
        <p:cNvGrpSpPr/>
        <p:nvPr/>
      </p:nvGrpSpPr>
      <p:grpSpPr>
        <a:xfrm>
          <a:off x="0" y="0"/>
          <a:ext cx="0" cy="0"/>
          <a:chOff x="0" y="0"/>
          <a:chExt cx="0" cy="0"/>
        </a:xfrm>
      </p:grpSpPr>
      <p:grpSp>
        <p:nvGrpSpPr>
          <p:cNvPr id="10445" name="Google Shape;10445;p64"/>
          <p:cNvGrpSpPr/>
          <p:nvPr/>
        </p:nvGrpSpPr>
        <p:grpSpPr>
          <a:xfrm>
            <a:off x="8170710" y="2904549"/>
            <a:ext cx="258204" cy="258204"/>
            <a:chOff x="1119553" y="1922218"/>
            <a:chExt cx="3429000" cy="3429000"/>
          </a:xfrm>
        </p:grpSpPr>
        <p:sp>
          <p:nvSpPr>
            <p:cNvPr id="10446" name="Google Shape;10446;p64"/>
            <p:cNvSpPr/>
            <p:nvPr/>
          </p:nvSpPr>
          <p:spPr>
            <a:xfrm>
              <a:off x="2084871" y="2759318"/>
              <a:ext cx="1496854" cy="1758990"/>
            </a:xfrm>
            <a:custGeom>
              <a:rect b="b" l="l" r="r" t="t"/>
              <a:pathLst>
                <a:path extrusionOk="0" h="1758990" w="1496854">
                  <a:moveTo>
                    <a:pt x="0" y="0"/>
                  </a:moveTo>
                  <a:lnTo>
                    <a:pt x="1229717" y="1758990"/>
                  </a:lnTo>
                  <a:lnTo>
                    <a:pt x="1496855" y="1758990"/>
                  </a:lnTo>
                  <a:lnTo>
                    <a:pt x="267166"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7" name="Google Shape;10447;p64"/>
            <p:cNvSpPr/>
            <p:nvPr/>
          </p:nvSpPr>
          <p:spPr>
            <a:xfrm>
              <a:off x="1119553" y="1922218"/>
              <a:ext cx="3429000" cy="3429000"/>
            </a:xfrm>
            <a:custGeom>
              <a:rect b="b" l="l" r="r" t="t"/>
              <a:pathLst>
                <a:path extrusionOk="0" h="3429000" w="3429000">
                  <a:moveTo>
                    <a:pt x="1714500" y="0"/>
                  </a:moveTo>
                  <a:cubicBezTo>
                    <a:pt x="767627" y="0"/>
                    <a:pt x="0" y="767627"/>
                    <a:pt x="0" y="1714500"/>
                  </a:cubicBezTo>
                  <a:cubicBezTo>
                    <a:pt x="0" y="2661374"/>
                    <a:pt x="767627" y="3429000"/>
                    <a:pt x="1714500" y="3429000"/>
                  </a:cubicBezTo>
                  <a:cubicBezTo>
                    <a:pt x="2661374" y="3429000"/>
                    <a:pt x="3429000" y="2661374"/>
                    <a:pt x="3429000" y="1714500"/>
                  </a:cubicBezTo>
                  <a:cubicBezTo>
                    <a:pt x="3429000" y="767627"/>
                    <a:pt x="2661374" y="0"/>
                    <a:pt x="1714500" y="0"/>
                  </a:cubicBezTo>
                  <a:close/>
                  <a:moveTo>
                    <a:pt x="2113209" y="2721067"/>
                  </a:moveTo>
                  <a:lnTo>
                    <a:pt x="1575663" y="1938768"/>
                  </a:lnTo>
                  <a:lnTo>
                    <a:pt x="902663" y="2721067"/>
                  </a:lnTo>
                  <a:lnTo>
                    <a:pt x="728725" y="2721067"/>
                  </a:lnTo>
                  <a:lnTo>
                    <a:pt x="1498448" y="1826397"/>
                  </a:lnTo>
                  <a:lnTo>
                    <a:pt x="728725" y="706173"/>
                  </a:lnTo>
                  <a:lnTo>
                    <a:pt x="1315791" y="706173"/>
                  </a:lnTo>
                  <a:lnTo>
                    <a:pt x="1824804" y="1446971"/>
                  </a:lnTo>
                  <a:lnTo>
                    <a:pt x="2462089" y="706173"/>
                  </a:lnTo>
                  <a:lnTo>
                    <a:pt x="2635998" y="706173"/>
                  </a:lnTo>
                  <a:lnTo>
                    <a:pt x="1902047" y="1559343"/>
                  </a:lnTo>
                  <a:lnTo>
                    <a:pt x="1901991" y="1559343"/>
                  </a:lnTo>
                  <a:lnTo>
                    <a:pt x="2700247" y="2721067"/>
                  </a:lnTo>
                  <a:lnTo>
                    <a:pt x="2113181" y="27210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48" name="Google Shape;10448;p64"/>
          <p:cNvGrpSpPr/>
          <p:nvPr/>
        </p:nvGrpSpPr>
        <p:grpSpPr>
          <a:xfrm>
            <a:off x="706694" y="2013433"/>
            <a:ext cx="297738" cy="282449"/>
            <a:chOff x="-6696925" y="3272575"/>
            <a:chExt cx="307200" cy="291425"/>
          </a:xfrm>
        </p:grpSpPr>
        <p:sp>
          <p:nvSpPr>
            <p:cNvPr id="10449" name="Google Shape;10449;p64"/>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4"/>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64"/>
          <p:cNvGrpSpPr/>
          <p:nvPr/>
        </p:nvGrpSpPr>
        <p:grpSpPr>
          <a:xfrm>
            <a:off x="5535380" y="2031148"/>
            <a:ext cx="259544" cy="247018"/>
            <a:chOff x="-6690625" y="3631325"/>
            <a:chExt cx="307225" cy="292225"/>
          </a:xfrm>
        </p:grpSpPr>
        <p:sp>
          <p:nvSpPr>
            <p:cNvPr id="10452" name="Google Shape;10452;p64"/>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64"/>
          <p:cNvGrpSpPr/>
          <p:nvPr/>
        </p:nvGrpSpPr>
        <p:grpSpPr>
          <a:xfrm>
            <a:off x="2905000" y="2452069"/>
            <a:ext cx="279927" cy="278231"/>
            <a:chOff x="-6689825" y="3992050"/>
            <a:chExt cx="293025" cy="291250"/>
          </a:xfrm>
        </p:grpSpPr>
        <p:sp>
          <p:nvSpPr>
            <p:cNvPr id="10458" name="Google Shape;10458;p64"/>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4"/>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4"/>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4"/>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4"/>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64"/>
          <p:cNvSpPr/>
          <p:nvPr/>
        </p:nvSpPr>
        <p:spPr>
          <a:xfrm>
            <a:off x="2459811" y="2000941"/>
            <a:ext cx="292553" cy="28218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1" name="Google Shape;10471;p64"/>
          <p:cNvGrpSpPr/>
          <p:nvPr/>
        </p:nvGrpSpPr>
        <p:grpSpPr>
          <a:xfrm>
            <a:off x="7723603" y="2031476"/>
            <a:ext cx="248202" cy="246363"/>
            <a:chOff x="-4837325" y="3612425"/>
            <a:chExt cx="293800" cy="291450"/>
          </a:xfrm>
        </p:grpSpPr>
        <p:sp>
          <p:nvSpPr>
            <p:cNvPr id="10472" name="Google Shape;10472;p64"/>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64"/>
          <p:cNvGrpSpPr/>
          <p:nvPr/>
        </p:nvGrpSpPr>
        <p:grpSpPr>
          <a:xfrm>
            <a:off x="4211430" y="2890651"/>
            <a:ext cx="279163" cy="278422"/>
            <a:chOff x="-4837325" y="3971575"/>
            <a:chExt cx="292225" cy="291450"/>
          </a:xfrm>
        </p:grpSpPr>
        <p:sp>
          <p:nvSpPr>
            <p:cNvPr id="10476" name="Google Shape;10476;p64"/>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64"/>
          <p:cNvGrpSpPr/>
          <p:nvPr/>
        </p:nvGrpSpPr>
        <p:grpSpPr>
          <a:xfrm>
            <a:off x="4205959" y="2043974"/>
            <a:ext cx="290106" cy="248866"/>
            <a:chOff x="-3037625" y="3254850"/>
            <a:chExt cx="299325" cy="256775"/>
          </a:xfrm>
        </p:grpSpPr>
        <p:sp>
          <p:nvSpPr>
            <p:cNvPr id="10483" name="Google Shape;10483;p64"/>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64"/>
          <p:cNvGrpSpPr/>
          <p:nvPr/>
        </p:nvGrpSpPr>
        <p:grpSpPr>
          <a:xfrm>
            <a:off x="5104684" y="2906343"/>
            <a:ext cx="248223" cy="247039"/>
            <a:chOff x="-3031325" y="3597450"/>
            <a:chExt cx="293825" cy="292250"/>
          </a:xfrm>
        </p:grpSpPr>
        <p:sp>
          <p:nvSpPr>
            <p:cNvPr id="10488" name="Google Shape;10488;p64"/>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64"/>
          <p:cNvGrpSpPr/>
          <p:nvPr/>
        </p:nvGrpSpPr>
        <p:grpSpPr>
          <a:xfrm>
            <a:off x="6836662" y="2468154"/>
            <a:ext cx="279927" cy="246061"/>
            <a:chOff x="-3030525" y="3973150"/>
            <a:chExt cx="293025" cy="257575"/>
          </a:xfrm>
        </p:grpSpPr>
        <p:sp>
          <p:nvSpPr>
            <p:cNvPr id="10493" name="Google Shape;10493;p64"/>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64"/>
          <p:cNvGrpSpPr/>
          <p:nvPr/>
        </p:nvGrpSpPr>
        <p:grpSpPr>
          <a:xfrm>
            <a:off x="1164032" y="2938396"/>
            <a:ext cx="259708" cy="182932"/>
            <a:chOff x="-1199300" y="3279250"/>
            <a:chExt cx="293025" cy="206400"/>
          </a:xfrm>
        </p:grpSpPr>
        <p:sp>
          <p:nvSpPr>
            <p:cNvPr id="10496" name="Google Shape;10496;p64"/>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64"/>
          <p:cNvGrpSpPr/>
          <p:nvPr/>
        </p:nvGrpSpPr>
        <p:grpSpPr>
          <a:xfrm>
            <a:off x="1144253" y="2013118"/>
            <a:ext cx="299265" cy="283079"/>
            <a:chOff x="-6338550" y="3272950"/>
            <a:chExt cx="308775" cy="292075"/>
          </a:xfrm>
        </p:grpSpPr>
        <p:sp>
          <p:nvSpPr>
            <p:cNvPr id="10501" name="Google Shape;10501;p64"/>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4"/>
          <p:cNvGrpSpPr/>
          <p:nvPr/>
        </p:nvGrpSpPr>
        <p:grpSpPr>
          <a:xfrm>
            <a:off x="5976466" y="2031476"/>
            <a:ext cx="247548" cy="246363"/>
            <a:chOff x="-6329100" y="3632100"/>
            <a:chExt cx="293025" cy="291450"/>
          </a:xfrm>
        </p:grpSpPr>
        <p:sp>
          <p:nvSpPr>
            <p:cNvPr id="10505" name="Google Shape;10505;p64"/>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4"/>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64"/>
          <p:cNvGrpSpPr/>
          <p:nvPr/>
        </p:nvGrpSpPr>
        <p:grpSpPr>
          <a:xfrm>
            <a:off x="3338973" y="2451974"/>
            <a:ext cx="278398" cy="278422"/>
            <a:chOff x="-6329875" y="3992050"/>
            <a:chExt cx="291425" cy="291450"/>
          </a:xfrm>
        </p:grpSpPr>
        <p:sp>
          <p:nvSpPr>
            <p:cNvPr id="10509" name="Google Shape;10509;p64"/>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64"/>
          <p:cNvGrpSpPr/>
          <p:nvPr/>
        </p:nvGrpSpPr>
        <p:grpSpPr>
          <a:xfrm>
            <a:off x="2902576" y="1991782"/>
            <a:ext cx="284775" cy="284751"/>
            <a:chOff x="-4478975" y="3251700"/>
            <a:chExt cx="293825" cy="293800"/>
          </a:xfrm>
        </p:grpSpPr>
        <p:sp>
          <p:nvSpPr>
            <p:cNvPr id="10514" name="Google Shape;10514;p64"/>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64"/>
          <p:cNvGrpSpPr/>
          <p:nvPr/>
        </p:nvGrpSpPr>
        <p:grpSpPr>
          <a:xfrm>
            <a:off x="8182507" y="2031476"/>
            <a:ext cx="248223" cy="246363"/>
            <a:chOff x="-4475825" y="3612425"/>
            <a:chExt cx="293825" cy="291450"/>
          </a:xfrm>
        </p:grpSpPr>
        <p:sp>
          <p:nvSpPr>
            <p:cNvPr id="10518" name="Google Shape;10518;p64"/>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64"/>
          <p:cNvGrpSpPr/>
          <p:nvPr/>
        </p:nvGrpSpPr>
        <p:grpSpPr>
          <a:xfrm>
            <a:off x="5086576" y="2451986"/>
            <a:ext cx="284441" cy="278398"/>
            <a:chOff x="-4480550" y="3970800"/>
            <a:chExt cx="297750" cy="291425"/>
          </a:xfrm>
        </p:grpSpPr>
        <p:sp>
          <p:nvSpPr>
            <p:cNvPr id="10522" name="Google Shape;10522;p64"/>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4"/>
          <p:cNvGrpSpPr/>
          <p:nvPr/>
        </p:nvGrpSpPr>
        <p:grpSpPr>
          <a:xfrm>
            <a:off x="6398277" y="2888625"/>
            <a:ext cx="279420" cy="282473"/>
            <a:chOff x="-2668225" y="3239075"/>
            <a:chExt cx="288300" cy="291450"/>
          </a:xfrm>
        </p:grpSpPr>
        <p:sp>
          <p:nvSpPr>
            <p:cNvPr id="10525" name="Google Shape;10525;p64"/>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64"/>
          <p:cNvGrpSpPr/>
          <p:nvPr/>
        </p:nvGrpSpPr>
        <p:grpSpPr>
          <a:xfrm>
            <a:off x="2044725" y="2468003"/>
            <a:ext cx="246893" cy="246363"/>
            <a:chOff x="-2671375" y="3597450"/>
            <a:chExt cx="292250" cy="291450"/>
          </a:xfrm>
        </p:grpSpPr>
        <p:sp>
          <p:nvSpPr>
            <p:cNvPr id="10531" name="Google Shape;10531;p64"/>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64"/>
          <p:cNvGrpSpPr/>
          <p:nvPr/>
        </p:nvGrpSpPr>
        <p:grpSpPr>
          <a:xfrm>
            <a:off x="7270667" y="2451221"/>
            <a:ext cx="280667" cy="279927"/>
            <a:chOff x="-2670575" y="3956600"/>
            <a:chExt cx="293800" cy="293025"/>
          </a:xfrm>
        </p:grpSpPr>
        <p:sp>
          <p:nvSpPr>
            <p:cNvPr id="10534" name="Google Shape;10534;p64"/>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64"/>
          <p:cNvGrpSpPr/>
          <p:nvPr/>
        </p:nvGrpSpPr>
        <p:grpSpPr>
          <a:xfrm>
            <a:off x="3789093" y="2901105"/>
            <a:ext cx="262500" cy="257514"/>
            <a:chOff x="-1183550" y="3586525"/>
            <a:chExt cx="296175" cy="290550"/>
          </a:xfrm>
        </p:grpSpPr>
        <p:sp>
          <p:nvSpPr>
            <p:cNvPr id="10539" name="Google Shape;10539;p64"/>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64"/>
          <p:cNvGrpSpPr/>
          <p:nvPr/>
        </p:nvGrpSpPr>
        <p:grpSpPr>
          <a:xfrm>
            <a:off x="1589854" y="2001458"/>
            <a:ext cx="283249" cy="281698"/>
            <a:chOff x="-5971525" y="3273750"/>
            <a:chExt cx="292250" cy="290650"/>
          </a:xfrm>
        </p:grpSpPr>
        <p:sp>
          <p:nvSpPr>
            <p:cNvPr id="10549" name="Google Shape;10549;p64"/>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64"/>
          <p:cNvGrpSpPr/>
          <p:nvPr/>
        </p:nvGrpSpPr>
        <p:grpSpPr>
          <a:xfrm>
            <a:off x="6411215" y="2030673"/>
            <a:ext cx="253546" cy="247969"/>
            <a:chOff x="-5974675" y="3632100"/>
            <a:chExt cx="300125" cy="293350"/>
          </a:xfrm>
        </p:grpSpPr>
        <p:sp>
          <p:nvSpPr>
            <p:cNvPr id="10552" name="Google Shape;10552;p64"/>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64"/>
          <p:cNvGrpSpPr/>
          <p:nvPr/>
        </p:nvGrpSpPr>
        <p:grpSpPr>
          <a:xfrm>
            <a:off x="3789025" y="2451221"/>
            <a:ext cx="262636" cy="279927"/>
            <a:chOff x="-5971525" y="3990475"/>
            <a:chExt cx="274925" cy="293025"/>
          </a:xfrm>
        </p:grpSpPr>
        <p:sp>
          <p:nvSpPr>
            <p:cNvPr id="10556" name="Google Shape;10556;p64"/>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64"/>
          <p:cNvGrpSpPr/>
          <p:nvPr/>
        </p:nvGrpSpPr>
        <p:grpSpPr>
          <a:xfrm>
            <a:off x="3336560" y="2001108"/>
            <a:ext cx="283224" cy="281698"/>
            <a:chOff x="-4118225" y="3253275"/>
            <a:chExt cx="292225" cy="290650"/>
          </a:xfrm>
        </p:grpSpPr>
        <p:sp>
          <p:nvSpPr>
            <p:cNvPr id="10561" name="Google Shape;10561;p64"/>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64"/>
          <p:cNvGrpSpPr/>
          <p:nvPr/>
        </p:nvGrpSpPr>
        <p:grpSpPr>
          <a:xfrm>
            <a:off x="761727" y="2467845"/>
            <a:ext cx="187672" cy="246680"/>
            <a:chOff x="-4082800" y="3612425"/>
            <a:chExt cx="222150" cy="291825"/>
          </a:xfrm>
        </p:grpSpPr>
        <p:sp>
          <p:nvSpPr>
            <p:cNvPr id="10564" name="Google Shape;10564;p64"/>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64"/>
          <p:cNvGrpSpPr/>
          <p:nvPr/>
        </p:nvGrpSpPr>
        <p:grpSpPr>
          <a:xfrm>
            <a:off x="5525571" y="2460631"/>
            <a:ext cx="279163" cy="261107"/>
            <a:chOff x="-4118225" y="3990475"/>
            <a:chExt cx="292225" cy="273325"/>
          </a:xfrm>
        </p:grpSpPr>
        <p:sp>
          <p:nvSpPr>
            <p:cNvPr id="10568" name="Google Shape;10568;p64"/>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64"/>
          <p:cNvGrpSpPr/>
          <p:nvPr/>
        </p:nvGrpSpPr>
        <p:grpSpPr>
          <a:xfrm>
            <a:off x="4657716" y="2012670"/>
            <a:ext cx="265682" cy="284000"/>
            <a:chOff x="-2312225" y="3238300"/>
            <a:chExt cx="274125" cy="293025"/>
          </a:xfrm>
        </p:grpSpPr>
        <p:sp>
          <p:nvSpPr>
            <p:cNvPr id="10573" name="Google Shape;10573;p64"/>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64"/>
          <p:cNvGrpSpPr/>
          <p:nvPr/>
        </p:nvGrpSpPr>
        <p:grpSpPr>
          <a:xfrm>
            <a:off x="7707359" y="2451974"/>
            <a:ext cx="280691" cy="278422"/>
            <a:chOff x="-2310650" y="3958175"/>
            <a:chExt cx="293825" cy="291450"/>
          </a:xfrm>
        </p:grpSpPr>
        <p:sp>
          <p:nvSpPr>
            <p:cNvPr id="10576" name="Google Shape;10576;p64"/>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4"/>
          <p:cNvGrpSpPr/>
          <p:nvPr/>
        </p:nvGrpSpPr>
        <p:grpSpPr>
          <a:xfrm>
            <a:off x="3347631" y="2900706"/>
            <a:ext cx="261082" cy="258312"/>
            <a:chOff x="-1182750" y="3962900"/>
            <a:chExt cx="294575" cy="291450"/>
          </a:xfrm>
        </p:grpSpPr>
        <p:sp>
          <p:nvSpPr>
            <p:cNvPr id="10579" name="Google Shape;10579;p64"/>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64"/>
          <p:cNvGrpSpPr/>
          <p:nvPr/>
        </p:nvGrpSpPr>
        <p:grpSpPr>
          <a:xfrm>
            <a:off x="5522389" y="2888625"/>
            <a:ext cx="285526" cy="282473"/>
            <a:chOff x="-5611575" y="3272950"/>
            <a:chExt cx="294600" cy="291450"/>
          </a:xfrm>
        </p:grpSpPr>
        <p:sp>
          <p:nvSpPr>
            <p:cNvPr id="10587" name="Google Shape;10587;p64"/>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4"/>
          <p:cNvGrpSpPr/>
          <p:nvPr/>
        </p:nvGrpSpPr>
        <p:grpSpPr>
          <a:xfrm>
            <a:off x="6852186" y="2031814"/>
            <a:ext cx="248878" cy="245686"/>
            <a:chOff x="-5613150" y="3632900"/>
            <a:chExt cx="294600" cy="290650"/>
          </a:xfrm>
        </p:grpSpPr>
        <p:sp>
          <p:nvSpPr>
            <p:cNvPr id="10593" name="Google Shape;10593;p64"/>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64"/>
          <p:cNvGrpSpPr/>
          <p:nvPr/>
        </p:nvGrpSpPr>
        <p:grpSpPr>
          <a:xfrm>
            <a:off x="2482641" y="2393274"/>
            <a:ext cx="246893" cy="306950"/>
            <a:chOff x="-2310650" y="3525775"/>
            <a:chExt cx="292250" cy="363125"/>
          </a:xfrm>
        </p:grpSpPr>
        <p:sp>
          <p:nvSpPr>
            <p:cNvPr id="10596" name="Google Shape;10596;p64"/>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64"/>
          <p:cNvGrpSpPr/>
          <p:nvPr/>
        </p:nvGrpSpPr>
        <p:grpSpPr>
          <a:xfrm>
            <a:off x="4210296" y="2451603"/>
            <a:ext cx="281431" cy="279163"/>
            <a:chOff x="-5613150" y="3991275"/>
            <a:chExt cx="294600" cy="292225"/>
          </a:xfrm>
        </p:grpSpPr>
        <p:sp>
          <p:nvSpPr>
            <p:cNvPr id="10601" name="Google Shape;10601;p64"/>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64"/>
          <p:cNvGrpSpPr/>
          <p:nvPr/>
        </p:nvGrpSpPr>
        <p:grpSpPr>
          <a:xfrm>
            <a:off x="5953964" y="2888771"/>
            <a:ext cx="292553" cy="282183"/>
            <a:chOff x="-3768700" y="3253275"/>
            <a:chExt cx="301850" cy="291150"/>
          </a:xfrm>
        </p:grpSpPr>
        <p:sp>
          <p:nvSpPr>
            <p:cNvPr id="10611" name="Google Shape;10611;p64"/>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64"/>
          <p:cNvGrpSpPr/>
          <p:nvPr/>
        </p:nvGrpSpPr>
        <p:grpSpPr>
          <a:xfrm>
            <a:off x="1168781" y="2474988"/>
            <a:ext cx="250209" cy="232394"/>
            <a:chOff x="-3808700" y="3628950"/>
            <a:chExt cx="296175" cy="274925"/>
          </a:xfrm>
        </p:grpSpPr>
        <p:sp>
          <p:nvSpPr>
            <p:cNvPr id="10615" name="Google Shape;10615;p64"/>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64"/>
          <p:cNvGrpSpPr/>
          <p:nvPr/>
        </p:nvGrpSpPr>
        <p:grpSpPr>
          <a:xfrm>
            <a:off x="5961101" y="2451699"/>
            <a:ext cx="278279" cy="278971"/>
            <a:chOff x="-3771675" y="3971775"/>
            <a:chExt cx="291300" cy="292025"/>
          </a:xfrm>
        </p:grpSpPr>
        <p:sp>
          <p:nvSpPr>
            <p:cNvPr id="10619" name="Google Shape;10619;p64"/>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64"/>
          <p:cNvGrpSpPr/>
          <p:nvPr/>
        </p:nvGrpSpPr>
        <p:grpSpPr>
          <a:xfrm>
            <a:off x="5087353" y="2046701"/>
            <a:ext cx="282885" cy="215914"/>
            <a:chOff x="-1951475" y="3273100"/>
            <a:chExt cx="291875" cy="222775"/>
          </a:xfrm>
        </p:grpSpPr>
        <p:sp>
          <p:nvSpPr>
            <p:cNvPr id="10625" name="Google Shape;10625;p64"/>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4"/>
          <p:cNvGrpSpPr/>
          <p:nvPr/>
        </p:nvGrpSpPr>
        <p:grpSpPr>
          <a:xfrm>
            <a:off x="4665791" y="2906681"/>
            <a:ext cx="249533" cy="246363"/>
            <a:chOff x="-1951475" y="3597450"/>
            <a:chExt cx="295375" cy="291450"/>
          </a:xfrm>
        </p:grpSpPr>
        <p:sp>
          <p:nvSpPr>
            <p:cNvPr id="10629" name="Google Shape;10629;p64"/>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64"/>
          <p:cNvGrpSpPr/>
          <p:nvPr/>
        </p:nvGrpSpPr>
        <p:grpSpPr>
          <a:xfrm>
            <a:off x="8130031" y="2451974"/>
            <a:ext cx="294973" cy="278422"/>
            <a:chOff x="-1960150" y="3956600"/>
            <a:chExt cx="308775" cy="291450"/>
          </a:xfrm>
        </p:grpSpPr>
        <p:sp>
          <p:nvSpPr>
            <p:cNvPr id="10634" name="Google Shape;10634;p64"/>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64"/>
          <p:cNvGrpSpPr/>
          <p:nvPr/>
        </p:nvGrpSpPr>
        <p:grpSpPr>
          <a:xfrm>
            <a:off x="1601978" y="2900362"/>
            <a:ext cx="258999" cy="258999"/>
            <a:chOff x="-804700" y="3226500"/>
            <a:chExt cx="292225" cy="292225"/>
          </a:xfrm>
        </p:grpSpPr>
        <p:sp>
          <p:nvSpPr>
            <p:cNvPr id="10637" name="Google Shape;10637;p64"/>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64"/>
          <p:cNvGrpSpPr/>
          <p:nvPr/>
        </p:nvGrpSpPr>
        <p:grpSpPr>
          <a:xfrm>
            <a:off x="2026559" y="2013033"/>
            <a:ext cx="283224" cy="283249"/>
            <a:chOff x="-5251625" y="3272950"/>
            <a:chExt cx="292225" cy="292250"/>
          </a:xfrm>
        </p:grpSpPr>
        <p:sp>
          <p:nvSpPr>
            <p:cNvPr id="10645" name="Google Shape;10645;p64"/>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64"/>
          <p:cNvGrpSpPr/>
          <p:nvPr/>
        </p:nvGrpSpPr>
        <p:grpSpPr>
          <a:xfrm>
            <a:off x="7285569" y="2030979"/>
            <a:ext cx="250863" cy="247356"/>
            <a:chOff x="-5254775" y="3631325"/>
            <a:chExt cx="296950" cy="292625"/>
          </a:xfrm>
        </p:grpSpPr>
        <p:sp>
          <p:nvSpPr>
            <p:cNvPr id="10649" name="Google Shape;10649;p64"/>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64"/>
          <p:cNvGrpSpPr/>
          <p:nvPr/>
        </p:nvGrpSpPr>
        <p:grpSpPr>
          <a:xfrm>
            <a:off x="4651346" y="2451603"/>
            <a:ext cx="278422" cy="279163"/>
            <a:chOff x="-5251625" y="3991275"/>
            <a:chExt cx="291450" cy="292225"/>
          </a:xfrm>
        </p:grpSpPr>
        <p:sp>
          <p:nvSpPr>
            <p:cNvPr id="10657" name="Google Shape;10657;p64"/>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64"/>
          <p:cNvGrpSpPr/>
          <p:nvPr/>
        </p:nvGrpSpPr>
        <p:grpSpPr>
          <a:xfrm>
            <a:off x="3812689" y="1999958"/>
            <a:ext cx="215308" cy="282449"/>
            <a:chOff x="-3365275" y="3253275"/>
            <a:chExt cx="222150" cy="291425"/>
          </a:xfrm>
        </p:grpSpPr>
        <p:sp>
          <p:nvSpPr>
            <p:cNvPr id="10663" name="Google Shape;10663;p64"/>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64"/>
          <p:cNvGrpSpPr/>
          <p:nvPr/>
        </p:nvGrpSpPr>
        <p:grpSpPr>
          <a:xfrm>
            <a:off x="1622351" y="2467338"/>
            <a:ext cx="218254" cy="247694"/>
            <a:chOff x="-3383375" y="3611625"/>
            <a:chExt cx="258350" cy="293025"/>
          </a:xfrm>
        </p:grpSpPr>
        <p:sp>
          <p:nvSpPr>
            <p:cNvPr id="10666" name="Google Shape;10666;p64"/>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64"/>
          <p:cNvGrpSpPr/>
          <p:nvPr/>
        </p:nvGrpSpPr>
        <p:grpSpPr>
          <a:xfrm>
            <a:off x="6448058" y="2451974"/>
            <a:ext cx="179859" cy="278422"/>
            <a:chOff x="-3347950" y="3971575"/>
            <a:chExt cx="188275" cy="291450"/>
          </a:xfrm>
        </p:grpSpPr>
        <p:sp>
          <p:nvSpPr>
            <p:cNvPr id="10669" name="Google Shape;10669;p64"/>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64"/>
          <p:cNvGrpSpPr/>
          <p:nvPr/>
        </p:nvGrpSpPr>
        <p:grpSpPr>
          <a:xfrm>
            <a:off x="741076" y="2900008"/>
            <a:ext cx="228976" cy="259708"/>
            <a:chOff x="-1575775" y="3238300"/>
            <a:chExt cx="258350" cy="293025"/>
          </a:xfrm>
        </p:grpSpPr>
        <p:sp>
          <p:nvSpPr>
            <p:cNvPr id="10673" name="Google Shape;10673;p64"/>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4"/>
          <p:cNvGrpSpPr/>
          <p:nvPr/>
        </p:nvGrpSpPr>
        <p:grpSpPr>
          <a:xfrm>
            <a:off x="2037962" y="2899321"/>
            <a:ext cx="260417" cy="261082"/>
            <a:chOff x="-1591550" y="3597475"/>
            <a:chExt cx="293825" cy="294575"/>
          </a:xfrm>
        </p:grpSpPr>
        <p:sp>
          <p:nvSpPr>
            <p:cNvPr id="10679" name="Google Shape;10679;p64"/>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64"/>
          <p:cNvGrpSpPr/>
          <p:nvPr/>
        </p:nvGrpSpPr>
        <p:grpSpPr>
          <a:xfrm>
            <a:off x="2915109" y="2906988"/>
            <a:ext cx="259708" cy="245749"/>
            <a:chOff x="-1592325" y="3957400"/>
            <a:chExt cx="293025" cy="277275"/>
          </a:xfrm>
        </p:grpSpPr>
        <p:sp>
          <p:nvSpPr>
            <p:cNvPr id="10683" name="Google Shape;10683;p64"/>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4"/>
          <p:cNvGrpSpPr/>
          <p:nvPr/>
        </p:nvGrpSpPr>
        <p:grpSpPr>
          <a:xfrm>
            <a:off x="2492297" y="2900362"/>
            <a:ext cx="227580" cy="258999"/>
            <a:chOff x="-778700" y="3612425"/>
            <a:chExt cx="256775" cy="292225"/>
          </a:xfrm>
        </p:grpSpPr>
        <p:sp>
          <p:nvSpPr>
            <p:cNvPr id="10688" name="Google Shape;10688;p64"/>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64"/>
          <p:cNvGrpSpPr/>
          <p:nvPr/>
        </p:nvGrpSpPr>
        <p:grpSpPr>
          <a:xfrm>
            <a:off x="5115050" y="3335136"/>
            <a:ext cx="227492" cy="258812"/>
            <a:chOff x="7728464" y="1561258"/>
            <a:chExt cx="349719" cy="397866"/>
          </a:xfrm>
        </p:grpSpPr>
        <p:sp>
          <p:nvSpPr>
            <p:cNvPr id="10695" name="Google Shape;10695;p64"/>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64"/>
          <p:cNvGrpSpPr/>
          <p:nvPr/>
        </p:nvGrpSpPr>
        <p:grpSpPr>
          <a:xfrm>
            <a:off x="3348753" y="3335136"/>
            <a:ext cx="258839" cy="258812"/>
            <a:chOff x="5611350" y="1561258"/>
            <a:chExt cx="397907" cy="397866"/>
          </a:xfrm>
        </p:grpSpPr>
        <p:sp>
          <p:nvSpPr>
            <p:cNvPr id="10698" name="Google Shape;10698;p64"/>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64"/>
          <p:cNvGrpSpPr/>
          <p:nvPr/>
        </p:nvGrpSpPr>
        <p:grpSpPr>
          <a:xfrm>
            <a:off x="3790947" y="3400076"/>
            <a:ext cx="258791" cy="128931"/>
            <a:chOff x="6140660" y="1661097"/>
            <a:chExt cx="397835" cy="198202"/>
          </a:xfrm>
        </p:grpSpPr>
        <p:sp>
          <p:nvSpPr>
            <p:cNvPr id="10703" name="Google Shape;10703;p64"/>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64"/>
          <p:cNvGrpSpPr/>
          <p:nvPr/>
        </p:nvGrpSpPr>
        <p:grpSpPr>
          <a:xfrm>
            <a:off x="4221592" y="3335136"/>
            <a:ext cx="258839" cy="258812"/>
            <a:chOff x="6669907" y="1561258"/>
            <a:chExt cx="397907" cy="397866"/>
          </a:xfrm>
        </p:grpSpPr>
        <p:sp>
          <p:nvSpPr>
            <p:cNvPr id="10708" name="Google Shape;10708;p64"/>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64"/>
          <p:cNvGrpSpPr/>
          <p:nvPr/>
        </p:nvGrpSpPr>
        <p:grpSpPr>
          <a:xfrm>
            <a:off x="1602059" y="3373549"/>
            <a:ext cx="258839" cy="181985"/>
            <a:chOff x="3386036" y="1746339"/>
            <a:chExt cx="397907" cy="279762"/>
          </a:xfrm>
        </p:grpSpPr>
        <p:sp>
          <p:nvSpPr>
            <p:cNvPr id="10714" name="Google Shape;10714;p64"/>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64"/>
          <p:cNvGrpSpPr/>
          <p:nvPr/>
        </p:nvGrpSpPr>
        <p:grpSpPr>
          <a:xfrm>
            <a:off x="2476668" y="3335122"/>
            <a:ext cx="258839" cy="258839"/>
            <a:chOff x="4417380" y="1687279"/>
            <a:chExt cx="397907" cy="397907"/>
          </a:xfrm>
        </p:grpSpPr>
        <p:sp>
          <p:nvSpPr>
            <p:cNvPr id="10717" name="Google Shape;10717;p64"/>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4"/>
          <p:cNvGrpSpPr/>
          <p:nvPr/>
        </p:nvGrpSpPr>
        <p:grpSpPr>
          <a:xfrm>
            <a:off x="1174559" y="3345215"/>
            <a:ext cx="238652" cy="238652"/>
            <a:chOff x="2869999" y="1687279"/>
            <a:chExt cx="397887" cy="397887"/>
          </a:xfrm>
        </p:grpSpPr>
        <p:sp>
          <p:nvSpPr>
            <p:cNvPr id="10720" name="Google Shape;10720;p64"/>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4"/>
          <p:cNvGrpSpPr/>
          <p:nvPr/>
        </p:nvGrpSpPr>
        <p:grpSpPr>
          <a:xfrm>
            <a:off x="2039043" y="3335373"/>
            <a:ext cx="258255" cy="258336"/>
            <a:chOff x="3902887" y="1687655"/>
            <a:chExt cx="397010" cy="397135"/>
          </a:xfrm>
        </p:grpSpPr>
        <p:sp>
          <p:nvSpPr>
            <p:cNvPr id="10723" name="Google Shape;10723;p64"/>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64"/>
          <p:cNvGrpSpPr/>
          <p:nvPr/>
        </p:nvGrpSpPr>
        <p:grpSpPr>
          <a:xfrm>
            <a:off x="2915544" y="3335122"/>
            <a:ext cx="258839" cy="258839"/>
            <a:chOff x="4933458" y="1687279"/>
            <a:chExt cx="397907" cy="397907"/>
          </a:xfrm>
        </p:grpSpPr>
        <p:sp>
          <p:nvSpPr>
            <p:cNvPr id="10726" name="Google Shape;10726;p64"/>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64"/>
          <p:cNvGrpSpPr/>
          <p:nvPr/>
        </p:nvGrpSpPr>
        <p:grpSpPr>
          <a:xfrm>
            <a:off x="6857293" y="2910536"/>
            <a:ext cx="238665" cy="238652"/>
            <a:chOff x="266768" y="1721375"/>
            <a:chExt cx="397907" cy="397887"/>
          </a:xfrm>
        </p:grpSpPr>
        <p:sp>
          <p:nvSpPr>
            <p:cNvPr id="10729" name="Google Shape;10729;p6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64"/>
          <p:cNvGrpSpPr/>
          <p:nvPr/>
        </p:nvGrpSpPr>
        <p:grpSpPr>
          <a:xfrm>
            <a:off x="736275" y="3345453"/>
            <a:ext cx="238577" cy="238177"/>
            <a:chOff x="2408992" y="1722875"/>
            <a:chExt cx="397761" cy="397093"/>
          </a:xfrm>
        </p:grpSpPr>
        <p:sp>
          <p:nvSpPr>
            <p:cNvPr id="10732" name="Google Shape;10732;p64"/>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64"/>
          <p:cNvGrpSpPr/>
          <p:nvPr/>
        </p:nvGrpSpPr>
        <p:grpSpPr>
          <a:xfrm>
            <a:off x="4661152" y="3335136"/>
            <a:ext cx="258812" cy="258812"/>
            <a:chOff x="7199196" y="1561258"/>
            <a:chExt cx="397866" cy="397866"/>
          </a:xfrm>
        </p:grpSpPr>
        <p:sp>
          <p:nvSpPr>
            <p:cNvPr id="10735" name="Google Shape;10735;p64"/>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64"/>
          <p:cNvGrpSpPr/>
          <p:nvPr/>
        </p:nvGrpSpPr>
        <p:grpSpPr>
          <a:xfrm>
            <a:off x="7728378" y="2910536"/>
            <a:ext cx="238652" cy="238652"/>
            <a:chOff x="1379798" y="1723250"/>
            <a:chExt cx="397887" cy="397887"/>
          </a:xfrm>
        </p:grpSpPr>
        <p:sp>
          <p:nvSpPr>
            <p:cNvPr id="10739" name="Google Shape;10739;p64"/>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64"/>
          <p:cNvGrpSpPr/>
          <p:nvPr/>
        </p:nvGrpSpPr>
        <p:grpSpPr>
          <a:xfrm>
            <a:off x="7291681" y="2910536"/>
            <a:ext cx="238640" cy="238652"/>
            <a:chOff x="864491" y="1723250"/>
            <a:chExt cx="397866" cy="397887"/>
          </a:xfrm>
        </p:grpSpPr>
        <p:sp>
          <p:nvSpPr>
            <p:cNvPr id="10744" name="Google Shape;10744;p6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64"/>
          <p:cNvGrpSpPr/>
          <p:nvPr/>
        </p:nvGrpSpPr>
        <p:grpSpPr>
          <a:xfrm>
            <a:off x="5535060" y="3334450"/>
            <a:ext cx="260183" cy="260183"/>
            <a:chOff x="1190625" y="238125"/>
            <a:chExt cx="5235075" cy="5235075"/>
          </a:xfrm>
        </p:grpSpPr>
        <p:sp>
          <p:nvSpPr>
            <p:cNvPr id="10748" name="Google Shape;10748;p64"/>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0" name="Google Shape;10750;p64"/>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4" name="Shape 10754"/>
        <p:cNvGrpSpPr/>
        <p:nvPr/>
      </p:nvGrpSpPr>
      <p:grpSpPr>
        <a:xfrm>
          <a:off x="0" y="0"/>
          <a:ext cx="0" cy="0"/>
          <a:chOff x="0" y="0"/>
          <a:chExt cx="0" cy="0"/>
        </a:xfrm>
      </p:grpSpPr>
      <p:pic>
        <p:nvPicPr>
          <p:cNvPr id="10755" name="Google Shape;10755;p65">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hristian Cross Background Theme for Education by Slidesgo">
  <a:themeElements>
    <a:clrScheme name="Simple Light">
      <a:dk1>
        <a:srgbClr val="794426"/>
      </a:dk1>
      <a:lt1>
        <a:srgbClr val="FEFEFE"/>
      </a:lt1>
      <a:dk2>
        <a:srgbClr val="EC8D36"/>
      </a:dk2>
      <a:lt2>
        <a:srgbClr val="FFC072"/>
      </a:lt2>
      <a:accent1>
        <a:srgbClr val="9F2A79"/>
      </a:accent1>
      <a:accent2>
        <a:srgbClr val="F071AD"/>
      </a:accent2>
      <a:accent3>
        <a:srgbClr val="284075"/>
      </a:accent3>
      <a:accent4>
        <a:srgbClr val="5073B9"/>
      </a:accent4>
      <a:accent5>
        <a:srgbClr val="FEE0C4"/>
      </a:accent5>
      <a:accent6>
        <a:srgbClr val="FCF2E8"/>
      </a:accent6>
      <a:hlink>
        <a:srgbClr val="79442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